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ECD"/>
    <a:srgbClr val="5555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58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71E7-F475-4E02-B70C-EB5FFA3E7042}" type="datetimeFigureOut">
              <a:rPr lang="en-US" smtClean="0"/>
              <a:pPr/>
              <a:t>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81200" y="2223630"/>
            <a:ext cx="1600200" cy="824370"/>
            <a:chOff x="1981200" y="2971800"/>
            <a:chExt cx="1600200" cy="1066800"/>
          </a:xfrm>
        </p:grpSpPr>
        <p:sp>
          <p:nvSpPr>
            <p:cNvPr id="16" name="Rectangle 15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b</a:t>
              </a:r>
              <a:endParaRPr lang="en-US"/>
            </a:p>
          </p:txBody>
        </p:sp>
      </p:grpSp>
      <p:cxnSp>
        <p:nvCxnSpPr>
          <p:cNvPr id="7" name="Elbow Connector 6"/>
          <p:cNvCxnSpPr>
            <a:stCxn id="5" idx="2"/>
            <a:endCxn id="4" idx="1"/>
          </p:cNvCxnSpPr>
          <p:nvPr/>
        </p:nvCxnSpPr>
        <p:spPr>
          <a:xfrm rot="5400000" flipH="1">
            <a:off x="1439149" y="1705850"/>
            <a:ext cx="1891131" cy="793170"/>
          </a:xfrm>
          <a:prstGeom prst="bentConnector4">
            <a:avLst>
              <a:gd name="adj1" fmla="val -12088"/>
              <a:gd name="adj2" fmla="val 129695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rot="5400000">
            <a:off x="2369152" y="1922318"/>
            <a:ext cx="831227" cy="693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7" name="Group 16"/>
          <p:cNvGrpSpPr/>
          <p:nvPr/>
        </p:nvGrpSpPr>
        <p:grpSpPr>
          <a:xfrm>
            <a:off x="1988130" y="685800"/>
            <a:ext cx="1600200" cy="824370"/>
            <a:chOff x="1988130" y="685800"/>
            <a:chExt cx="16002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995055" y="685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8130" y="838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</a:t>
              </a:r>
              <a:r>
                <a:rPr lang="en-US" smtClean="0"/>
                <a:t>ackage a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5065" y="2057400"/>
            <a:ext cx="1600200" cy="824370"/>
            <a:chOff x="1981200" y="2971800"/>
            <a:chExt cx="1600200" cy="1066800"/>
          </a:xfrm>
        </p:grpSpPr>
        <p:sp>
          <p:nvSpPr>
            <p:cNvPr id="22" name="Rectangle 21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b</a:t>
              </a:r>
              <a:endParaRPr lang="en-US"/>
            </a:p>
          </p:txBody>
        </p:sp>
      </p:grpSp>
      <p:cxnSp>
        <p:nvCxnSpPr>
          <p:cNvPr id="24" name="Elbow Connector 6"/>
          <p:cNvCxnSpPr>
            <a:stCxn id="32" idx="2"/>
            <a:endCxn id="28" idx="1"/>
          </p:cNvCxnSpPr>
          <p:nvPr/>
        </p:nvCxnSpPr>
        <p:spPr>
          <a:xfrm rot="5400000" flipH="1">
            <a:off x="3867157" y="2308547"/>
            <a:ext cx="3435916" cy="800100"/>
          </a:xfrm>
          <a:prstGeom prst="bentConnector4">
            <a:avLst>
              <a:gd name="adj1" fmla="val -6653"/>
              <a:gd name="adj2" fmla="val 128571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28" idx="2"/>
            <a:endCxn id="23" idx="0"/>
          </p:cNvCxnSpPr>
          <p:nvPr/>
        </p:nvCxnSpPr>
        <p:spPr>
          <a:xfrm rot="5400000">
            <a:off x="5569552" y="1759553"/>
            <a:ext cx="831227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5185065" y="519570"/>
            <a:ext cx="1600200" cy="824370"/>
            <a:chOff x="1988130" y="685800"/>
            <a:chExt cx="1600200" cy="1066800"/>
          </a:xfrm>
        </p:grpSpPr>
        <p:sp>
          <p:nvSpPr>
            <p:cNvPr id="27" name="Rectangle 26"/>
            <p:cNvSpPr/>
            <p:nvPr/>
          </p:nvSpPr>
          <p:spPr>
            <a:xfrm>
              <a:off x="1995055" y="685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88130" y="838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</a:t>
              </a:r>
              <a:r>
                <a:rPr lang="en-US" smtClean="0"/>
                <a:t>ackage a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5065" y="3602185"/>
            <a:ext cx="1600200" cy="824370"/>
            <a:chOff x="1981200" y="2971800"/>
            <a:chExt cx="1600200" cy="1066800"/>
          </a:xfrm>
        </p:grpSpPr>
        <p:sp>
          <p:nvSpPr>
            <p:cNvPr id="31" name="Rectangle 30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c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stCxn id="23" idx="2"/>
            <a:endCxn id="32" idx="0"/>
          </p:cNvCxnSpPr>
          <p:nvPr/>
        </p:nvCxnSpPr>
        <p:spPr>
          <a:xfrm rot="5400000">
            <a:off x="5566074" y="3300861"/>
            <a:ext cx="838182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3600" y="10668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Presentation Layer</a:t>
            </a:r>
          </a:p>
          <a:p>
            <a:pPr algn="ctr"/>
            <a:r>
              <a:rPr lang="en-US" sz="1050" smtClean="0"/>
              <a:t>controllers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16764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Business Layer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22860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Integration Layer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daos</a:t>
            </a:r>
          </a:p>
        </p:txBody>
      </p:sp>
      <p:sp>
        <p:nvSpPr>
          <p:cNvPr id="12" name="Curved Right Arrow 11"/>
          <p:cNvSpPr/>
          <p:nvPr/>
        </p:nvSpPr>
        <p:spPr>
          <a:xfrm>
            <a:off x="1447800" y="1295400"/>
            <a:ext cx="609600" cy="1447800"/>
          </a:xfrm>
          <a:prstGeom prst="curvedRightArrow">
            <a:avLst>
              <a:gd name="adj1" fmla="val 21062"/>
              <a:gd name="adj2" fmla="val 56524"/>
              <a:gd name="adj3" fmla="val 340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1219200" y="1676400"/>
            <a:ext cx="533400" cy="533400"/>
          </a:xfrm>
          <a:prstGeom prst="noSmoking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63322" y="1927932"/>
            <a:ext cx="1600200" cy="436415"/>
            <a:chOff x="1981200" y="2971800"/>
            <a:chExt cx="16002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b</a:t>
              </a:r>
              <a:endParaRPr lang="en-US"/>
            </a:p>
          </p:txBody>
        </p:sp>
      </p:grpSp>
      <p:cxnSp>
        <p:nvCxnSpPr>
          <p:cNvPr id="16" name="Elbow Connector 6"/>
          <p:cNvCxnSpPr>
            <a:stCxn id="23" idx="2"/>
            <a:endCxn id="20" idx="1"/>
          </p:cNvCxnSpPr>
          <p:nvPr/>
        </p:nvCxnSpPr>
        <p:spPr>
          <a:xfrm rot="5400000" flipH="1">
            <a:off x="5692061" y="1858689"/>
            <a:ext cx="1751499" cy="791222"/>
          </a:xfrm>
          <a:prstGeom prst="bentConnector4">
            <a:avLst>
              <a:gd name="adj1" fmla="val -7883"/>
              <a:gd name="adj2" fmla="val 140111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762249" y="1789907"/>
            <a:ext cx="381002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6172200" y="1129170"/>
            <a:ext cx="1600200" cy="436415"/>
            <a:chOff x="1988130" y="685800"/>
            <a:chExt cx="1600200" cy="1066800"/>
          </a:xfrm>
        </p:grpSpPr>
        <p:sp>
          <p:nvSpPr>
            <p:cNvPr id="19" name="Rectangle 18"/>
            <p:cNvSpPr/>
            <p:nvPr/>
          </p:nvSpPr>
          <p:spPr>
            <a:xfrm>
              <a:off x="1995055" y="685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8130" y="838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</a:t>
              </a:r>
              <a:r>
                <a:rPr lang="en-US" smtClean="0"/>
                <a:t>ackage a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63322" y="2693634"/>
            <a:ext cx="1600200" cy="436415"/>
            <a:chOff x="1981200" y="2971800"/>
            <a:chExt cx="1600200" cy="1066800"/>
          </a:xfrm>
        </p:grpSpPr>
        <p:sp>
          <p:nvSpPr>
            <p:cNvPr id="22" name="Rectangle 21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c</a:t>
              </a:r>
              <a:endParaRPr lang="en-US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5400000">
            <a:off x="6762249" y="2551905"/>
            <a:ext cx="381002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&quot;No&quot; Symbol 32"/>
          <p:cNvSpPr/>
          <p:nvPr/>
        </p:nvSpPr>
        <p:spPr>
          <a:xfrm>
            <a:off x="5638800" y="2057400"/>
            <a:ext cx="381000" cy="381000"/>
          </a:xfrm>
          <a:prstGeom prst="noSmoking">
            <a:avLst>
              <a:gd name="adj" fmla="val 184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352800"/>
            <a:ext cx="3962400" cy="326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0668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Presentation Layer</a:t>
            </a:r>
          </a:p>
          <a:p>
            <a:pPr algn="ctr"/>
            <a:r>
              <a:rPr lang="en-US" sz="1050" smtClean="0"/>
              <a:t>controllers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16764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Business Layer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2860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Integration Layer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daos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1447800" y="1295400"/>
            <a:ext cx="609600" cy="1447800"/>
          </a:xfrm>
          <a:prstGeom prst="curvedRightArrow">
            <a:avLst>
              <a:gd name="adj1" fmla="val 21062"/>
              <a:gd name="adj2" fmla="val 56524"/>
              <a:gd name="adj3" fmla="val 340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1219200" y="1676400"/>
            <a:ext cx="533400" cy="533400"/>
          </a:xfrm>
          <a:prstGeom prst="noSmoking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505200"/>
            <a:ext cx="4238625" cy="2476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505200"/>
            <a:ext cx="4238625" cy="2476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762000"/>
            <a:ext cx="3400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124200"/>
            <a:ext cx="3962400" cy="32604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124200"/>
            <a:ext cx="3753482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200400" y="762000"/>
            <a:ext cx="2438400" cy="22098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6900000">
              <a:rot lat="18079905" lon="18450371" rev="3509542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erver-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990600"/>
            <a:ext cx="1219200" cy="1219200"/>
          </a:xfrm>
          <a:prstGeom prst="rect">
            <a:avLst/>
          </a:prstGeom>
        </p:spPr>
      </p:pic>
      <p:pic>
        <p:nvPicPr>
          <p:cNvPr id="9" name="Picture 8" descr="server-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295400"/>
            <a:ext cx="1219200" cy="1219200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04800"/>
            <a:ext cx="3143122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1905000"/>
            <a:ext cx="295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2508339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ument-2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1219200" cy="1219200"/>
          </a:xfrm>
          <a:prstGeom prst="rect">
            <a:avLst/>
          </a:prstGeom>
        </p:spPr>
      </p:pic>
      <p:pic>
        <p:nvPicPr>
          <p:cNvPr id="6" name="Picture 5" descr="k-cm-df-128x1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828800"/>
            <a:ext cx="1219200" cy="1219200"/>
          </a:xfrm>
          <a:prstGeom prst="rect">
            <a:avLst/>
          </a:prstGeom>
        </p:spPr>
      </p:pic>
      <p:pic>
        <p:nvPicPr>
          <p:cNvPr id="7" name="Picture 6" descr="source-java-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981200"/>
            <a:ext cx="1219200" cy="12192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762000"/>
            <a:ext cx="24669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71800" y="4114800"/>
            <a:ext cx="8763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62400" y="4495800"/>
            <a:ext cx="8191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2971800"/>
            <a:ext cx="1781175" cy="1123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l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14475"/>
            <a:ext cx="1677537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762" t="14117" r="23810" b="7451"/>
          <a:stretch>
            <a:fillRect/>
          </a:stretch>
        </p:blipFill>
        <p:spPr bwMode="auto">
          <a:xfrm>
            <a:off x="457200" y="228600"/>
            <a:ext cx="6705600" cy="620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7048500" y="3505200"/>
            <a:ext cx="11049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1"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0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effectLst>
                  <a:glow rad="101600">
                    <a:schemeClr val="accent2">
                      <a:lumMod val="20000"/>
                      <a:lumOff val="80000"/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  <a:latin typeface="Vrinda" pitchFamily="2" charset="0"/>
                <a:cs typeface="Vrinda" pitchFamily="2" charset="0"/>
              </a:rPr>
              <a:t>Donate</a:t>
            </a:r>
          </a:p>
          <a:p>
            <a:pPr algn="ctr"/>
            <a:r>
              <a:rPr lang="en-US" sz="1600" smtClean="0">
                <a:ln>
                  <a:solidFill>
                    <a:schemeClr val="accent1"/>
                  </a:solidFill>
                </a:ln>
                <a:solidFill>
                  <a:schemeClr val="dk1"/>
                </a:solidFill>
                <a:effectLst>
                  <a:reflection blurRad="6350" stA="55000" endA="300" endPos="45500" dir="5400000" sy="-100000" algn="bl" rotWithShape="0"/>
                </a:effectLst>
                <a:latin typeface="Vrinda" pitchFamily="2" charset="0"/>
                <a:cs typeface="Vrinda" pitchFamily="2" charset="0"/>
              </a:rPr>
              <a:t>$</a:t>
            </a:r>
            <a:endParaRPr lang="en-US" smtClean="0">
              <a:ln>
                <a:solidFill>
                  <a:schemeClr val="accent1"/>
                </a:solidFill>
              </a:ln>
              <a:solidFill>
                <a:schemeClr val="dk1"/>
              </a:solidFill>
              <a:latin typeface="Vrinda" pitchFamily="2" charset="0"/>
              <a:cs typeface="Vrinda" pitchFamily="2" charset="0"/>
            </a:endParaRPr>
          </a:p>
          <a:p>
            <a:pPr algn="ctr"/>
            <a:r>
              <a:rPr lang="en-US" sz="90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effectLst/>
                <a:latin typeface="Vrinda" pitchFamily="2" charset="0"/>
                <a:cs typeface="Vrinda" pitchFamily="2" charset="0"/>
              </a:rPr>
              <a:t>Support </a:t>
            </a:r>
            <a:br>
              <a:rPr lang="en-US" sz="90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effectLst/>
                <a:latin typeface="Vrinda" pitchFamily="2" charset="0"/>
                <a:cs typeface="Vrinda" pitchFamily="2" charset="0"/>
              </a:rPr>
            </a:br>
            <a:r>
              <a:rPr lang="en-US" sz="90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effectLst/>
                <a:latin typeface="Vrinda" pitchFamily="2" charset="0"/>
                <a:cs typeface="Vrinda" pitchFamily="2" charset="0"/>
              </a:rPr>
              <a:t>this project</a:t>
            </a:r>
            <a:endParaRPr lang="en-US" sz="2000" smtClean="0">
              <a:ln>
                <a:solidFill>
                  <a:schemeClr val="accent1"/>
                </a:solidFill>
              </a:ln>
              <a:solidFill>
                <a:schemeClr val="dk1"/>
              </a:solidFill>
              <a:effectLst/>
              <a:latin typeface="Vrinda" pitchFamily="2" charset="0"/>
              <a:cs typeface="Vrinda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4648200"/>
            <a:ext cx="1104900" cy="76200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1"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00" smtClean="0">
                <a:ln>
                  <a:solidFill>
                    <a:schemeClr val="accent3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Vrinda" pitchFamily="2" charset="0"/>
                <a:cs typeface="Vrinda" pitchFamily="2" charset="0"/>
              </a:rPr>
              <a:t>Donate</a:t>
            </a:r>
          </a:p>
          <a:p>
            <a:pPr algn="ctr"/>
            <a:r>
              <a:rPr lang="en-US" sz="1600" b="1" smtClean="0">
                <a:ln>
                  <a:solidFill>
                    <a:schemeClr val="accent3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Vrinda" pitchFamily="2" charset="0"/>
                <a:cs typeface="Vrinda" pitchFamily="2" charset="0"/>
              </a:rPr>
              <a:t>$</a:t>
            </a:r>
            <a:endParaRPr lang="en-US" b="1" smtClean="0">
              <a:ln>
                <a:solidFill>
                  <a:schemeClr val="accent3"/>
                </a:solidFill>
              </a:ln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Vrinda" pitchFamily="2" charset="0"/>
              <a:cs typeface="Vrinda" pitchFamily="2" charset="0"/>
            </a:endParaRPr>
          </a:p>
          <a:p>
            <a:pPr algn="ctr"/>
            <a:r>
              <a:rPr lang="en-US" sz="900" smtClean="0">
                <a:ln>
                  <a:solidFill>
                    <a:schemeClr val="accent3"/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latin typeface="Vrinda" pitchFamily="2" charset="0"/>
                <a:cs typeface="Vrinda" pitchFamily="2" charset="0"/>
              </a:rPr>
              <a:t>Support </a:t>
            </a:r>
            <a:br>
              <a:rPr lang="en-US" sz="900" smtClean="0">
                <a:ln>
                  <a:solidFill>
                    <a:schemeClr val="accent3"/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latin typeface="Vrinda" pitchFamily="2" charset="0"/>
                <a:cs typeface="Vrinda" pitchFamily="2" charset="0"/>
              </a:rPr>
            </a:br>
            <a:r>
              <a:rPr lang="en-US" sz="900" smtClean="0">
                <a:ln>
                  <a:solidFill>
                    <a:schemeClr val="accent3"/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latin typeface="Vrinda" pitchFamily="2" charset="0"/>
                <a:cs typeface="Vrinda" pitchFamily="2" charset="0"/>
              </a:rPr>
              <a:t>this project</a:t>
            </a:r>
            <a:endParaRPr lang="en-US" sz="2000" smtClean="0">
              <a:ln>
                <a:solidFill>
                  <a:schemeClr val="accent3"/>
                </a:solidFill>
              </a:ln>
              <a:solidFill>
                <a:schemeClr val="accent3">
                  <a:lumMod val="50000"/>
                </a:schemeClr>
              </a:solidFill>
              <a:effectLst/>
              <a:latin typeface="Vrinda" pitchFamily="2" charset="0"/>
              <a:cs typeface="Vrind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40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nereson</dc:creator>
  <cp:lastModifiedBy>nereson</cp:lastModifiedBy>
  <cp:revision>99</cp:revision>
  <dcterms:created xsi:type="dcterms:W3CDTF">2007-12-16T20:52:21Z</dcterms:created>
  <dcterms:modified xsi:type="dcterms:W3CDTF">2008-02-06T04:11:51Z</dcterms:modified>
</cp:coreProperties>
</file>