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6" d="100"/>
          <a:sy n="116" d="100"/>
        </p:scale>
        <p:origin x="-123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17/12/15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17/12/15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17/12/15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情节提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17/12/15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17/12/15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17/12/15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17/12/15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17/12/15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17/12/15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17/12/15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17/12/15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17/12/15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17/12/15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17/12/15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17/12/15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ianshu.com/p/44ea034ac755" TargetMode="External"/><Relationship Id="rId4" Type="http://schemas.openxmlformats.org/officeDocument/2006/relationships/hyperlink" Target="http://blog.oneinbest.com/2017/07/27/iOS%E6%B5%8B%E8%AF%95%E7%B3%BB%E5%88%97-%E4%B8%89-OCMock%E7%9A%84%E4%BD%BF%E7%94%A8/" TargetMode="External"/><Relationship Id="rId5" Type="http://schemas.openxmlformats.org/officeDocument/2006/relationships/hyperlink" Target="http://blog.devgsk.com/2016/04/06/ios-dan-yuan-ce-shi-zhi-ocmock-er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ocmock.org/reference/%23partial-mock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OCM</a:t>
            </a:r>
            <a:r>
              <a:rPr kumimoji="1" lang="en-US" altLang="zh-CN" dirty="0" err="1" smtClean="0"/>
              <a:t>ock</a:t>
            </a:r>
            <a:r>
              <a:rPr kumimoji="1" lang="zh-CN" altLang="en-US" dirty="0" smtClean="0"/>
              <a:t>学习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2017.12.15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7672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>
                <a:solidFill>
                  <a:srgbClr val="FFFFFF"/>
                </a:solidFill>
              </a:rPr>
              <a:t>Stub</a:t>
            </a:r>
            <a:r>
              <a:rPr kumimoji="1" lang="zh-CN" altLang="en-US" dirty="0">
                <a:solidFill>
                  <a:srgbClr val="FFFFFF"/>
                </a:solidFill>
              </a:rPr>
              <a:t>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56870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//stub</a:t>
            </a:r>
            <a:r>
              <a:rPr lang="zh-CN" altLang="en-US" dirty="0"/>
              <a:t>方法 让某个方法交由代理对象实现</a:t>
            </a:r>
          </a:p>
          <a:p>
            <a:r>
              <a:rPr lang="en-US" altLang="zh-CN" dirty="0"/>
              <a:t>- (void)</a:t>
            </a:r>
            <a:r>
              <a:rPr lang="en-US" altLang="zh-CN" dirty="0" err="1"/>
              <a:t>testStubCall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id </a:t>
            </a:r>
            <a:r>
              <a:rPr lang="en-US" altLang="zh-CN" dirty="0" err="1"/>
              <a:t>mockP</a:t>
            </a:r>
            <a:r>
              <a:rPr lang="en-US" altLang="zh-CN" dirty="0"/>
              <a:t> = </a:t>
            </a:r>
            <a:r>
              <a:rPr lang="en-US" altLang="zh-CN" dirty="0" err="1"/>
              <a:t>OCMClassMock</a:t>
            </a:r>
            <a:r>
              <a:rPr lang="en-US" altLang="zh-CN" dirty="0"/>
              <a:t>([Person class]);</a:t>
            </a:r>
          </a:p>
          <a:p>
            <a:r>
              <a:rPr lang="en-US" altLang="zh-CN" dirty="0"/>
              <a:t>    Son *son = [[Son </a:t>
            </a:r>
            <a:r>
              <a:rPr lang="en-US" altLang="zh-CN" dirty="0" err="1"/>
              <a:t>alloc</a:t>
            </a:r>
            <a:r>
              <a:rPr lang="en-US" altLang="zh-CN" dirty="0"/>
              <a:t>] </a:t>
            </a:r>
            <a:r>
              <a:rPr lang="en-US" altLang="zh-CN" dirty="0" err="1"/>
              <a:t>init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    //</a:t>
            </a:r>
            <a:r>
              <a:rPr lang="zh-CN" altLang="en-US" dirty="0"/>
              <a:t>当调用</a:t>
            </a:r>
            <a:r>
              <a:rPr lang="en-US" altLang="zh-CN" dirty="0" err="1"/>
              <a:t>getPersonName</a:t>
            </a:r>
            <a:r>
              <a:rPr lang="zh-CN" altLang="en-US" dirty="0"/>
              <a:t>时，实际调用的是</a:t>
            </a:r>
            <a:r>
              <a:rPr lang="en-US" altLang="zh-CN" dirty="0"/>
              <a:t>son</a:t>
            </a:r>
            <a:r>
              <a:rPr lang="zh-CN" altLang="en-US" dirty="0"/>
              <a:t>的</a:t>
            </a:r>
            <a:r>
              <a:rPr lang="en-US" altLang="zh-CN" dirty="0"/>
              <a:t>@selector(</a:t>
            </a:r>
            <a:r>
              <a:rPr lang="en-US" altLang="zh-CN" dirty="0" err="1"/>
              <a:t>dealWithPersonMethod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//</a:t>
            </a:r>
            <a:r>
              <a:rPr lang="zh-CN" altLang="en-US" dirty="0"/>
              <a:t>参数和返回值都作用和来自于</a:t>
            </a:r>
            <a:r>
              <a:rPr lang="en-US" altLang="zh-CN" dirty="0" err="1"/>
              <a:t>dealWithPersonMethod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OCMStub</a:t>
            </a:r>
            <a:r>
              <a:rPr lang="en-US" altLang="zh-CN" dirty="0"/>
              <a:t>([</a:t>
            </a:r>
            <a:r>
              <a:rPr lang="en-US" altLang="zh-CN" dirty="0" err="1"/>
              <a:t>mockP</a:t>
            </a:r>
            <a:r>
              <a:rPr lang="en-US" altLang="zh-CN" dirty="0"/>
              <a:t> </a:t>
            </a:r>
            <a:r>
              <a:rPr lang="en-US" altLang="zh-CN" dirty="0" err="1"/>
              <a:t>getPersonName</a:t>
            </a:r>
            <a:r>
              <a:rPr lang="en-US" altLang="zh-CN" dirty="0"/>
              <a:t>]).</a:t>
            </a:r>
            <a:r>
              <a:rPr lang="en-US" altLang="zh-CN" dirty="0" err="1"/>
              <a:t>andCall</a:t>
            </a:r>
            <a:r>
              <a:rPr lang="en-US" altLang="zh-CN" dirty="0"/>
              <a:t>(</a:t>
            </a:r>
            <a:r>
              <a:rPr lang="en-US" altLang="zh-CN" dirty="0" err="1"/>
              <a:t>son,@selector</a:t>
            </a:r>
            <a:r>
              <a:rPr lang="en-US" altLang="zh-CN" dirty="0"/>
              <a:t>(</a:t>
            </a:r>
            <a:r>
              <a:rPr lang="en-US" altLang="zh-CN" dirty="0" err="1"/>
              <a:t>dealWithPersonMethod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XCTAssertEqualObjects</a:t>
            </a:r>
            <a:r>
              <a:rPr lang="en-US" altLang="zh-CN" dirty="0"/>
              <a:t>([</a:t>
            </a:r>
            <a:r>
              <a:rPr lang="en-US" altLang="zh-CN" dirty="0" err="1"/>
              <a:t>mockP</a:t>
            </a:r>
            <a:r>
              <a:rPr lang="en-US" altLang="zh-CN" dirty="0"/>
              <a:t> </a:t>
            </a:r>
            <a:r>
              <a:rPr lang="en-US" altLang="zh-CN" dirty="0" err="1"/>
              <a:t>getPersonName</a:t>
            </a:r>
            <a:r>
              <a:rPr lang="en-US" altLang="zh-CN" dirty="0"/>
              <a:t>], @"23");</a:t>
            </a:r>
          </a:p>
          <a:p>
            <a:r>
              <a:rPr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895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>
                <a:solidFill>
                  <a:srgbClr val="FFFFFF"/>
                </a:solidFill>
              </a:rPr>
              <a:t>Stub</a:t>
            </a:r>
            <a:r>
              <a:rPr kumimoji="1" lang="zh-CN" altLang="en-US" dirty="0">
                <a:solidFill>
                  <a:srgbClr val="FFFFFF"/>
                </a:solidFill>
              </a:rPr>
              <a:t>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委托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实现某个</a:t>
            </a:r>
            <a:r>
              <a:rPr kumimoji="1" lang="zh-CN" altLang="en-US" dirty="0" smtClean="0"/>
              <a:t>方法</a:t>
            </a:r>
            <a:endParaRPr kumimoji="1" lang="en-US" altLang="zh-CN" dirty="0" smtClean="0"/>
          </a:p>
          <a:p>
            <a:r>
              <a:rPr kumimoji="1" lang="en-US" altLang="zh-CN" dirty="0" err="1"/>
              <a:t>OCMStub</a:t>
            </a:r>
            <a:r>
              <a:rPr kumimoji="1" lang="en-US" altLang="zh-CN" dirty="0"/>
              <a:t>([mock </a:t>
            </a:r>
            <a:r>
              <a:rPr kumimoji="1" lang="en-US" altLang="zh-CN" dirty="0" err="1"/>
              <a:t>someMethod</a:t>
            </a:r>
            <a:r>
              <a:rPr kumimoji="1" lang="en-US" altLang="zh-CN" dirty="0"/>
              <a:t>]).</a:t>
            </a:r>
            <a:r>
              <a:rPr kumimoji="1" lang="en-US" altLang="zh-CN" dirty="0" err="1">
                <a:solidFill>
                  <a:srgbClr val="B50B1B"/>
                </a:solidFill>
              </a:rPr>
              <a:t>andDo</a:t>
            </a:r>
            <a:r>
              <a:rPr kumimoji="1" lang="en-US" altLang="zh-CN" dirty="0">
                <a:solidFill>
                  <a:srgbClr val="B50B1B"/>
                </a:solidFill>
              </a:rPr>
              <a:t>(^(</a:t>
            </a:r>
            <a:r>
              <a:rPr kumimoji="1" lang="en-US" altLang="zh-CN" dirty="0" err="1">
                <a:solidFill>
                  <a:srgbClr val="B50B1B"/>
                </a:solidFill>
              </a:rPr>
              <a:t>NSInvocation</a:t>
            </a:r>
            <a:r>
              <a:rPr kumimoji="1" lang="en-US" altLang="zh-CN" dirty="0">
                <a:solidFill>
                  <a:srgbClr val="B50B1B"/>
                </a:solidFill>
              </a:rPr>
              <a:t> *invocation</a:t>
            </a:r>
            <a:r>
              <a:rPr kumimoji="1" lang="en-US" altLang="zh-CN" dirty="0" smtClean="0">
                <a:solidFill>
                  <a:srgbClr val="B50B1B"/>
                </a:solidFill>
              </a:rPr>
              <a:t>)</a:t>
            </a:r>
            <a:r>
              <a:rPr kumimoji="1" lang="en-US" altLang="zh-CN" dirty="0" smtClean="0"/>
              <a:t>{ </a:t>
            </a:r>
            <a:r>
              <a:rPr kumimoji="1" lang="en-US" altLang="zh-CN" dirty="0"/>
              <a:t>/* block that handles the method invocation */ });</a:t>
            </a:r>
          </a:p>
          <a:p>
            <a:r>
              <a:rPr kumimoji="1" lang="zh-CN" altLang="en-US" dirty="0"/>
              <a:t>原理</a:t>
            </a:r>
            <a:r>
              <a:rPr kumimoji="1" lang="zh-CN" altLang="en-US" dirty="0" smtClean="0"/>
              <a:t>和上面</a:t>
            </a:r>
            <a:r>
              <a:rPr kumimoji="1" lang="zh-CN" altLang="en-US" dirty="0" smtClean="0"/>
              <a:t>的</a:t>
            </a:r>
            <a:r>
              <a:rPr kumimoji="1" lang="zh-CN" altLang="en-US" dirty="0" smtClean="0"/>
              <a:t>代理类</a:t>
            </a:r>
            <a:r>
              <a:rPr kumimoji="1" lang="zh-CN" altLang="en-US" dirty="0"/>
              <a:t>似，不过是通过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，而参数和返回值也在</a:t>
            </a:r>
            <a:r>
              <a:rPr kumimoji="1" lang="en-US" altLang="zh-CN" dirty="0"/>
              <a:t>invocation</a:t>
            </a:r>
            <a:r>
              <a:rPr kumimoji="1" lang="zh-CN" altLang="en-US" dirty="0"/>
              <a:t>中处</a:t>
            </a:r>
            <a:r>
              <a:rPr kumimoji="1" lang="zh-CN" altLang="en-US" dirty="0" smtClean="0"/>
              <a:t>理</a:t>
            </a:r>
            <a:endParaRPr kumimoji="1" lang="en-US" altLang="zh-CN" dirty="0" smtClean="0"/>
          </a:p>
          <a:p>
            <a:r>
              <a:rPr kumimoji="1" lang="zh-CN" altLang="en-US" dirty="0" smtClean="0"/>
              <a:t>例子看</a:t>
            </a:r>
            <a:r>
              <a:rPr kumimoji="1" lang="en-US" altLang="zh-CN" dirty="0" smtClean="0"/>
              <a:t>Demo,</a:t>
            </a:r>
            <a:r>
              <a:rPr kumimoji="1" lang="zh-CN" altLang="en-US" dirty="0" smtClean="0"/>
              <a:t>方法：</a:t>
            </a:r>
            <a:r>
              <a:rPr lang="en-US" altLang="zh-CN" dirty="0" smtClean="0"/>
              <a:t> </a:t>
            </a:r>
            <a:r>
              <a:rPr lang="en-US" altLang="zh-CN" dirty="0" err="1"/>
              <a:t>testStubAndDo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2863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>
                <a:solidFill>
                  <a:srgbClr val="FFFFFF"/>
                </a:solidFill>
              </a:rPr>
              <a:t>Stub</a:t>
            </a:r>
            <a:r>
              <a:rPr kumimoji="1" lang="zh-CN" altLang="en-US" dirty="0">
                <a:solidFill>
                  <a:srgbClr val="FFFFFF"/>
                </a:solidFill>
              </a:rPr>
              <a:t>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block</a:t>
            </a:r>
            <a:r>
              <a:rPr kumimoji="1" lang="zh-CN" altLang="en-US" dirty="0"/>
              <a:t>参数调用</a:t>
            </a:r>
          </a:p>
          <a:p>
            <a:r>
              <a:rPr kumimoji="1" lang="zh-CN" altLang="en-US" dirty="0"/>
              <a:t>一般的方法参数中，有可能存在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参数，有时我们想模拟回调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，这就需要</a:t>
            </a:r>
            <a:r>
              <a:rPr kumimoji="1" lang="en-US" altLang="zh-CN" dirty="0"/>
              <a:t>stub block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OCMStub</a:t>
            </a:r>
            <a:r>
              <a:rPr kumimoji="1" lang="en-US" altLang="zh-CN" dirty="0"/>
              <a:t>([mock </a:t>
            </a:r>
            <a:r>
              <a:rPr kumimoji="1" lang="en-US" altLang="zh-CN" dirty="0" err="1"/>
              <a:t>someMethodWithBlock</a:t>
            </a:r>
            <a:r>
              <a:rPr kumimoji="1" lang="en-US" altLang="zh-CN" dirty="0"/>
              <a:t>:</a:t>
            </a:r>
            <a:r>
              <a:rPr kumimoji="1" lang="en-US" altLang="zh-CN" dirty="0">
                <a:solidFill>
                  <a:srgbClr val="B50B1B"/>
                </a:solidFill>
              </a:rPr>
              <a:t>[</a:t>
            </a:r>
            <a:r>
              <a:rPr kumimoji="1" lang="en-US" altLang="zh-CN" dirty="0" err="1">
                <a:solidFill>
                  <a:srgbClr val="B50B1B"/>
                </a:solidFill>
              </a:rPr>
              <a:t>OCMArg</a:t>
            </a:r>
            <a:r>
              <a:rPr kumimoji="1" lang="en-US" altLang="zh-CN" dirty="0">
                <a:solidFill>
                  <a:srgbClr val="B50B1B"/>
                </a:solidFill>
              </a:rPr>
              <a:t> </a:t>
            </a:r>
            <a:r>
              <a:rPr kumimoji="1" lang="en-US" altLang="zh-CN" dirty="0" err="1">
                <a:solidFill>
                  <a:srgbClr val="B50B1B"/>
                </a:solidFill>
              </a:rPr>
              <a:t>invokeBlock</a:t>
            </a:r>
            <a:r>
              <a:rPr kumimoji="1" lang="en-US" altLang="zh-CN" dirty="0">
                <a:solidFill>
                  <a:srgbClr val="B50B1B"/>
                </a:solidFill>
              </a:rPr>
              <a:t>]</a:t>
            </a:r>
            <a:r>
              <a:rPr kumimoji="1" lang="en-US" altLang="zh-CN" dirty="0"/>
              <a:t>])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 err="1" smtClean="0"/>
              <a:t>OCMStub</a:t>
            </a:r>
            <a:r>
              <a:rPr kumimoji="1" lang="en-US" altLang="zh-CN" dirty="0"/>
              <a:t>([mock </a:t>
            </a:r>
            <a:r>
              <a:rPr kumimoji="1" lang="en-US" altLang="zh-CN" dirty="0" err="1"/>
              <a:t>someMethodWithBlock</a:t>
            </a:r>
            <a:r>
              <a:rPr kumimoji="1" lang="en-US" altLang="zh-CN" dirty="0"/>
              <a:t>:</a:t>
            </a:r>
            <a:r>
              <a:rPr kumimoji="1" lang="en-US" altLang="zh-CN" dirty="0" smtClean="0"/>
              <a:t>(</a:t>
            </a:r>
            <a:r>
              <a:rPr kumimoji="1" lang="en-US" altLang="zh-CN" dirty="0" smtClean="0">
                <a:solidFill>
                  <a:srgbClr val="B50B1B"/>
                </a:solidFill>
              </a:rPr>
              <a:t>[</a:t>
            </a:r>
            <a:r>
              <a:rPr kumimoji="1" lang="en-US" altLang="zh-CN" dirty="0" err="1" smtClean="0">
                <a:solidFill>
                  <a:srgbClr val="B50B1B"/>
                </a:solidFill>
              </a:rPr>
              <a:t>OCMArg</a:t>
            </a:r>
            <a:r>
              <a:rPr kumimoji="1" lang="en-US" altLang="zh-CN" dirty="0" smtClean="0">
                <a:solidFill>
                  <a:srgbClr val="B50B1B"/>
                </a:solidFill>
              </a:rPr>
              <a:t> </a:t>
            </a:r>
            <a:r>
              <a:rPr kumimoji="1" lang="en-US" altLang="zh-CN" dirty="0" err="1" smtClean="0">
                <a:solidFill>
                  <a:srgbClr val="B50B1B"/>
                </a:solidFill>
              </a:rPr>
              <a:t>invokeBlockWithArgs</a:t>
            </a:r>
            <a:r>
              <a:rPr kumimoji="1" lang="en-US" altLang="zh-CN" dirty="0" smtClean="0">
                <a:solidFill>
                  <a:srgbClr val="B50B1B"/>
                </a:solidFill>
              </a:rPr>
              <a:t>:@"First </a:t>
            </a:r>
            <a:r>
              <a:rPr kumimoji="1" lang="en-US" altLang="zh-CN" dirty="0" err="1" smtClean="0">
                <a:solidFill>
                  <a:srgbClr val="B50B1B"/>
                </a:solidFill>
              </a:rPr>
              <a:t>arg</a:t>
            </a:r>
            <a:r>
              <a:rPr kumimoji="1" lang="en-US" altLang="zh-CN" dirty="0" smtClean="0">
                <a:solidFill>
                  <a:srgbClr val="B50B1B"/>
                </a:solidFill>
              </a:rPr>
              <a:t>", nil])]</a:t>
            </a:r>
            <a:r>
              <a:rPr kumimoji="1" lang="en-US" altLang="zh-CN" dirty="0" smtClean="0"/>
              <a:t>)</a:t>
            </a:r>
            <a:r>
              <a:rPr kumimoji="1" lang="en-US" altLang="zh-CN" dirty="0"/>
              <a:t>;</a:t>
            </a:r>
          </a:p>
          <a:p>
            <a:r>
              <a:rPr kumimoji="1" lang="en-US" altLang="zh-CN" dirty="0"/>
              <a:t>block</a:t>
            </a:r>
            <a:r>
              <a:rPr kumimoji="1" lang="zh-CN" altLang="en-US" dirty="0"/>
              <a:t>模拟，</a:t>
            </a:r>
            <a:r>
              <a:rPr kumimoji="1" lang="zh-CN" altLang="en-US" dirty="0" smtClean="0"/>
              <a:t>非对象参数需要转</a:t>
            </a:r>
            <a:r>
              <a:rPr kumimoji="1" lang="zh-CN" altLang="en-US" dirty="0"/>
              <a:t>成</a:t>
            </a:r>
            <a:r>
              <a:rPr kumimoji="1" lang="en-US" altLang="zh-CN" dirty="0"/>
              <a:t>value</a:t>
            </a:r>
            <a:r>
              <a:rPr kumimoji="1" lang="zh-CN" altLang="en-US" dirty="0"/>
              <a:t>类型，参数超过一个的时候整个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OCMArg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invokeBlockWithArgs</a:t>
            </a:r>
            <a:r>
              <a:rPr kumimoji="1" lang="en-US" altLang="zh-CN" dirty="0"/>
              <a:t>:...]</a:t>
            </a:r>
            <a:r>
              <a:rPr kumimoji="1" lang="zh-CN" altLang="en-US" dirty="0"/>
              <a:t>表达式要用</a:t>
            </a:r>
            <a:r>
              <a:rPr kumimoji="1" lang="en-US" altLang="zh-CN" dirty="0"/>
              <a:t>()</a:t>
            </a:r>
            <a:r>
              <a:rPr kumimoji="1" lang="zh-CN" altLang="en-US" dirty="0"/>
              <a:t>括号包围起来</a:t>
            </a:r>
          </a:p>
        </p:txBody>
      </p:sp>
    </p:spTree>
    <p:extLst>
      <p:ext uri="{BB962C8B-B14F-4D97-AF65-F5344CB8AC3E}">
        <p14:creationId xmlns:p14="http://schemas.microsoft.com/office/powerpoint/2010/main" val="226562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>
                <a:solidFill>
                  <a:srgbClr val="FFFFFF"/>
                </a:solidFill>
              </a:rPr>
              <a:t>Stub</a:t>
            </a:r>
            <a:r>
              <a:rPr kumimoji="1" lang="zh-CN" altLang="en-US" dirty="0">
                <a:solidFill>
                  <a:srgbClr val="FFFFFF"/>
                </a:solidFill>
              </a:rPr>
              <a:t>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dirty="0"/>
              <a:t>模拟异常、通知</a:t>
            </a:r>
          </a:p>
          <a:p>
            <a:r>
              <a:rPr kumimoji="1" lang="zh-CN" altLang="en-US" dirty="0"/>
              <a:t>模拟一个方法一旦调用就抛出异</a:t>
            </a:r>
            <a:r>
              <a:rPr kumimoji="1" lang="zh-CN" altLang="en-US" dirty="0" smtClean="0"/>
              <a:t>常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OCMStub</a:t>
            </a:r>
            <a:r>
              <a:rPr kumimoji="1" lang="en-US" altLang="zh-CN" dirty="0"/>
              <a:t>([mock </a:t>
            </a:r>
            <a:r>
              <a:rPr kumimoji="1" lang="en-US" altLang="zh-CN" dirty="0" err="1"/>
              <a:t>someMethod</a:t>
            </a:r>
            <a:r>
              <a:rPr kumimoji="1" lang="en-US" altLang="zh-CN" dirty="0"/>
              <a:t>]).</a:t>
            </a:r>
            <a:r>
              <a:rPr kumimoji="1" lang="en-US" altLang="zh-CN" dirty="0" err="1">
                <a:solidFill>
                  <a:srgbClr val="B50B1B"/>
                </a:solidFill>
              </a:rPr>
              <a:t>andThrow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anException</a:t>
            </a:r>
            <a:r>
              <a:rPr kumimoji="1" lang="en-US" altLang="zh-CN" dirty="0"/>
              <a:t>);</a:t>
            </a:r>
          </a:p>
          <a:p>
            <a:r>
              <a:rPr kumimoji="1" lang="zh-CN" altLang="en-US" dirty="0"/>
              <a:t>模拟一个方法一旦调用就发送一个</a:t>
            </a:r>
            <a:r>
              <a:rPr kumimoji="1" lang="zh-CN" altLang="en-US" dirty="0" smtClean="0"/>
              <a:t>通知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OCMStub</a:t>
            </a:r>
            <a:r>
              <a:rPr kumimoji="1" lang="en-US" altLang="zh-CN" dirty="0"/>
              <a:t>([mock </a:t>
            </a:r>
            <a:r>
              <a:rPr kumimoji="1" lang="en-US" altLang="zh-CN" dirty="0" err="1"/>
              <a:t>someMethod</a:t>
            </a:r>
            <a:r>
              <a:rPr kumimoji="1" lang="en-US" altLang="zh-CN" dirty="0"/>
              <a:t>]).</a:t>
            </a:r>
            <a:r>
              <a:rPr kumimoji="1" lang="en-US" altLang="zh-CN" dirty="0" err="1">
                <a:solidFill>
                  <a:srgbClr val="B50B1B"/>
                </a:solidFill>
              </a:rPr>
              <a:t>andPost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aNotification</a:t>
            </a:r>
            <a:r>
              <a:rPr kumimoji="1" lang="en-US" altLang="zh-CN" dirty="0"/>
              <a:t>);</a:t>
            </a:r>
          </a:p>
          <a:p>
            <a:r>
              <a:rPr kumimoji="1" lang="zh-CN" altLang="en-US" dirty="0"/>
              <a:t>关于</a:t>
            </a:r>
            <a:r>
              <a:rPr kumimoji="1" lang="en-US" altLang="zh-CN" dirty="0"/>
              <a:t>stub</a:t>
            </a:r>
            <a:r>
              <a:rPr kumimoji="1" lang="zh-CN" altLang="en-US" dirty="0"/>
              <a:t>的操作还可以串联起来，</a:t>
            </a:r>
            <a:r>
              <a:rPr kumimoji="1" lang="zh-CN" altLang="en-US" dirty="0" smtClean="0"/>
              <a:t>如指定发送通知与指定返回值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OCMStub</a:t>
            </a:r>
            <a:r>
              <a:rPr kumimoji="1" lang="en-US" altLang="zh-CN" dirty="0"/>
              <a:t>([mock </a:t>
            </a:r>
            <a:r>
              <a:rPr kumimoji="1" lang="en-US" altLang="zh-CN" dirty="0" err="1"/>
              <a:t>someMethod</a:t>
            </a:r>
            <a:r>
              <a:rPr kumimoji="1" lang="en-US" altLang="zh-CN" dirty="0"/>
              <a:t>]).</a:t>
            </a:r>
            <a:r>
              <a:rPr kumimoji="1" lang="en-US" altLang="zh-CN" dirty="0" err="1">
                <a:solidFill>
                  <a:srgbClr val="B50B1B"/>
                </a:solidFill>
              </a:rPr>
              <a:t>andPost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aNotification</a:t>
            </a:r>
            <a:r>
              <a:rPr kumimoji="1" lang="en-US" altLang="zh-CN" dirty="0"/>
              <a:t>).</a:t>
            </a:r>
            <a:r>
              <a:rPr kumimoji="1" lang="en-US" altLang="zh-CN" dirty="0" err="1">
                <a:solidFill>
                  <a:srgbClr val="B50B1B"/>
                </a:solidFill>
              </a:rPr>
              <a:t>andReturn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aValue</a:t>
            </a:r>
            <a:r>
              <a:rPr kumimoji="1" lang="en-US" altLang="zh-CN" dirty="0"/>
              <a:t>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6022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>
                <a:solidFill>
                  <a:srgbClr val="FFFFFF"/>
                </a:solidFill>
              </a:rPr>
              <a:t>Stub</a:t>
            </a:r>
            <a:r>
              <a:rPr kumimoji="1" lang="zh-CN" altLang="en-US" dirty="0">
                <a:solidFill>
                  <a:srgbClr val="FFFFFF"/>
                </a:solidFill>
              </a:rPr>
              <a:t>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TW" altLang="en-US" dirty="0"/>
              <a:t>转发与省略</a:t>
            </a:r>
          </a:p>
          <a:p>
            <a:r>
              <a:rPr kumimoji="1" lang="zh-TW" altLang="en-US" dirty="0"/>
              <a:t>可以让</a:t>
            </a:r>
            <a:r>
              <a:rPr kumimoji="1" lang="en-US" altLang="zh-TW" dirty="0"/>
              <a:t>stub</a:t>
            </a:r>
            <a:r>
              <a:rPr kumimoji="1" lang="zh-TW" altLang="en-US" dirty="0"/>
              <a:t>方法实际调用转发到原来的对象实例／</a:t>
            </a:r>
            <a:r>
              <a:rPr kumimoji="1" lang="zh-TW" altLang="en-US" dirty="0" smtClean="0"/>
              <a:t>类实例</a:t>
            </a:r>
            <a:r>
              <a:rPr kumimoji="1" lang="zh-TW" altLang="en-US" dirty="0"/>
              <a:t>，</a:t>
            </a:r>
            <a:r>
              <a:rPr kumimoji="1" lang="zh-TW" altLang="en-US" dirty="0" smtClean="0"/>
              <a:t>仅在链接操作或使用期望时</a:t>
            </a:r>
            <a:r>
              <a:rPr kumimoji="1" lang="zh-TW" altLang="en-US" dirty="0"/>
              <a:t>有用</a:t>
            </a:r>
            <a:r>
              <a:rPr kumimoji="1" lang="zh-TW" altLang="en-US" dirty="0" smtClean="0"/>
              <a:t>：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OCMStub</a:t>
            </a:r>
            <a:r>
              <a:rPr kumimoji="1" lang="en-US" altLang="zh-TW" dirty="0" smtClean="0"/>
              <a:t>([mock </a:t>
            </a:r>
            <a:r>
              <a:rPr kumimoji="1" lang="en-US" altLang="zh-TW" dirty="0" err="1" smtClean="0"/>
              <a:t>someMethod</a:t>
            </a:r>
            <a:r>
              <a:rPr kumimoji="1" lang="en-US" altLang="zh-TW" dirty="0" smtClean="0"/>
              <a:t>]).</a:t>
            </a:r>
            <a:r>
              <a:rPr kumimoji="1" lang="en-US" altLang="zh-TW" dirty="0" err="1" smtClean="0">
                <a:solidFill>
                  <a:srgbClr val="B50B1B"/>
                </a:solidFill>
              </a:rPr>
              <a:t>andForwardToRealObject</a:t>
            </a:r>
            <a:r>
              <a:rPr kumimoji="1" lang="en-US" altLang="zh-TW" dirty="0" smtClean="0"/>
              <a:t>();</a:t>
            </a:r>
          </a:p>
          <a:p>
            <a:r>
              <a:rPr kumimoji="1" lang="zh-TW" altLang="en-US" dirty="0" smtClean="0"/>
              <a:t>可以不做</a:t>
            </a:r>
            <a:r>
              <a:rPr kumimoji="1" lang="zh-TW" altLang="en-US" dirty="0"/>
              <a:t>任何事情，相当于调用没有效果</a:t>
            </a:r>
            <a:r>
              <a:rPr kumimoji="1" lang="zh-TW" altLang="en-US" dirty="0" smtClean="0"/>
              <a:t>：</a:t>
            </a:r>
            <a:endParaRPr kumimoji="1" lang="en-US" altLang="zh-TW" dirty="0" smtClean="0"/>
          </a:p>
          <a:p>
            <a:r>
              <a:rPr kumimoji="1" lang="en-US" altLang="zh-TW" dirty="0" err="1" smtClean="0"/>
              <a:t>OCMStub</a:t>
            </a:r>
            <a:r>
              <a:rPr kumimoji="1" lang="en-US" altLang="zh-TW" dirty="0"/>
              <a:t>([mock </a:t>
            </a:r>
            <a:r>
              <a:rPr kumimoji="1" lang="en-US" altLang="zh-TW" dirty="0" err="1"/>
              <a:t>someMethod</a:t>
            </a:r>
            <a:r>
              <a:rPr kumimoji="1" lang="en-US" altLang="zh-TW" dirty="0"/>
              <a:t>]).</a:t>
            </a:r>
            <a:r>
              <a:rPr kumimoji="1" lang="en-US" altLang="zh-TW" dirty="0" err="1">
                <a:solidFill>
                  <a:srgbClr val="B50B1B"/>
                </a:solidFill>
              </a:rPr>
              <a:t>andDo</a:t>
            </a:r>
            <a:r>
              <a:rPr kumimoji="1" lang="en-US" altLang="zh-TW" dirty="0">
                <a:solidFill>
                  <a:srgbClr val="B50B1B"/>
                </a:solidFill>
              </a:rPr>
              <a:t>(nil)</a:t>
            </a:r>
            <a:r>
              <a:rPr kumimoji="1" lang="en-US" altLang="zh-TW" dirty="0"/>
              <a:t>;</a:t>
            </a:r>
          </a:p>
          <a:p>
            <a:r>
              <a:rPr kumimoji="1" lang="zh-TW" altLang="en-US" dirty="0" smtClean="0"/>
              <a:t>总之</a:t>
            </a:r>
            <a:r>
              <a:rPr kumimoji="1" lang="zh-TW" altLang="en-US" dirty="0"/>
              <a:t>，方法</a:t>
            </a:r>
            <a:r>
              <a:rPr kumimoji="1" lang="en-US" altLang="zh-TW" dirty="0"/>
              <a:t>stub</a:t>
            </a:r>
            <a:r>
              <a:rPr kumimoji="1" lang="zh-TW" altLang="en-US" dirty="0"/>
              <a:t>是</a:t>
            </a:r>
            <a:r>
              <a:rPr kumimoji="1" lang="en-US" altLang="zh-TW" dirty="0" err="1"/>
              <a:t>OCMock</a:t>
            </a:r>
            <a:r>
              <a:rPr kumimoji="1" lang="zh-TW" altLang="en-US" dirty="0"/>
              <a:t>一大功能特点，也是</a:t>
            </a:r>
            <a:r>
              <a:rPr kumimoji="1" lang="en-US" altLang="zh-TW" dirty="0" err="1"/>
              <a:t>XCTest</a:t>
            </a:r>
            <a:r>
              <a:rPr kumimoji="1" lang="zh-TW" altLang="en-US" dirty="0"/>
              <a:t>所不具备的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617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/>
              <a:t>交互验证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交互验证主要是验证方法是否调用，同时还能</a:t>
            </a:r>
            <a:r>
              <a:rPr kumimoji="1" lang="en-US" altLang="zh-TW" dirty="0" smtClean="0"/>
              <a:t>stub</a:t>
            </a:r>
          </a:p>
          <a:p>
            <a:r>
              <a:rPr kumimoji="1" lang="en-US" altLang="zh-TW" dirty="0" smtClean="0"/>
              <a:t>id mock = </a:t>
            </a:r>
            <a:r>
              <a:rPr kumimoji="1" lang="en-US" altLang="zh-TW" dirty="0" err="1" smtClean="0"/>
              <a:t>OCMClassMock</a:t>
            </a:r>
            <a:r>
              <a:rPr kumimoji="1" lang="en-US" altLang="zh-TW" dirty="0" smtClean="0"/>
              <a:t>([</a:t>
            </a:r>
            <a:r>
              <a:rPr kumimoji="1" lang="en-US" altLang="zh-TW" dirty="0" err="1" smtClean="0"/>
              <a:t>SomeClass</a:t>
            </a:r>
            <a:r>
              <a:rPr kumimoji="1" lang="en-US" altLang="zh-TW" dirty="0" smtClean="0"/>
              <a:t> class]);</a:t>
            </a:r>
          </a:p>
          <a:p>
            <a:r>
              <a:rPr kumimoji="1" lang="en-US" altLang="zh-TW" dirty="0" err="1" smtClean="0"/>
              <a:t>OCMStub</a:t>
            </a:r>
            <a:r>
              <a:rPr kumimoji="1" lang="en-US" altLang="zh-TW" dirty="0" smtClean="0"/>
              <a:t>([mock </a:t>
            </a:r>
            <a:r>
              <a:rPr kumimoji="1" lang="en-US" altLang="zh-TW" dirty="0" err="1" smtClean="0"/>
              <a:t>someMethod</a:t>
            </a:r>
            <a:r>
              <a:rPr kumimoji="1" lang="en-US" altLang="zh-TW" dirty="0" smtClean="0"/>
              <a:t>]).</a:t>
            </a:r>
            <a:r>
              <a:rPr kumimoji="1" lang="en-US" altLang="zh-TW" dirty="0" err="1" smtClean="0"/>
              <a:t>andReturn</a:t>
            </a:r>
            <a:r>
              <a:rPr kumimoji="1" lang="en-US" altLang="zh-TW" dirty="0" smtClean="0"/>
              <a:t>(</a:t>
            </a:r>
            <a:r>
              <a:rPr kumimoji="1" lang="en-US" altLang="zh-TW" dirty="0" err="1" smtClean="0"/>
              <a:t>myValue</a:t>
            </a:r>
            <a:r>
              <a:rPr kumimoji="1" lang="en-US" altLang="zh-TW" dirty="0" smtClean="0"/>
              <a:t>);</a:t>
            </a:r>
          </a:p>
          <a:p>
            <a:r>
              <a:rPr kumimoji="1" lang="en-US" altLang="zh-TW" dirty="0" smtClean="0"/>
              <a:t>	/* run code under test */</a:t>
            </a:r>
          </a:p>
          <a:p>
            <a:r>
              <a:rPr kumimoji="1" lang="en-US" altLang="zh-TW" dirty="0" err="1" smtClean="0"/>
              <a:t>OCMVerify</a:t>
            </a:r>
            <a:r>
              <a:rPr kumimoji="1" lang="en-US" altLang="zh-TW" dirty="0" smtClean="0"/>
              <a:t>([mock </a:t>
            </a:r>
            <a:r>
              <a:rPr kumimoji="1" lang="en-US" altLang="zh-TW" dirty="0" err="1" smtClean="0"/>
              <a:t>someMethod</a:t>
            </a:r>
            <a:r>
              <a:rPr kumimoji="1" lang="en-US" altLang="zh-TW" dirty="0" smtClean="0"/>
              <a:t>]);</a:t>
            </a:r>
          </a:p>
          <a:p>
            <a:r>
              <a:rPr kumimoji="1" lang="zh-TW" altLang="en-US" dirty="0" smtClean="0"/>
              <a:t>如果</a:t>
            </a:r>
            <a:r>
              <a:rPr kumimoji="1" lang="en-US" altLang="zh-TW" dirty="0" err="1"/>
              <a:t>someMethod</a:t>
            </a:r>
            <a:r>
              <a:rPr kumimoji="1" lang="zh-TW" altLang="en-US" dirty="0"/>
              <a:t>没有被调用，</a:t>
            </a:r>
            <a:r>
              <a:rPr kumimoji="1" lang="zh-TW" altLang="en-US" dirty="0" smtClean="0"/>
              <a:t>那么测试</a:t>
            </a:r>
            <a:r>
              <a:rPr kumimoji="1" lang="zh-TW" altLang="en-US" dirty="0" smtClean="0"/>
              <a:t>将</a:t>
            </a:r>
            <a:r>
              <a:rPr kumimoji="1" lang="zh-TW" altLang="en-US" dirty="0" smtClean="0"/>
              <a:t>会失败</a:t>
            </a:r>
            <a:r>
              <a:rPr kumimoji="1" lang="zh-TW" altLang="en-US" dirty="0"/>
              <a:t>；同时我们注意到，上面还</a:t>
            </a:r>
            <a:r>
              <a:rPr kumimoji="1" lang="en-US" altLang="zh-TW" dirty="0"/>
              <a:t>stub</a:t>
            </a:r>
            <a:r>
              <a:rPr kumimoji="1" lang="zh-TW" altLang="en-US" dirty="0"/>
              <a:t>了该方法，这两个操作不矛盾。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8244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/>
              <a:t>参数约束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在上面的</a:t>
            </a:r>
            <a:r>
              <a:rPr kumimoji="1" lang="en-US" altLang="zh-CN" dirty="0"/>
              <a:t>stub</a:t>
            </a:r>
            <a:r>
              <a:rPr kumimoji="1" lang="zh-CN" altLang="en-US" dirty="0"/>
              <a:t>实例中，我们并没有提到参数（除了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），</a:t>
            </a:r>
            <a:r>
              <a:rPr kumimoji="1" lang="en-US" altLang="zh-CN" dirty="0" err="1"/>
              <a:t>OCMock</a:t>
            </a:r>
            <a:r>
              <a:rPr kumimoji="1" lang="zh-CN" altLang="en-US" dirty="0"/>
              <a:t>同样支持参数的约束，也就是只约束传入指定参</a:t>
            </a:r>
            <a:r>
              <a:rPr kumimoji="1" lang="zh-CN" altLang="en-US" dirty="0" smtClean="0"/>
              <a:t>数的调用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无限制约束：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OCMStub</a:t>
            </a:r>
            <a:r>
              <a:rPr kumimoji="1" lang="en-US" altLang="zh-CN" dirty="0"/>
              <a:t>([mock </a:t>
            </a:r>
            <a:r>
              <a:rPr kumimoji="1" lang="en-US" altLang="zh-CN" dirty="0" err="1"/>
              <a:t>someMethodWithAnArgument</a:t>
            </a:r>
            <a:r>
              <a:rPr kumimoji="1" lang="en-US" altLang="zh-CN" dirty="0"/>
              <a:t>:</a:t>
            </a:r>
            <a:r>
              <a:rPr kumimoji="1" lang="en-US" altLang="zh-CN" dirty="0">
                <a:solidFill>
                  <a:srgbClr val="B50B1B"/>
                </a:solidFill>
              </a:rPr>
              <a:t>[</a:t>
            </a:r>
            <a:r>
              <a:rPr kumimoji="1" lang="en-US" altLang="zh-CN" dirty="0" err="1">
                <a:solidFill>
                  <a:srgbClr val="B50B1B"/>
                </a:solidFill>
              </a:rPr>
              <a:t>OCMArg</a:t>
            </a:r>
            <a:r>
              <a:rPr kumimoji="1" lang="en-US" altLang="zh-CN" dirty="0">
                <a:solidFill>
                  <a:srgbClr val="B50B1B"/>
                </a:solidFill>
              </a:rPr>
              <a:t> any]</a:t>
            </a:r>
            <a:r>
              <a:rPr kumimoji="1" lang="en-US" altLang="zh-CN" dirty="0"/>
              <a:t>])</a:t>
            </a:r>
          </a:p>
          <a:p>
            <a:r>
              <a:rPr kumimoji="1" lang="en-US" altLang="zh-CN" dirty="0" err="1" smtClean="0"/>
              <a:t>OCMStub</a:t>
            </a:r>
            <a:r>
              <a:rPr kumimoji="1" lang="en-US" altLang="zh-CN" dirty="0"/>
              <a:t>([mock </a:t>
            </a:r>
            <a:r>
              <a:rPr kumimoji="1" lang="en-US" altLang="zh-CN" dirty="0" err="1"/>
              <a:t>someMethodWithPointerArgument</a:t>
            </a:r>
            <a:r>
              <a:rPr kumimoji="1" lang="en-US" altLang="zh-CN" dirty="0"/>
              <a:t>:</a:t>
            </a:r>
            <a:r>
              <a:rPr kumimoji="1" lang="en-US" altLang="zh-CN" dirty="0">
                <a:solidFill>
                  <a:srgbClr val="B50B1B"/>
                </a:solidFill>
              </a:rPr>
              <a:t>[</a:t>
            </a:r>
            <a:r>
              <a:rPr kumimoji="1" lang="en-US" altLang="zh-CN" dirty="0" err="1">
                <a:solidFill>
                  <a:srgbClr val="B50B1B"/>
                </a:solidFill>
              </a:rPr>
              <a:t>OCMArg</a:t>
            </a:r>
            <a:r>
              <a:rPr kumimoji="1" lang="en-US" altLang="zh-CN" dirty="0">
                <a:solidFill>
                  <a:srgbClr val="B50B1B"/>
                </a:solidFill>
              </a:rPr>
              <a:t> </a:t>
            </a:r>
            <a:r>
              <a:rPr kumimoji="1" lang="en-US" altLang="zh-CN" dirty="0" err="1">
                <a:solidFill>
                  <a:srgbClr val="B50B1B"/>
                </a:solidFill>
              </a:rPr>
              <a:t>anyPointer</a:t>
            </a:r>
            <a:r>
              <a:rPr kumimoji="1" lang="en-US" altLang="zh-CN" dirty="0">
                <a:solidFill>
                  <a:srgbClr val="B50B1B"/>
                </a:solidFill>
              </a:rPr>
              <a:t>]</a:t>
            </a:r>
            <a:r>
              <a:rPr kumimoji="1" lang="en-US" altLang="zh-CN" dirty="0"/>
              <a:t>])</a:t>
            </a:r>
          </a:p>
          <a:p>
            <a:r>
              <a:rPr kumimoji="1" lang="en-US" altLang="zh-CN" dirty="0" err="1" smtClean="0"/>
              <a:t>OCMStub</a:t>
            </a:r>
            <a:r>
              <a:rPr kumimoji="1" lang="en-US" altLang="zh-CN" dirty="0"/>
              <a:t>([mock </a:t>
            </a:r>
            <a:r>
              <a:rPr kumimoji="1" lang="en-US" altLang="zh-CN" dirty="0" err="1"/>
              <a:t>someMethodWithSelectorArgument</a:t>
            </a:r>
            <a:r>
              <a:rPr kumimoji="1" lang="en-US" altLang="zh-CN" dirty="0"/>
              <a:t>:</a:t>
            </a:r>
            <a:r>
              <a:rPr kumimoji="1" lang="en-US" altLang="zh-CN" dirty="0">
                <a:solidFill>
                  <a:srgbClr val="B50B1B"/>
                </a:solidFill>
              </a:rPr>
              <a:t>[</a:t>
            </a:r>
            <a:r>
              <a:rPr kumimoji="1" lang="en-US" altLang="zh-CN" dirty="0" err="1">
                <a:solidFill>
                  <a:srgbClr val="B50B1B"/>
                </a:solidFill>
              </a:rPr>
              <a:t>OCMArg</a:t>
            </a:r>
            <a:r>
              <a:rPr kumimoji="1" lang="en-US" altLang="zh-CN" dirty="0">
                <a:solidFill>
                  <a:srgbClr val="B50B1B"/>
                </a:solidFill>
              </a:rPr>
              <a:t> </a:t>
            </a:r>
            <a:r>
              <a:rPr kumimoji="1" lang="en-US" altLang="zh-CN" dirty="0" err="1">
                <a:solidFill>
                  <a:srgbClr val="B50B1B"/>
                </a:solidFill>
              </a:rPr>
              <a:t>anySelector</a:t>
            </a:r>
            <a:r>
              <a:rPr kumimoji="1" lang="en-US" altLang="zh-CN" dirty="0">
                <a:solidFill>
                  <a:srgbClr val="B50B1B"/>
                </a:solidFill>
              </a:rPr>
              <a:t>]</a:t>
            </a:r>
            <a:r>
              <a:rPr kumimoji="1" lang="en-US" altLang="zh-CN" dirty="0"/>
              <a:t>])</a:t>
            </a:r>
          </a:p>
          <a:p>
            <a:r>
              <a:rPr kumimoji="1" lang="zh-CN" altLang="en-US" dirty="0"/>
              <a:t>更多类型的无限制约束可以参考</a:t>
            </a:r>
            <a:r>
              <a:rPr kumimoji="1" lang="en-US" altLang="zh-CN" dirty="0" err="1"/>
              <a:t>OCMArg.h</a:t>
            </a:r>
            <a:r>
              <a:rPr kumimoji="1" lang="zh-CN" altLang="en-US" dirty="0"/>
              <a:t>，无限制约束，不管传入任何参数，</a:t>
            </a:r>
            <a:r>
              <a:rPr kumimoji="1" lang="en-US" altLang="zh-CN" dirty="0"/>
              <a:t>stub</a:t>
            </a:r>
            <a:r>
              <a:rPr kumimoji="1" lang="zh-CN" altLang="en-US" dirty="0"/>
              <a:t>都起作用</a:t>
            </a:r>
          </a:p>
        </p:txBody>
      </p:sp>
    </p:spTree>
    <p:extLst>
      <p:ext uri="{BB962C8B-B14F-4D97-AF65-F5344CB8AC3E}">
        <p14:creationId xmlns:p14="http://schemas.microsoft.com/office/powerpoint/2010/main" val="3864218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/>
              <a:t>参数约束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忽略非对象约束</a:t>
            </a:r>
            <a:r>
              <a:rPr kumimoji="1" lang="zh-TW" altLang="en-US" dirty="0" smtClean="0"/>
              <a:t>：</a:t>
            </a:r>
            <a:endParaRPr kumimoji="1" lang="en-US" altLang="zh-TW" dirty="0" smtClean="0"/>
          </a:p>
          <a:p>
            <a:r>
              <a:rPr kumimoji="1" lang="en-US" altLang="zh-TW" dirty="0" smtClean="0"/>
              <a:t>[</a:t>
            </a:r>
            <a:r>
              <a:rPr kumimoji="1" lang="en-US" altLang="zh-TW" dirty="0"/>
              <a:t>[[mock stub] </a:t>
            </a:r>
            <a:r>
              <a:rPr kumimoji="1" lang="en-US" altLang="zh-TW" dirty="0" err="1"/>
              <a:t>ignoringNonObjectArgs</a:t>
            </a:r>
            <a:r>
              <a:rPr kumimoji="1" lang="en-US" altLang="zh-TW" dirty="0"/>
              <a:t>] someMethodWithIntArgument:0]</a:t>
            </a:r>
          </a:p>
          <a:p>
            <a:r>
              <a:rPr kumimoji="1" lang="zh-TW" altLang="en-US" dirty="0"/>
              <a:t>这种约束表示不管参数中的非对象参数传什么值都能通过，</a:t>
            </a:r>
            <a:r>
              <a:rPr kumimoji="1" lang="zh-TW" altLang="en-US" dirty="0" smtClean="0"/>
              <a:t>但是对象参数照样可以作限制</a:t>
            </a:r>
            <a:endParaRPr kumimoji="1" lang="en-US" altLang="zh-TW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80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/>
              <a:t>参数约束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869140"/>
            <a:ext cx="7770813" cy="498885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/</a:t>
            </a:r>
            <a:r>
              <a:rPr lang="en-US" altLang="zh-CN" dirty="0"/>
              <a:t>/</a:t>
            </a:r>
            <a:r>
              <a:rPr lang="zh-CN" altLang="en-US" dirty="0"/>
              <a:t>参数约束 参数有基础类型 忽略非对象约束</a:t>
            </a:r>
          </a:p>
          <a:p>
            <a:r>
              <a:rPr lang="en-US" altLang="zh-CN" dirty="0"/>
              <a:t>- (void)</a:t>
            </a:r>
            <a:r>
              <a:rPr lang="en-US" altLang="zh-CN" dirty="0" err="1"/>
              <a:t>testIntArgument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id </a:t>
            </a:r>
            <a:r>
              <a:rPr lang="en-US" altLang="zh-CN" dirty="0" err="1"/>
              <a:t>mockP</a:t>
            </a:r>
            <a:r>
              <a:rPr lang="en-US" altLang="zh-CN" dirty="0"/>
              <a:t> = </a:t>
            </a:r>
            <a:r>
              <a:rPr lang="en-US" altLang="zh-CN" dirty="0" err="1"/>
              <a:t>OCMClassMock</a:t>
            </a:r>
            <a:r>
              <a:rPr lang="en-US" altLang="zh-CN" dirty="0"/>
              <a:t>([Person class])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zh-CN" altLang="en-US" dirty="0"/>
              <a:t>    </a:t>
            </a:r>
            <a:r>
              <a:rPr lang="en-US" altLang="zh-CN" dirty="0"/>
              <a:t>//</a:t>
            </a:r>
            <a:r>
              <a:rPr lang="zh-CN" altLang="en-US" dirty="0"/>
              <a:t>只有单个基础类型 参数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OCMStub</a:t>
            </a:r>
            <a:r>
              <a:rPr lang="en-US" altLang="zh-CN" dirty="0"/>
              <a:t>([[</a:t>
            </a:r>
            <a:r>
              <a:rPr lang="en-US" altLang="zh-CN" dirty="0" err="1"/>
              <a:t>mockP</a:t>
            </a:r>
            <a:r>
              <a:rPr lang="en-US" altLang="zh-CN" dirty="0"/>
              <a:t> </a:t>
            </a:r>
            <a:r>
              <a:rPr lang="en-US" altLang="zh-CN" dirty="0" err="1"/>
              <a:t>ignoringNonObjectArgs</a:t>
            </a:r>
            <a:r>
              <a:rPr lang="en-US" altLang="zh-CN" dirty="0"/>
              <a:t>] getIntegerArgument:0]).</a:t>
            </a:r>
            <a:r>
              <a:rPr lang="en-US" altLang="zh-CN" dirty="0" err="1"/>
              <a:t>andReturn</a:t>
            </a:r>
            <a:r>
              <a:rPr lang="en-US" altLang="zh-CN" dirty="0"/>
              <a:t>(@"12");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XCTAssertEqualObjects</a:t>
            </a:r>
            <a:r>
              <a:rPr lang="en-US" altLang="zh-CN" dirty="0"/>
              <a:t>([</a:t>
            </a:r>
            <a:r>
              <a:rPr lang="en-US" altLang="zh-CN" dirty="0" err="1"/>
              <a:t>mockP</a:t>
            </a:r>
            <a:r>
              <a:rPr lang="en-US" altLang="zh-CN" dirty="0"/>
              <a:t> getIntegerArgument:12], @"12")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XCTAssertEqualObjects</a:t>
            </a:r>
            <a:r>
              <a:rPr lang="en-US" altLang="zh-CN" dirty="0"/>
              <a:t>([</a:t>
            </a:r>
            <a:r>
              <a:rPr lang="en-US" altLang="zh-CN" dirty="0" err="1"/>
              <a:t>mockP</a:t>
            </a:r>
            <a:r>
              <a:rPr lang="en-US" altLang="zh-CN" dirty="0"/>
              <a:t> getIntegerArgument:10], @"12");</a:t>
            </a:r>
          </a:p>
          <a:p>
            <a:r>
              <a:rPr lang="en-US" altLang="zh-CN" dirty="0"/>
              <a:t>}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82208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/>
              <a:t>参数约束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869140"/>
            <a:ext cx="7770813" cy="4875267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dirty="0"/>
              <a:t>匹配限制：</a:t>
            </a:r>
            <a:r>
              <a:rPr kumimoji="1" lang="en-US" altLang="zh-CN" dirty="0" err="1"/>
              <a:t>OCMArg.h</a:t>
            </a:r>
            <a:r>
              <a:rPr kumimoji="1" lang="zh-CN" altLang="en-US" dirty="0"/>
              <a:t>中提供了多个匹配方法，用于限制参数，如下</a:t>
            </a:r>
            <a:r>
              <a:rPr kumimoji="1" lang="zh-CN" altLang="en-US" dirty="0" smtClean="0"/>
              <a:t>：</a:t>
            </a:r>
            <a:endParaRPr kumimoji="1" lang="zh-CN" altLang="en-US" dirty="0"/>
          </a:p>
          <a:p>
            <a:r>
              <a:rPr kumimoji="1" lang="en-US" altLang="zh-CN" dirty="0" err="1" smtClean="0"/>
              <a:t>OCMStub</a:t>
            </a:r>
            <a:r>
              <a:rPr kumimoji="1" lang="en-US" altLang="zh-CN" dirty="0"/>
              <a:t>([mock </a:t>
            </a:r>
            <a:r>
              <a:rPr kumimoji="1" lang="en-US" altLang="zh-CN" dirty="0" err="1"/>
              <a:t>someMethod:aValue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 err="1" smtClean="0"/>
              <a:t>OCMStub</a:t>
            </a:r>
            <a:r>
              <a:rPr kumimoji="1" lang="en-US" altLang="zh-CN" dirty="0"/>
              <a:t>([mock </a:t>
            </a:r>
            <a:r>
              <a:rPr kumimoji="1" lang="en-US" altLang="zh-CN" dirty="0" err="1" smtClean="0"/>
              <a:t>someMetho</a:t>
            </a:r>
            <a:r>
              <a:rPr kumimoji="1" lang="en-US" altLang="zh-CN" dirty="0"/>
              <a:t>:</a:t>
            </a:r>
            <a:r>
              <a:rPr kumimoji="1" lang="en-US" altLang="zh-CN" dirty="0">
                <a:solidFill>
                  <a:srgbClr val="B50B1B"/>
                </a:solidFill>
              </a:rPr>
              <a:t>[</a:t>
            </a:r>
            <a:r>
              <a:rPr kumimoji="1" lang="en-US" altLang="zh-CN" dirty="0" err="1">
                <a:solidFill>
                  <a:srgbClr val="B50B1B"/>
                </a:solidFill>
              </a:rPr>
              <a:t>OCMArg</a:t>
            </a:r>
            <a:r>
              <a:rPr kumimoji="1" lang="en-US" altLang="zh-CN" dirty="0">
                <a:solidFill>
                  <a:srgbClr val="B50B1B"/>
                </a:solidFill>
              </a:rPr>
              <a:t> </a:t>
            </a:r>
            <a:r>
              <a:rPr kumimoji="1" lang="en-US" altLang="zh-CN" dirty="0" err="1">
                <a:solidFill>
                  <a:srgbClr val="B50B1B"/>
                </a:solidFill>
              </a:rPr>
              <a:t>isNil</a:t>
            </a:r>
            <a:r>
              <a:rPr kumimoji="1" lang="en-US" altLang="zh-CN" dirty="0" smtClean="0">
                <a:solidFill>
                  <a:srgbClr val="B50B1B"/>
                </a:solidFill>
              </a:rPr>
              <a:t>]</a:t>
            </a:r>
            <a:r>
              <a:rPr kumimoji="1" lang="en-US" altLang="zh-CN" dirty="0" smtClean="0"/>
              <a:t>]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 err="1" smtClean="0"/>
              <a:t>OCMStub</a:t>
            </a:r>
            <a:r>
              <a:rPr kumimoji="1" lang="en-US" altLang="zh-CN" dirty="0"/>
              <a:t>([mock </a:t>
            </a:r>
            <a:r>
              <a:rPr kumimoji="1" lang="en-US" altLang="zh-CN" dirty="0" err="1"/>
              <a:t>someMethod</a:t>
            </a:r>
            <a:r>
              <a:rPr kumimoji="1" lang="en-US" altLang="zh-CN" dirty="0"/>
              <a:t>:</a:t>
            </a:r>
            <a:r>
              <a:rPr kumimoji="1" lang="en-US" altLang="zh-CN" dirty="0">
                <a:solidFill>
                  <a:srgbClr val="B50B1B"/>
                </a:solidFill>
              </a:rPr>
              <a:t>[</a:t>
            </a:r>
            <a:r>
              <a:rPr kumimoji="1" lang="en-US" altLang="zh-CN" dirty="0" err="1">
                <a:solidFill>
                  <a:srgbClr val="B50B1B"/>
                </a:solidFill>
              </a:rPr>
              <a:t>OCMArg</a:t>
            </a:r>
            <a:r>
              <a:rPr kumimoji="1" lang="en-US" altLang="zh-CN" dirty="0">
                <a:solidFill>
                  <a:srgbClr val="B50B1B"/>
                </a:solidFill>
              </a:rPr>
              <a:t> </a:t>
            </a:r>
            <a:r>
              <a:rPr kumimoji="1" lang="en-US" altLang="zh-CN" dirty="0" err="1">
                <a:solidFill>
                  <a:srgbClr val="B50B1B"/>
                </a:solidFill>
              </a:rPr>
              <a:t>isNotNil</a:t>
            </a:r>
            <a:r>
              <a:rPr kumimoji="1" lang="en-US" altLang="zh-CN" dirty="0">
                <a:solidFill>
                  <a:srgbClr val="B50B1B"/>
                </a:solidFill>
              </a:rPr>
              <a:t>]</a:t>
            </a:r>
            <a:r>
              <a:rPr kumimoji="1" lang="en-US" altLang="zh-CN" dirty="0"/>
              <a:t>])</a:t>
            </a:r>
          </a:p>
          <a:p>
            <a:r>
              <a:rPr kumimoji="1" lang="en-US" altLang="zh-CN" dirty="0" err="1" smtClean="0"/>
              <a:t>OCMStub</a:t>
            </a:r>
            <a:r>
              <a:rPr kumimoji="1" lang="en-US" altLang="zh-CN" dirty="0"/>
              <a:t>([mock </a:t>
            </a:r>
            <a:r>
              <a:rPr kumimoji="1" lang="en-US" altLang="zh-CN" dirty="0" err="1"/>
              <a:t>someMethod</a:t>
            </a:r>
            <a:r>
              <a:rPr kumimoji="1" lang="en-US" altLang="zh-CN" dirty="0"/>
              <a:t>:</a:t>
            </a:r>
            <a:r>
              <a:rPr kumimoji="1" lang="en-US" altLang="zh-CN" dirty="0">
                <a:solidFill>
                  <a:srgbClr val="B50B1B"/>
                </a:solidFill>
              </a:rPr>
              <a:t>[</a:t>
            </a:r>
            <a:r>
              <a:rPr kumimoji="1" lang="en-US" altLang="zh-CN" dirty="0" err="1">
                <a:solidFill>
                  <a:srgbClr val="B50B1B"/>
                </a:solidFill>
              </a:rPr>
              <a:t>OCMArg</a:t>
            </a:r>
            <a:r>
              <a:rPr kumimoji="1" lang="en-US" altLang="zh-CN" dirty="0">
                <a:solidFill>
                  <a:srgbClr val="B50B1B"/>
                </a:solidFill>
              </a:rPr>
              <a:t> </a:t>
            </a:r>
            <a:r>
              <a:rPr kumimoji="1" lang="en-US" altLang="zh-CN" dirty="0" err="1">
                <a:solidFill>
                  <a:srgbClr val="B50B1B"/>
                </a:solidFill>
              </a:rPr>
              <a:t>isNotEqual:aValue</a:t>
            </a:r>
            <a:r>
              <a:rPr kumimoji="1" lang="en-US" altLang="zh-CN" dirty="0">
                <a:solidFill>
                  <a:srgbClr val="B50B1B"/>
                </a:solidFill>
              </a:rPr>
              <a:t>]</a:t>
            </a:r>
            <a:r>
              <a:rPr kumimoji="1" lang="en-US" altLang="zh-CN" dirty="0"/>
              <a:t>])</a:t>
            </a:r>
          </a:p>
          <a:p>
            <a:r>
              <a:rPr kumimoji="1" lang="en-US" altLang="zh-CN" dirty="0" err="1" smtClean="0"/>
              <a:t>OCMStub</a:t>
            </a:r>
            <a:r>
              <a:rPr kumimoji="1" lang="en-US" altLang="zh-CN" dirty="0"/>
              <a:t>([mock </a:t>
            </a:r>
            <a:r>
              <a:rPr kumimoji="1" lang="en-US" altLang="zh-CN" dirty="0" err="1"/>
              <a:t>someMethod</a:t>
            </a:r>
            <a:r>
              <a:rPr kumimoji="1" lang="en-US" altLang="zh-CN" dirty="0"/>
              <a:t>:</a:t>
            </a:r>
            <a:r>
              <a:rPr kumimoji="1" lang="en-US" altLang="zh-CN" dirty="0">
                <a:solidFill>
                  <a:srgbClr val="B50B1B"/>
                </a:solidFill>
              </a:rPr>
              <a:t>[</a:t>
            </a:r>
            <a:r>
              <a:rPr kumimoji="1" lang="en-US" altLang="zh-CN" dirty="0" err="1">
                <a:solidFill>
                  <a:srgbClr val="B50B1B"/>
                </a:solidFill>
              </a:rPr>
              <a:t>OCMArg</a:t>
            </a:r>
            <a:r>
              <a:rPr kumimoji="1" lang="en-US" altLang="zh-CN" dirty="0">
                <a:solidFill>
                  <a:srgbClr val="B50B1B"/>
                </a:solidFill>
              </a:rPr>
              <a:t> </a:t>
            </a:r>
            <a:r>
              <a:rPr kumimoji="1" lang="en-US" altLang="zh-CN" dirty="0" err="1">
                <a:solidFill>
                  <a:srgbClr val="B50B1B"/>
                </a:solidFill>
              </a:rPr>
              <a:t>isKindOfClass</a:t>
            </a:r>
            <a:r>
              <a:rPr kumimoji="1" lang="en-US" altLang="zh-CN" dirty="0">
                <a:solidFill>
                  <a:srgbClr val="B50B1B"/>
                </a:solidFill>
              </a:rPr>
              <a:t>:[</a:t>
            </a:r>
            <a:r>
              <a:rPr kumimoji="1" lang="en-US" altLang="zh-CN" dirty="0" err="1">
                <a:solidFill>
                  <a:srgbClr val="B50B1B"/>
                </a:solidFill>
              </a:rPr>
              <a:t>SomeClass</a:t>
            </a:r>
            <a:r>
              <a:rPr kumimoji="1" lang="en-US" altLang="zh-CN" dirty="0">
                <a:solidFill>
                  <a:srgbClr val="B50B1B"/>
                </a:solidFill>
              </a:rPr>
              <a:t> class]]</a:t>
            </a:r>
            <a:r>
              <a:rPr kumimoji="1" lang="en-US" altLang="zh-CN" dirty="0"/>
              <a:t>])</a:t>
            </a:r>
          </a:p>
          <a:p>
            <a:r>
              <a:rPr kumimoji="1" lang="en-US" altLang="zh-CN" dirty="0" err="1" smtClean="0"/>
              <a:t>OCMStub</a:t>
            </a:r>
            <a:r>
              <a:rPr kumimoji="1" lang="en-US" altLang="zh-CN" dirty="0"/>
              <a:t>([mock </a:t>
            </a:r>
            <a:r>
              <a:rPr kumimoji="1" lang="en-US" altLang="zh-CN" dirty="0" err="1"/>
              <a:t>someMethod</a:t>
            </a:r>
            <a:r>
              <a:rPr kumimoji="1" lang="en-US" altLang="zh-CN" dirty="0"/>
              <a:t>:</a:t>
            </a:r>
            <a:r>
              <a:rPr kumimoji="1" lang="en-US" altLang="zh-CN" dirty="0">
                <a:solidFill>
                  <a:srgbClr val="B50B1B"/>
                </a:solidFill>
              </a:rPr>
              <a:t>[</a:t>
            </a:r>
            <a:r>
              <a:rPr kumimoji="1" lang="en-US" altLang="zh-CN" dirty="0" err="1">
                <a:solidFill>
                  <a:srgbClr val="B50B1B"/>
                </a:solidFill>
              </a:rPr>
              <a:t>OCMArg</a:t>
            </a:r>
            <a:r>
              <a:rPr kumimoji="1" lang="en-US" altLang="zh-CN" dirty="0">
                <a:solidFill>
                  <a:srgbClr val="B50B1B"/>
                </a:solidFill>
              </a:rPr>
              <a:t> </a:t>
            </a:r>
            <a:r>
              <a:rPr kumimoji="1" lang="en-US" altLang="zh-CN" dirty="0" err="1">
                <a:solidFill>
                  <a:srgbClr val="B50B1B"/>
                </a:solidFill>
              </a:rPr>
              <a:t>checkWithSelector:aSelector</a:t>
            </a:r>
            <a:r>
              <a:rPr kumimoji="1" lang="en-US" altLang="zh-CN" dirty="0">
                <a:solidFill>
                  <a:srgbClr val="B50B1B"/>
                </a:solidFill>
              </a:rPr>
              <a:t> </a:t>
            </a:r>
            <a:r>
              <a:rPr kumimoji="1" lang="en-US" altLang="zh-CN" dirty="0" err="1">
                <a:solidFill>
                  <a:srgbClr val="B50B1B"/>
                </a:solidFill>
              </a:rPr>
              <a:t>onObject:anObject</a:t>
            </a:r>
            <a:r>
              <a:rPr kumimoji="1" lang="en-US" altLang="zh-CN" dirty="0">
                <a:solidFill>
                  <a:srgbClr val="B50B1B"/>
                </a:solidFill>
              </a:rPr>
              <a:t>]</a:t>
            </a:r>
            <a:r>
              <a:rPr kumimoji="1" lang="en-US" altLang="zh-CN" dirty="0"/>
              <a:t>])</a:t>
            </a:r>
          </a:p>
          <a:p>
            <a:r>
              <a:rPr kumimoji="1" lang="en-US" altLang="zh-CN" dirty="0" err="1" smtClean="0"/>
              <a:t>OCMStub</a:t>
            </a:r>
            <a:r>
              <a:rPr kumimoji="1" lang="en-US" altLang="zh-CN" dirty="0"/>
              <a:t>([mock </a:t>
            </a:r>
            <a:r>
              <a:rPr kumimoji="1" lang="en-US" altLang="zh-CN" dirty="0" err="1"/>
              <a:t>someMethod</a:t>
            </a:r>
            <a:r>
              <a:rPr kumimoji="1" lang="en-US" altLang="zh-CN" dirty="0"/>
              <a:t>:</a:t>
            </a:r>
            <a:r>
              <a:rPr kumimoji="1" lang="en-US" altLang="zh-CN" dirty="0">
                <a:solidFill>
                  <a:srgbClr val="B50B1B"/>
                </a:solidFill>
              </a:rPr>
              <a:t>[</a:t>
            </a:r>
            <a:r>
              <a:rPr kumimoji="1" lang="en-US" altLang="zh-CN" dirty="0" err="1">
                <a:solidFill>
                  <a:srgbClr val="B50B1B"/>
                </a:solidFill>
              </a:rPr>
              <a:t>OCMArg</a:t>
            </a:r>
            <a:r>
              <a:rPr kumimoji="1" lang="en-US" altLang="zh-CN" dirty="0">
                <a:solidFill>
                  <a:srgbClr val="B50B1B"/>
                </a:solidFill>
              </a:rPr>
              <a:t> </a:t>
            </a:r>
            <a:r>
              <a:rPr kumimoji="1" lang="en-US" altLang="zh-CN" dirty="0" err="1">
                <a:solidFill>
                  <a:srgbClr val="B50B1B"/>
                </a:solidFill>
              </a:rPr>
              <a:t>checkWithBlock</a:t>
            </a:r>
            <a:r>
              <a:rPr kumimoji="1" lang="en-US" altLang="zh-CN" dirty="0">
                <a:solidFill>
                  <a:srgbClr val="B50B1B"/>
                </a:solidFill>
              </a:rPr>
              <a:t>:^BOOL(id value) { /* return YES if value is ok */ }]</a:t>
            </a:r>
            <a:r>
              <a:rPr kumimoji="1" lang="en-US" altLang="zh-CN" dirty="0"/>
              <a:t>])</a:t>
            </a:r>
          </a:p>
          <a:p>
            <a:r>
              <a:rPr kumimoji="1" lang="zh-CN" altLang="en-US" dirty="0"/>
              <a:t>需要注意的是最后一个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判断，调用时参数传给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，我们返回</a:t>
            </a:r>
            <a:r>
              <a:rPr kumimoji="1" lang="en-US" altLang="zh-CN" dirty="0"/>
              <a:t>YES</a:t>
            </a:r>
            <a:r>
              <a:rPr kumimoji="1" lang="zh-CN" altLang="en-US" dirty="0"/>
              <a:t>或者</a:t>
            </a:r>
            <a:r>
              <a:rPr kumimoji="1" lang="en-US" altLang="zh-CN" dirty="0"/>
              <a:t>NO</a:t>
            </a:r>
            <a:r>
              <a:rPr kumimoji="1" lang="zh-CN" altLang="en-US" dirty="0"/>
              <a:t>作为判断结果</a:t>
            </a:r>
          </a:p>
        </p:txBody>
      </p:sp>
    </p:spTree>
    <p:extLst>
      <p:ext uri="{BB962C8B-B14F-4D97-AF65-F5344CB8AC3E}">
        <p14:creationId xmlns:p14="http://schemas.microsoft.com/office/powerpoint/2010/main" val="314893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参考链接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dirty="0" smtClean="0"/>
              <a:t>官网：</a:t>
            </a:r>
            <a:r>
              <a:rPr kumimoji="1" lang="en-US" altLang="zh-CN" dirty="0">
                <a:hlinkClick r:id="rId2"/>
              </a:rPr>
              <a:t>http://ocmock.org/reference/#partial-</a:t>
            </a:r>
            <a:r>
              <a:rPr kumimoji="1" lang="en-US" altLang="zh-CN" dirty="0" smtClean="0">
                <a:hlinkClick r:id="rId2"/>
              </a:rPr>
              <a:t>mocks</a:t>
            </a:r>
            <a:endParaRPr kumimoji="1" lang="en-US" altLang="zh-CN" dirty="0"/>
          </a:p>
          <a:p>
            <a:r>
              <a:rPr kumimoji="1" lang="zh-CN" altLang="en-US" dirty="0" smtClean="0"/>
              <a:t>其他</a:t>
            </a:r>
            <a:r>
              <a:rPr kumimoji="1" lang="zh-CN" altLang="en-US" dirty="0" smtClean="0">
                <a:sym typeface="Wingdings"/>
              </a:rPr>
              <a:t>：</a:t>
            </a:r>
            <a:endParaRPr kumimoji="1" lang="en-US" altLang="zh-CN" dirty="0" smtClean="0">
              <a:sym typeface="Wingdings"/>
            </a:endParaRPr>
          </a:p>
          <a:p>
            <a:r>
              <a:rPr kumimoji="1" lang="zh-CN" altLang="en-US" dirty="0" smtClean="0">
                <a:sym typeface="Wingdings"/>
              </a:rPr>
              <a:t>（</a:t>
            </a:r>
            <a:r>
              <a:rPr kumimoji="1" lang="zh-CN" altLang="zh-CN" dirty="0">
                <a:sym typeface="Wingdings"/>
              </a:rPr>
              <a:t>1</a:t>
            </a:r>
            <a:r>
              <a:rPr kumimoji="1" lang="zh-CN" altLang="en-US" dirty="0" smtClean="0">
                <a:sym typeface="Wingdings"/>
              </a:rPr>
              <a:t>）</a:t>
            </a:r>
            <a:r>
              <a:rPr kumimoji="1" lang="en-US" altLang="zh-CN" dirty="0">
                <a:sym typeface="Wingdings"/>
                <a:hlinkClick r:id="rId3"/>
              </a:rPr>
              <a:t>http://www.jianshu.com/p/</a:t>
            </a:r>
            <a:r>
              <a:rPr kumimoji="1" lang="en-US" altLang="zh-CN" dirty="0" smtClean="0">
                <a:sym typeface="Wingdings"/>
                <a:hlinkClick r:id="rId3"/>
              </a:rPr>
              <a:t>44ea034ac755</a:t>
            </a:r>
            <a:endParaRPr kumimoji="1" lang="en-US" altLang="zh-CN" dirty="0">
              <a:sym typeface="Wingdings"/>
            </a:endParaRPr>
          </a:p>
          <a:p>
            <a:r>
              <a:rPr kumimoji="1" lang="zh-CN" altLang="zh-CN" dirty="0" smtClean="0">
                <a:sym typeface="Wingdings"/>
              </a:rPr>
              <a:t>（</a:t>
            </a:r>
            <a:r>
              <a:rPr kumimoji="1" lang="en-US" altLang="zh-CN" dirty="0" smtClean="0">
                <a:sym typeface="Wingdings"/>
              </a:rPr>
              <a:t>2</a:t>
            </a:r>
            <a:r>
              <a:rPr kumimoji="1" lang="zh-CN" altLang="en-US" dirty="0" smtClean="0">
                <a:sym typeface="Wingdings"/>
              </a:rPr>
              <a:t>）</a:t>
            </a:r>
            <a:r>
              <a:rPr kumimoji="1" lang="mr-IN" altLang="zh-CN" dirty="0">
                <a:sym typeface="Wingdings"/>
                <a:hlinkClick r:id="rId4"/>
              </a:rPr>
              <a:t>http://blog.oneinbest.com/2017/07/27/iOS%E6%B5%8B%E8%AF%95%E7%B3%BB%E5%88%97-%E4%B8%89-OCMock%E7%9A%84%E4%BD%BF%E7%94%A8</a:t>
            </a:r>
            <a:r>
              <a:rPr kumimoji="1" lang="mr-IN" altLang="zh-CN" dirty="0" smtClean="0">
                <a:sym typeface="Wingdings"/>
                <a:hlinkClick r:id="rId4"/>
              </a:rPr>
              <a:t>/</a:t>
            </a:r>
            <a:endParaRPr kumimoji="1" lang="en-US" altLang="zh-CN" dirty="0" smtClean="0">
              <a:sym typeface="Wingdings"/>
            </a:endParaRPr>
          </a:p>
          <a:p>
            <a:r>
              <a:rPr kumimoji="1" lang="zh-CN" altLang="zh-CN" dirty="0" smtClean="0">
                <a:sym typeface="Wingdings"/>
              </a:rPr>
              <a:t>（</a:t>
            </a:r>
            <a:r>
              <a:rPr kumimoji="1" lang="en-US" altLang="zh-CN" dirty="0" smtClean="0">
                <a:sym typeface="Wingdings"/>
              </a:rPr>
              <a:t>3</a:t>
            </a:r>
            <a:r>
              <a:rPr kumimoji="1" lang="zh-CN" altLang="en-US" dirty="0" smtClean="0">
                <a:sym typeface="Wingdings"/>
              </a:rPr>
              <a:t>）</a:t>
            </a:r>
            <a:r>
              <a:rPr kumimoji="1" lang="en-US" altLang="zh-CN" dirty="0">
                <a:sym typeface="Wingdings"/>
                <a:hlinkClick r:id="rId5"/>
              </a:rPr>
              <a:t>http://blog.devgsk.com/2016/04/06/ios-dan-yuan-ce-shi-zhi-ocmock-er</a:t>
            </a:r>
            <a:r>
              <a:rPr kumimoji="1" lang="en-US" altLang="zh-CN" dirty="0" smtClean="0">
                <a:sym typeface="Wingdings"/>
                <a:hlinkClick r:id="rId5"/>
              </a:rPr>
              <a:t>/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862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/>
              <a:t>模拟类方法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mr-IN" dirty="0"/>
              <a:t>模拟类方法和上面提到的</a:t>
            </a:r>
            <a:r>
              <a:rPr kumimoji="1" lang="mr-IN" altLang="zh-CN" dirty="0"/>
              <a:t>stub</a:t>
            </a:r>
            <a:r>
              <a:rPr kumimoji="1" lang="zh-CN" altLang="mr-IN" dirty="0"/>
              <a:t>没有</a:t>
            </a:r>
            <a:r>
              <a:rPr kumimoji="1" lang="zh-CN" altLang="mr-IN" dirty="0" smtClean="0"/>
              <a:t>多大区别：</a:t>
            </a:r>
            <a:endParaRPr kumimoji="1" lang="en-US" altLang="zh-CN" dirty="0" smtClean="0"/>
          </a:p>
          <a:p>
            <a:r>
              <a:rPr kumimoji="1" lang="mr-IN" altLang="zh-CN" dirty="0" smtClean="0"/>
              <a:t>OCMStub(</a:t>
            </a:r>
            <a:r>
              <a:rPr kumimoji="1" lang="mr-IN" altLang="zh-CN" dirty="0" smtClean="0">
                <a:solidFill>
                  <a:srgbClr val="B50B1B"/>
                </a:solidFill>
              </a:rPr>
              <a:t>[classMock aClassMethod]</a:t>
            </a:r>
            <a:r>
              <a:rPr kumimoji="1" lang="mr-IN" altLang="zh-CN" dirty="0" smtClean="0"/>
              <a:t>).andReturn(@"Test string");</a:t>
            </a:r>
            <a:endParaRPr kumimoji="1" lang="en-US" altLang="zh-CN" dirty="0" smtClean="0"/>
          </a:p>
          <a:p>
            <a:r>
              <a:rPr kumimoji="1" lang="zh-CN" altLang="en-US" dirty="0"/>
              <a:t>如果有实例方法和类方法同名，那类方法</a:t>
            </a:r>
            <a:r>
              <a:rPr kumimoji="1" lang="en-US" altLang="zh-CN" dirty="0"/>
              <a:t>stub</a:t>
            </a:r>
            <a:r>
              <a:rPr kumimoji="1" lang="zh-CN" altLang="en-US" dirty="0"/>
              <a:t>时必须通过</a:t>
            </a:r>
            <a:r>
              <a:rPr kumimoji="1" lang="en-US" altLang="zh-CN" dirty="0" err="1"/>
              <a:t>ClassMethod</a:t>
            </a:r>
            <a:r>
              <a:rPr kumimoji="1" lang="en-US" altLang="zh-CN" dirty="0"/>
              <a:t>()</a:t>
            </a:r>
            <a:r>
              <a:rPr kumimoji="1" lang="zh-CN" altLang="en-US" dirty="0"/>
              <a:t>指出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OCMStub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ClassMethod</a:t>
            </a:r>
            <a:r>
              <a:rPr kumimoji="1" lang="en-US" altLang="zh-CN" dirty="0"/>
              <a:t>([</a:t>
            </a:r>
            <a:r>
              <a:rPr kumimoji="1" lang="en-US" altLang="zh-CN" dirty="0" err="1"/>
              <a:t>classMock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ambiguousMethod</a:t>
            </a:r>
            <a:r>
              <a:rPr kumimoji="1" lang="en-US" altLang="zh-CN" dirty="0"/>
              <a:t>])).</a:t>
            </a:r>
            <a:r>
              <a:rPr kumimoji="1" lang="en-US" altLang="zh-CN" dirty="0" err="1"/>
              <a:t>andReturn</a:t>
            </a:r>
            <a:r>
              <a:rPr kumimoji="1" lang="en-US" altLang="zh-CN" dirty="0"/>
              <a:t>(@"Test string")</a:t>
            </a:r>
            <a:r>
              <a:rPr kumimoji="1" lang="en-US" altLang="zh-CN" dirty="0" smtClean="0"/>
              <a:t>;</a:t>
            </a:r>
          </a:p>
          <a:p>
            <a:r>
              <a:rPr kumimoji="1" lang="zh-CN" altLang="en-US" dirty="0" smtClean="0"/>
              <a:t>看</a:t>
            </a:r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，方法</a:t>
            </a:r>
            <a:r>
              <a:rPr lang="en-US" altLang="zh-CN" dirty="0"/>
              <a:t>testDisplaysTweetsRetrievedFromConnection2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8242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/>
              <a:t>部分模拟（</a:t>
            </a:r>
            <a:r>
              <a:rPr kumimoji="1" lang="en-US" altLang="zh-CN" dirty="0"/>
              <a:t>Partial mocks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部分模拟其实也就是对象实例模拟</a:t>
            </a:r>
            <a:r>
              <a:rPr kumimoji="1" lang="zh-CN" altLang="en-US" dirty="0" smtClean="0"/>
              <a:t>。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OCMStub</a:t>
            </a:r>
            <a:r>
              <a:rPr kumimoji="1" lang="en-US" altLang="zh-CN" dirty="0"/>
              <a:t>([</a:t>
            </a:r>
            <a:r>
              <a:rPr kumimoji="1" lang="en-US" altLang="zh-CN" dirty="0" err="1"/>
              <a:t>partialMock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someMethod</a:t>
            </a:r>
            <a:r>
              <a:rPr kumimoji="1" lang="en-US" altLang="zh-CN" dirty="0"/>
              <a:t>]).</a:t>
            </a:r>
            <a:r>
              <a:rPr kumimoji="1" lang="en-US" altLang="zh-CN" dirty="0" err="1"/>
              <a:t>andReturn</a:t>
            </a:r>
            <a:r>
              <a:rPr kumimoji="1" lang="en-US" altLang="zh-CN" dirty="0"/>
              <a:t>(@"Test string")</a:t>
            </a:r>
            <a:r>
              <a:rPr kumimoji="1" lang="en-US" altLang="zh-CN" dirty="0" smtClean="0"/>
              <a:t>;</a:t>
            </a:r>
          </a:p>
          <a:p>
            <a:r>
              <a:rPr kumimoji="1" lang="zh-CN" altLang="en-US" dirty="0" smtClean="0"/>
              <a:t>看</a:t>
            </a:r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，方法：</a:t>
            </a:r>
            <a:r>
              <a:rPr lang="en-US" altLang="zh-CN" dirty="0" err="1" smtClean="0"/>
              <a:t>testPartial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703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/>
              <a:t>严格模拟和期望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zh-CN" altLang="en-US" dirty="0"/>
              <a:t>期望</a:t>
            </a:r>
            <a:r>
              <a:rPr kumimoji="1" lang="en-US" altLang="zh-CN" dirty="0"/>
              <a:t>-</a:t>
            </a:r>
            <a:r>
              <a:rPr kumimoji="1" lang="zh-CN" altLang="en-US" dirty="0"/>
              <a:t>运行</a:t>
            </a:r>
            <a:r>
              <a:rPr kumimoji="1" lang="en-US" altLang="zh-CN" dirty="0"/>
              <a:t>-</a:t>
            </a:r>
            <a:r>
              <a:rPr kumimoji="1" lang="zh-CN" altLang="en-US" dirty="0"/>
              <a:t>验证：除了上面提到的单个方法调用验证，</a:t>
            </a:r>
            <a:r>
              <a:rPr kumimoji="1" lang="en-US" altLang="zh-CN" dirty="0" err="1"/>
              <a:t>OCMock</a:t>
            </a:r>
            <a:r>
              <a:rPr kumimoji="1" lang="zh-CN" altLang="en-US" dirty="0" smtClean="0"/>
              <a:t>可以批量验证</a:t>
            </a:r>
            <a:endParaRPr kumimoji="1" lang="zh-CN" altLang="en-US" dirty="0"/>
          </a:p>
          <a:p>
            <a:r>
              <a:rPr kumimoji="1" lang="zh-CN" altLang="en-US" dirty="0"/>
              <a:t>	</a:t>
            </a:r>
            <a:r>
              <a:rPr kumimoji="1" lang="en-US" altLang="zh-CN" dirty="0"/>
              <a:t>id </a:t>
            </a:r>
            <a:r>
              <a:rPr kumimoji="1" lang="en-US" altLang="zh-CN" dirty="0" err="1"/>
              <a:t>classMock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OCMClassMock</a:t>
            </a:r>
            <a:r>
              <a:rPr kumimoji="1" lang="en-US" altLang="zh-CN" dirty="0"/>
              <a:t>([</a:t>
            </a:r>
            <a:r>
              <a:rPr kumimoji="1" lang="en-US" altLang="zh-CN" dirty="0" err="1"/>
              <a:t>SomeClass</a:t>
            </a:r>
            <a:r>
              <a:rPr kumimoji="1" lang="en-US" altLang="zh-CN" dirty="0"/>
              <a:t> class]);</a:t>
            </a:r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OCMExpect</a:t>
            </a:r>
            <a:r>
              <a:rPr kumimoji="1" lang="en-US" altLang="zh-CN" dirty="0"/>
              <a:t>([</a:t>
            </a:r>
            <a:r>
              <a:rPr kumimoji="1" lang="en-US" altLang="zh-CN" dirty="0" err="1"/>
              <a:t>classMock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someMethodWithArgument</a:t>
            </a:r>
            <a:r>
              <a:rPr kumimoji="1" lang="en-US" altLang="zh-CN" dirty="0"/>
              <a:t>:[</a:t>
            </a:r>
            <a:r>
              <a:rPr kumimoji="1" lang="en-US" altLang="zh-CN" dirty="0" err="1"/>
              <a:t>OCMArg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isNotNil</a:t>
            </a:r>
            <a:r>
              <a:rPr kumimoji="1" lang="en-US" altLang="zh-CN" dirty="0"/>
              <a:t>]])</a:t>
            </a:r>
            <a:r>
              <a:rPr kumimoji="1" lang="en-US" altLang="zh-CN" dirty="0" smtClean="0"/>
              <a:t>;</a:t>
            </a:r>
            <a:endParaRPr kumimoji="1" lang="en-US" altLang="zh-CN" dirty="0"/>
          </a:p>
          <a:p>
            <a:r>
              <a:rPr kumimoji="1" lang="en-US" altLang="zh-CN" dirty="0"/>
              <a:t>	/* run code under test, which is assumed to call </a:t>
            </a:r>
            <a:r>
              <a:rPr kumimoji="1" lang="en-US" altLang="zh-CN" dirty="0" err="1"/>
              <a:t>someMethod</a:t>
            </a:r>
            <a:r>
              <a:rPr kumimoji="1" lang="en-US" altLang="zh-CN" dirty="0"/>
              <a:t> *</a:t>
            </a:r>
            <a:r>
              <a:rPr kumimoji="1" lang="en-US" altLang="zh-CN" dirty="0" smtClean="0"/>
              <a:t>/</a:t>
            </a:r>
            <a:endParaRPr kumimoji="1" lang="en-US" altLang="zh-CN" dirty="0"/>
          </a:p>
          <a:p>
            <a:r>
              <a:rPr kumimoji="1" lang="en-US" altLang="zh-CN" dirty="0"/>
              <a:t>	</a:t>
            </a:r>
            <a:r>
              <a:rPr kumimoji="1" lang="en-US" altLang="zh-CN" dirty="0" err="1"/>
              <a:t>OCMVerifyAll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classMock</a:t>
            </a:r>
            <a:r>
              <a:rPr kumimoji="1" lang="en-US" altLang="zh-CN" dirty="0"/>
              <a:t>)</a:t>
            </a:r>
          </a:p>
          <a:p>
            <a:r>
              <a:rPr kumimoji="1" lang="zh-CN" altLang="en-US" dirty="0"/>
              <a:t>最后的</a:t>
            </a:r>
            <a:r>
              <a:rPr kumimoji="1" lang="en-US" altLang="zh-CN" dirty="0" err="1"/>
              <a:t>OCMVerifyAll</a:t>
            </a:r>
            <a:r>
              <a:rPr kumimoji="1" lang="zh-CN" altLang="en-US" dirty="0"/>
              <a:t>会验证前面的期望是否有效，只要有个一没调用，</a:t>
            </a:r>
            <a:r>
              <a:rPr kumimoji="1" lang="zh-CN" altLang="en-US" dirty="0" smtClean="0"/>
              <a:t>就会出错</a:t>
            </a:r>
            <a:endParaRPr kumimoji="1" lang="en-US" altLang="zh-CN" dirty="0" smtClean="0"/>
          </a:p>
          <a:p>
            <a:r>
              <a:rPr kumimoji="1" lang="zh-CN" altLang="en-US" dirty="0" smtClean="0"/>
              <a:t>看</a:t>
            </a:r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，方法：</a:t>
            </a:r>
            <a:r>
              <a:rPr lang="en-US" altLang="zh-CN" dirty="0" err="1" smtClean="0"/>
              <a:t>testExpect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4618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/>
              <a:t>严格模拟和期望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顺序验证：</a:t>
            </a:r>
          </a:p>
          <a:p>
            <a:r>
              <a:rPr kumimoji="1" lang="en-US" altLang="zh-CN" dirty="0"/>
              <a:t>[mock </a:t>
            </a:r>
            <a:r>
              <a:rPr kumimoji="1" lang="en-US" altLang="zh-CN" dirty="0" err="1"/>
              <a:t>setExpectationOrderMatters:YES</a:t>
            </a:r>
            <a:r>
              <a:rPr kumimoji="1" lang="en-US" altLang="zh-CN" dirty="0"/>
              <a:t>];</a:t>
            </a:r>
          </a:p>
          <a:p>
            <a:r>
              <a:rPr kumimoji="1" lang="zh-CN" altLang="en-US" dirty="0"/>
              <a:t>当我们通过上面调用设置顺序验证开启时，如果方法调用没有按照预设进行，</a:t>
            </a:r>
            <a:r>
              <a:rPr kumimoji="1" lang="zh-CN" altLang="en-US" dirty="0" smtClean="0"/>
              <a:t>那么会报错</a:t>
            </a:r>
            <a:endParaRPr kumimoji="1" lang="en-US" altLang="zh-CN" dirty="0" smtClean="0"/>
          </a:p>
          <a:p>
            <a:r>
              <a:rPr kumimoji="1" lang="zh-CN" altLang="en-US" dirty="0" smtClean="0"/>
              <a:t>看</a:t>
            </a:r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，方法：</a:t>
            </a:r>
            <a:r>
              <a:rPr lang="en-US" altLang="zh-CN" dirty="0" err="1"/>
              <a:t>testExpectWithOrder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8485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zh-CN" altLang="en-US" dirty="0"/>
              <a:t>观察</a:t>
            </a:r>
            <a:r>
              <a:rPr kumimoji="1" lang="zh-CN" altLang="en-US" dirty="0" smtClean="0"/>
              <a:t>者模拟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id </a:t>
            </a:r>
            <a:r>
              <a:rPr kumimoji="1" lang="en-US" altLang="zh-CN" dirty="0" err="1"/>
              <a:t>observerMock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OCMObserverMock</a:t>
            </a:r>
            <a:r>
              <a:rPr kumimoji="1" lang="en-US" altLang="zh-CN" dirty="0"/>
              <a:t>();</a:t>
            </a:r>
          </a:p>
          <a:p>
            <a:r>
              <a:rPr kumimoji="1" lang="en-US" altLang="zh-CN" dirty="0"/>
              <a:t>[</a:t>
            </a:r>
            <a:r>
              <a:rPr kumimoji="1" lang="en-US" altLang="zh-CN" dirty="0" err="1"/>
              <a:t>notificatonCenter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addMockObserver:aMock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name:SomeNotification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object:nil</a:t>
            </a:r>
            <a:r>
              <a:rPr kumimoji="1" lang="en-US" altLang="zh-CN" dirty="0"/>
              <a:t>];</a:t>
            </a:r>
          </a:p>
          <a:p>
            <a:r>
              <a:rPr kumimoji="1" lang="en-US" altLang="zh-CN" dirty="0"/>
              <a:t>[[mock expect] </a:t>
            </a:r>
            <a:r>
              <a:rPr kumimoji="1" lang="en-US" altLang="zh-CN" dirty="0" err="1"/>
              <a:t>notificationWithName:SomeNotification</a:t>
            </a:r>
            <a:r>
              <a:rPr kumimoji="1" lang="en-US" altLang="zh-CN" dirty="0"/>
              <a:t> object:[</a:t>
            </a:r>
            <a:r>
              <a:rPr kumimoji="1" lang="en-US" altLang="zh-CN" dirty="0" err="1"/>
              <a:t>OCMArg</a:t>
            </a:r>
            <a:r>
              <a:rPr kumimoji="1" lang="en-US" altLang="zh-CN" dirty="0"/>
              <a:t> any]];	</a:t>
            </a:r>
          </a:p>
          <a:p>
            <a:r>
              <a:rPr kumimoji="1" lang="en-US" altLang="zh-CN" dirty="0" err="1"/>
              <a:t>OCMVerifyAll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observerMock</a:t>
            </a:r>
            <a:r>
              <a:rPr kumimoji="1" lang="en-US" altLang="zh-CN" dirty="0"/>
              <a:t>);</a:t>
            </a:r>
          </a:p>
          <a:p>
            <a:r>
              <a:rPr kumimoji="1" lang="zh-CN" altLang="en-US" dirty="0"/>
              <a:t>观察者验证是严格的，所有的通知必须被期望，如果收到未期望的通知，</a:t>
            </a:r>
            <a:r>
              <a:rPr kumimoji="1" lang="zh-CN" altLang="en-US" dirty="0" smtClean="0"/>
              <a:t>会报错</a:t>
            </a:r>
            <a:endParaRPr kumimoji="1" lang="en-US" altLang="zh-CN" dirty="0" smtClean="0"/>
          </a:p>
          <a:p>
            <a:r>
              <a:rPr kumimoji="1" lang="zh-CN" altLang="en-US" dirty="0" smtClean="0"/>
              <a:t>看到</a:t>
            </a:r>
            <a:r>
              <a:rPr kumimoji="1" lang="en-US" altLang="zh-CN" dirty="0"/>
              <a:t>D</a:t>
            </a:r>
            <a:r>
              <a:rPr kumimoji="1" lang="en-US" altLang="zh-CN" dirty="0" smtClean="0"/>
              <a:t>emo</a:t>
            </a:r>
            <a:r>
              <a:rPr kumimoji="1" lang="zh-CN" altLang="en-US" dirty="0" smtClean="0"/>
              <a:t>，方法</a:t>
            </a:r>
            <a:r>
              <a:rPr lang="en-US" altLang="zh-CN" dirty="0" err="1"/>
              <a:t>testObserver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623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kumimoji="1" lang="en-US" altLang="zh-CN" dirty="0" err="1"/>
              <a:t>OCMock</a:t>
            </a:r>
            <a:r>
              <a:rPr kumimoji="1" lang="zh-CN" altLang="en-US" dirty="0" smtClean="0"/>
              <a:t>主要</a:t>
            </a:r>
            <a:r>
              <a:rPr kumimoji="1" lang="zh-CN" altLang="en-US" dirty="0" smtClean="0"/>
              <a:t>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模拟对</a:t>
            </a:r>
            <a:r>
              <a:rPr kumimoji="1" lang="zh-CN" altLang="en-US" dirty="0"/>
              <a:t>象（</a:t>
            </a:r>
            <a:r>
              <a:rPr kumimoji="1" lang="en-US" altLang="zh-CN" dirty="0"/>
              <a:t>mock object:</a:t>
            </a:r>
            <a:r>
              <a:rPr kumimoji="1" lang="zh-CN" altLang="en-US" dirty="0"/>
              <a:t>类实例模拟、协议模拟、部分模拟、观察者模拟、严格模拟</a:t>
            </a:r>
            <a:r>
              <a:rPr kumimoji="1" lang="zh-CN" altLang="en-US" dirty="0" smtClean="0"/>
              <a:t>）</a:t>
            </a:r>
            <a:endParaRPr kumimoji="1" lang="zh-CN" altLang="en-US" dirty="0"/>
          </a:p>
          <a:p>
            <a:r>
              <a:rPr kumimoji="1" lang="en-US" altLang="zh-CN" dirty="0" smtClean="0"/>
              <a:t>stub</a:t>
            </a:r>
            <a:r>
              <a:rPr kumimoji="1" lang="zh-CN" altLang="en-US" dirty="0"/>
              <a:t>方法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设置</a:t>
            </a:r>
            <a:r>
              <a:rPr kumimoji="1" lang="en-US" altLang="zh-CN" dirty="0" smtClean="0"/>
              <a:t>mock</a:t>
            </a:r>
            <a:r>
              <a:rPr kumimoji="1" lang="zh-CN" altLang="en-US" dirty="0" smtClean="0"/>
              <a:t>对象</a:t>
            </a:r>
            <a:r>
              <a:rPr kumimoji="1" lang="zh-CN" altLang="en-US" dirty="0" smtClean="0"/>
              <a:t>调用</a:t>
            </a:r>
            <a:r>
              <a:rPr kumimoji="1" lang="zh-CN" altLang="en-US" dirty="0" smtClean="0"/>
              <a:t>某</a:t>
            </a:r>
            <a:r>
              <a:rPr kumimoji="1" lang="zh-CN" altLang="en-US" dirty="0" smtClean="0"/>
              <a:t>方法返回预先</a:t>
            </a:r>
            <a:r>
              <a:rPr kumimoji="1" lang="zh-CN" altLang="en-US" dirty="0" smtClean="0"/>
              <a:t>设置</a:t>
            </a:r>
            <a:r>
              <a:rPr kumimoji="1" lang="zh-CN" altLang="en-US" dirty="0" smtClean="0"/>
              <a:t>的值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r>
              <a:rPr kumimoji="1" lang="zh-CN" altLang="en-US" dirty="0" smtClean="0"/>
              <a:t>交互验证</a:t>
            </a:r>
            <a:endParaRPr kumimoji="1" lang="zh-CN" altLang="en-US" dirty="0"/>
          </a:p>
          <a:p>
            <a:r>
              <a:rPr kumimoji="1" lang="zh-CN" altLang="en-US" dirty="0" smtClean="0"/>
              <a:t>参数约束</a:t>
            </a:r>
            <a:endParaRPr kumimoji="1" lang="zh-CN" altLang="en-US" dirty="0"/>
          </a:p>
          <a:p>
            <a:r>
              <a:rPr kumimoji="1" lang="zh-CN" altLang="en-US" dirty="0" smtClean="0"/>
              <a:t>模拟类方法</a:t>
            </a:r>
            <a:endParaRPr kumimoji="1" lang="zh-CN" altLang="en-US" dirty="0"/>
          </a:p>
          <a:p>
            <a:r>
              <a:rPr kumimoji="1" lang="zh-CN" altLang="en-US" dirty="0" smtClean="0"/>
              <a:t>部分模拟</a:t>
            </a:r>
            <a:endParaRPr kumimoji="1" lang="zh-CN" altLang="en-US" dirty="0"/>
          </a:p>
          <a:p>
            <a:r>
              <a:rPr kumimoji="1" lang="zh-CN" altLang="en-US" dirty="0" smtClean="0"/>
              <a:t>严格模拟</a:t>
            </a:r>
            <a:r>
              <a:rPr kumimoji="1" lang="zh-CN" altLang="en-US" dirty="0"/>
              <a:t>与期</a:t>
            </a:r>
            <a:r>
              <a:rPr kumimoji="1" lang="zh-CN" altLang="en-US" dirty="0" smtClean="0"/>
              <a:t>望</a:t>
            </a:r>
            <a:endParaRPr kumimoji="1" lang="zh-CN" altLang="en-US" dirty="0"/>
          </a:p>
          <a:p>
            <a:r>
              <a:rPr kumimoji="1" lang="zh-CN" altLang="en-US" dirty="0" smtClean="0"/>
              <a:t>观察者模拟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2401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/>
              <a:t>模拟对象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类模拟</a:t>
            </a:r>
            <a:r>
              <a:rPr kumimoji="1" lang="zh-CN" altLang="en-US" dirty="0" smtClean="0"/>
              <a:t>：创建一个类实例</a:t>
            </a:r>
            <a:r>
              <a:rPr kumimoji="1" lang="zh-CN" altLang="en-US" dirty="0"/>
              <a:t>，</a:t>
            </a:r>
            <a:r>
              <a:rPr kumimoji="1" lang="zh-CN" altLang="en-US" dirty="0" smtClean="0"/>
              <a:t>可以模拟实例方法及类方</a:t>
            </a:r>
            <a:r>
              <a:rPr kumimoji="1" lang="zh-CN" altLang="en-US" dirty="0" smtClean="0"/>
              <a:t>法。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id </a:t>
            </a:r>
            <a:r>
              <a:rPr kumimoji="1" lang="en-US" altLang="zh-CN" dirty="0" err="1"/>
              <a:t>classMock</a:t>
            </a:r>
            <a:r>
              <a:rPr kumimoji="1" lang="en-US" altLang="zh-CN" dirty="0"/>
              <a:t> = </a:t>
            </a:r>
            <a:r>
              <a:rPr kumimoji="1" lang="en-US" altLang="zh-CN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OCMClassMock</a:t>
            </a:r>
            <a:r>
              <a:rPr kumimoji="1" lang="en-US" altLang="zh-CN" dirty="0"/>
              <a:t>([</a:t>
            </a:r>
            <a:r>
              <a:rPr kumimoji="1" lang="en-US" altLang="zh-CN" dirty="0" err="1"/>
              <a:t>SomeClass</a:t>
            </a:r>
            <a:r>
              <a:rPr kumimoji="1" lang="en-US" altLang="zh-CN" dirty="0"/>
              <a:t> class])</a:t>
            </a:r>
            <a:r>
              <a:rPr kumimoji="1" lang="en-US" altLang="zh-CN" dirty="0" smtClean="0"/>
              <a:t>;</a:t>
            </a:r>
          </a:p>
          <a:p>
            <a:r>
              <a:rPr kumimoji="1" lang="zh-CN" altLang="en-US" dirty="0"/>
              <a:t>协议模拟</a:t>
            </a:r>
            <a:r>
              <a:rPr kumimoji="1" lang="zh-CN" altLang="en-US" dirty="0" smtClean="0"/>
              <a:t>：创建一个实例</a:t>
            </a:r>
            <a:r>
              <a:rPr kumimoji="1" lang="zh-CN" altLang="en-US" dirty="0"/>
              <a:t>，让其具有协议的所定义的功</a:t>
            </a:r>
            <a:r>
              <a:rPr kumimoji="1" lang="zh-CN" altLang="en-US" dirty="0" smtClean="0"/>
              <a:t>能</a:t>
            </a:r>
            <a:r>
              <a:rPr kumimoji="1" lang="zh-CN" altLang="en-US" dirty="0"/>
              <a:t>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id </a:t>
            </a:r>
            <a:r>
              <a:rPr kumimoji="1" lang="en-US" altLang="zh-CN" dirty="0" err="1"/>
              <a:t>protocolMock</a:t>
            </a:r>
            <a:r>
              <a:rPr kumimoji="1" lang="en-US" altLang="zh-CN" dirty="0"/>
              <a:t> = </a:t>
            </a:r>
            <a:r>
              <a:rPr kumimoji="1" lang="en-US" altLang="zh-CN" dirty="0" err="1">
                <a:solidFill>
                  <a:srgbClr val="F44B5B"/>
                </a:solidFill>
              </a:rPr>
              <a:t>OCMProtocolMock</a:t>
            </a:r>
            <a:r>
              <a:rPr kumimoji="1" lang="en-US" altLang="zh-CN" dirty="0"/>
              <a:t>(@protocol(</a:t>
            </a:r>
            <a:r>
              <a:rPr kumimoji="1" lang="en-US" altLang="zh-CN" dirty="0" err="1"/>
              <a:t>SomeProtocol</a:t>
            </a:r>
            <a:r>
              <a:rPr kumimoji="1" lang="en-US" altLang="zh-CN" dirty="0"/>
              <a:t>))</a:t>
            </a:r>
            <a:r>
              <a:rPr kumimoji="1" lang="en-US" altLang="zh-CN" dirty="0" smtClean="0"/>
              <a:t>;</a:t>
            </a:r>
          </a:p>
          <a:p>
            <a:r>
              <a:rPr kumimoji="1" lang="zh-CN" altLang="en-US" dirty="0"/>
              <a:t>部分模拟</a:t>
            </a:r>
            <a:r>
              <a:rPr kumimoji="1" lang="zh-CN" altLang="en-US" dirty="0" smtClean="0"/>
              <a:t>：模拟自一个对象实例</a:t>
            </a:r>
            <a:r>
              <a:rPr kumimoji="1" lang="zh-CN" altLang="en-US" dirty="0"/>
              <a:t>，在该模拟实例上</a:t>
            </a:r>
            <a:r>
              <a:rPr kumimoji="1" lang="en-US" altLang="zh-CN" dirty="0"/>
              <a:t>stub</a:t>
            </a:r>
            <a:r>
              <a:rPr kumimoji="1" lang="zh-CN" altLang="en-US" dirty="0"/>
              <a:t>部分实例方法，没有</a:t>
            </a:r>
            <a:r>
              <a:rPr kumimoji="1" lang="en-US" altLang="zh-CN" dirty="0"/>
              <a:t>stub</a:t>
            </a:r>
            <a:r>
              <a:rPr kumimoji="1" lang="zh-CN" altLang="en-US" dirty="0"/>
              <a:t>的部分功能照</a:t>
            </a:r>
            <a:r>
              <a:rPr kumimoji="1" lang="zh-CN" altLang="en-US" dirty="0" smtClean="0"/>
              <a:t>常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理解</a:t>
            </a:r>
            <a:r>
              <a:rPr kumimoji="1" lang="zh-CN" altLang="zh-CN" dirty="0" smtClean="0"/>
              <a:t>：</a:t>
            </a:r>
            <a:r>
              <a:rPr kumimoji="1" lang="zh-CN" altLang="en-US" dirty="0" smtClean="0"/>
              <a:t>部分模拟对象在没有</a:t>
            </a:r>
            <a:r>
              <a:rPr kumimoji="1" lang="en-US" altLang="zh-CN" dirty="0" smtClean="0"/>
              <a:t>stub</a:t>
            </a:r>
            <a:r>
              <a:rPr kumimoji="1" lang="zh-CN" altLang="en-US" dirty="0" smtClean="0"/>
              <a:t>某方法之前，可以和真实对象一样调用某方法，</a:t>
            </a:r>
            <a:r>
              <a:rPr kumimoji="1" lang="en-US" altLang="zh-CN" dirty="0"/>
              <a:t>stub</a:t>
            </a:r>
            <a:r>
              <a:rPr kumimoji="1" lang="zh-CN" altLang="en-US" dirty="0" smtClean="0"/>
              <a:t>某方法之</a:t>
            </a:r>
            <a:r>
              <a:rPr kumimoji="1" lang="zh-CN" altLang="en-US" dirty="0" smtClean="0"/>
              <a:t>后，不再可以</a:t>
            </a:r>
            <a:r>
              <a:rPr kumimoji="1" lang="zh-CN" altLang="en-US" dirty="0"/>
              <a:t>调用某</a:t>
            </a:r>
            <a:r>
              <a:rPr kumimoji="1" lang="zh-CN" altLang="en-US" dirty="0" smtClean="0"/>
              <a:t>方法</a:t>
            </a:r>
            <a:r>
              <a:rPr kumimoji="1" lang="zh-CN" altLang="en-US" dirty="0" smtClean="0"/>
              <a:t>，和类模拟对象一样按照</a:t>
            </a:r>
            <a:r>
              <a:rPr kumimoji="1" lang="en-US" altLang="zh-CN" dirty="0" smtClean="0"/>
              <a:t>stub</a:t>
            </a:r>
            <a:r>
              <a:rPr kumimoji="1" lang="zh-CN" altLang="en-US" dirty="0" smtClean="0"/>
              <a:t>的方式执行</a:t>
            </a:r>
            <a:r>
              <a:rPr kumimoji="1" lang="en-US" altLang="zh-CN" dirty="0" smtClean="0"/>
              <a:t>)</a:t>
            </a:r>
            <a:r>
              <a:rPr kumimoji="1" lang="zh-CN" altLang="en-US" dirty="0"/>
              <a:t>。</a:t>
            </a:r>
            <a:endParaRPr kumimoji="1" lang="en-US" altLang="zh-CN" dirty="0" smtClean="0"/>
          </a:p>
          <a:p>
            <a:r>
              <a:rPr kumimoji="1" lang="en-US" altLang="zh-CN" dirty="0" smtClean="0"/>
              <a:t>id </a:t>
            </a:r>
            <a:r>
              <a:rPr kumimoji="1" lang="en-US" altLang="zh-CN" dirty="0" err="1"/>
              <a:t>partialMock</a:t>
            </a:r>
            <a:r>
              <a:rPr kumimoji="1" lang="en-US" altLang="zh-CN" dirty="0"/>
              <a:t> = </a:t>
            </a:r>
            <a:r>
              <a:rPr kumimoji="1" lang="en-US" altLang="zh-CN" dirty="0" err="1">
                <a:solidFill>
                  <a:srgbClr val="F44B5B"/>
                </a:solidFill>
              </a:rPr>
              <a:t>OCMPartialMock</a:t>
            </a:r>
            <a:r>
              <a:rPr kumimoji="1" lang="en-US" altLang="zh-CN" dirty="0"/>
              <a:t>(</a:t>
            </a:r>
            <a:r>
              <a:rPr kumimoji="1" lang="en-US" altLang="zh-CN" dirty="0" err="1">
                <a:solidFill>
                  <a:srgbClr val="F44B5B"/>
                </a:solidFill>
              </a:rPr>
              <a:t>anObject</a:t>
            </a:r>
            <a:r>
              <a:rPr kumimoji="1" lang="en-US" altLang="zh-CN" dirty="0"/>
              <a:t>);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38528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/>
              <a:t>模拟对象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观察者模拟</a:t>
            </a:r>
            <a:r>
              <a:rPr kumimoji="1" lang="zh-TW" altLang="en-US" dirty="0" smtClean="0"/>
              <a:t>：创建一个接</a:t>
            </a:r>
            <a:r>
              <a:rPr kumimoji="1" lang="zh-TW" altLang="en-US" dirty="0"/>
              <a:t>收</a:t>
            </a:r>
            <a:r>
              <a:rPr kumimoji="1" lang="zh-TW" altLang="en-US" dirty="0" smtClean="0"/>
              <a:t>通知的实例</a:t>
            </a:r>
            <a:r>
              <a:rPr kumimoji="1" lang="zh-TW" altLang="en-US" dirty="0" smtClean="0"/>
              <a:t>。</a:t>
            </a:r>
            <a:endParaRPr kumimoji="1" lang="en-US" altLang="zh-TW" dirty="0" smtClean="0"/>
          </a:p>
          <a:p>
            <a:r>
              <a:rPr kumimoji="1" lang="en-US" altLang="zh-TW" dirty="0" smtClean="0"/>
              <a:t>id </a:t>
            </a:r>
            <a:r>
              <a:rPr kumimoji="1" lang="en-US" altLang="zh-TW" dirty="0" err="1"/>
              <a:t>observerMock</a:t>
            </a:r>
            <a:r>
              <a:rPr kumimoji="1" lang="en-US" altLang="zh-TW" dirty="0"/>
              <a:t> = </a:t>
            </a:r>
            <a:r>
              <a:rPr kumimoji="1" lang="en-US" altLang="zh-TW" dirty="0" err="1">
                <a:solidFill>
                  <a:srgbClr val="F44B5B"/>
                </a:solidFill>
              </a:rPr>
              <a:t>OCMObserverMock</a:t>
            </a:r>
            <a:r>
              <a:rPr kumimoji="1" lang="en-US" altLang="zh-TW" dirty="0"/>
              <a:t>()</a:t>
            </a:r>
            <a:r>
              <a:rPr kumimoji="1" lang="en-US" altLang="zh-TW" dirty="0" smtClean="0"/>
              <a:t>;</a:t>
            </a:r>
          </a:p>
          <a:p>
            <a:r>
              <a:rPr kumimoji="1" lang="zh-CN" altLang="en-US" dirty="0"/>
              <a:t>严格模拟</a:t>
            </a:r>
            <a:r>
              <a:rPr kumimoji="1" lang="zh-CN" altLang="en-US" dirty="0" smtClean="0"/>
              <a:t>：相对</a:t>
            </a:r>
            <a:r>
              <a:rPr kumimoji="1" lang="zh-CN" altLang="en-US" dirty="0" smtClean="0"/>
              <a:t>之前的</a:t>
            </a:r>
            <a:r>
              <a:rPr kumimoji="1" lang="zh-CN" altLang="en-US" dirty="0" smtClean="0"/>
              <a:t>类模拟和协议模拟来说，不同点是严格模拟调用没</a:t>
            </a:r>
            <a:r>
              <a:rPr kumimoji="1" lang="zh-CN" altLang="en-US" dirty="0"/>
              <a:t>有</a:t>
            </a:r>
            <a:r>
              <a:rPr kumimoji="1" lang="en-US" altLang="zh-CN" dirty="0"/>
              <a:t>stub</a:t>
            </a:r>
            <a:r>
              <a:rPr kumimoji="1" lang="zh-CN" altLang="en-US" dirty="0"/>
              <a:t>的方法会直接</a:t>
            </a:r>
            <a:r>
              <a:rPr kumimoji="1" lang="en-US" altLang="zh-CN" dirty="0"/>
              <a:t>crash</a:t>
            </a:r>
            <a:r>
              <a:rPr kumimoji="1" lang="zh-CN" altLang="en-US" dirty="0"/>
              <a:t>，而不是返回</a:t>
            </a:r>
            <a:r>
              <a:rPr kumimoji="1" lang="en-US" altLang="zh-CN" dirty="0"/>
              <a:t>nil</a:t>
            </a:r>
            <a:r>
              <a:rPr kumimoji="1" lang="zh-CN" altLang="en-US" dirty="0" smtClean="0"/>
              <a:t>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id </a:t>
            </a:r>
            <a:r>
              <a:rPr kumimoji="1" lang="en-US" altLang="zh-CN" dirty="0" err="1"/>
              <a:t>classMock</a:t>
            </a:r>
            <a:r>
              <a:rPr kumimoji="1" lang="en-US" altLang="zh-CN" dirty="0"/>
              <a:t> = </a:t>
            </a:r>
            <a:r>
              <a:rPr kumimoji="1" lang="en-US" altLang="zh-CN" dirty="0" err="1">
                <a:solidFill>
                  <a:srgbClr val="F44B5B"/>
                </a:solidFill>
              </a:rPr>
              <a:t>OCMStrictClassMock</a:t>
            </a:r>
            <a:r>
              <a:rPr kumimoji="1" lang="en-US" altLang="zh-CN" dirty="0"/>
              <a:t>([</a:t>
            </a:r>
            <a:r>
              <a:rPr kumimoji="1" lang="en-US" altLang="zh-CN" dirty="0" err="1"/>
              <a:t>SomeClass</a:t>
            </a:r>
            <a:r>
              <a:rPr kumimoji="1" lang="en-US" altLang="zh-CN" dirty="0"/>
              <a:t> class])</a:t>
            </a:r>
            <a:r>
              <a:rPr kumimoji="1" lang="en-US" altLang="zh-CN" dirty="0" smtClean="0"/>
              <a:t>;</a:t>
            </a:r>
          </a:p>
          <a:p>
            <a:r>
              <a:rPr kumimoji="1" lang="en-US" altLang="zh-CN" dirty="0" smtClean="0"/>
              <a:t>id </a:t>
            </a:r>
            <a:r>
              <a:rPr kumimoji="1" lang="en-US" altLang="zh-CN" dirty="0" err="1"/>
              <a:t>protocolMock</a:t>
            </a:r>
            <a:r>
              <a:rPr kumimoji="1" lang="en-US" altLang="zh-CN" dirty="0"/>
              <a:t> = </a:t>
            </a:r>
            <a:r>
              <a:rPr kumimoji="1" lang="en-US" altLang="zh-CN" dirty="0" err="1">
                <a:solidFill>
                  <a:srgbClr val="F44B5B"/>
                </a:solidFill>
              </a:rPr>
              <a:t>OCMStrictProtocolMock</a:t>
            </a:r>
            <a:r>
              <a:rPr kumimoji="1" lang="en-US" altLang="zh-CN" dirty="0"/>
              <a:t>(@protocol(</a:t>
            </a:r>
            <a:r>
              <a:rPr kumimoji="1" lang="en-US" altLang="zh-CN" dirty="0" err="1"/>
              <a:t>SomeProtocol</a:t>
            </a:r>
            <a:r>
              <a:rPr kumimoji="1" lang="en-US" altLang="zh-CN" dirty="0"/>
              <a:t>));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0274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dirty="0" smtClean="0"/>
              <a:t>严格模拟例子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//</a:t>
            </a:r>
            <a:r>
              <a:rPr lang="zh-CN" altLang="en-US" dirty="0"/>
              <a:t>严格模拟</a:t>
            </a:r>
          </a:p>
          <a:p>
            <a:r>
              <a:rPr lang="en-US" altLang="zh-CN" dirty="0"/>
              <a:t>- (void)</a:t>
            </a:r>
            <a:r>
              <a:rPr lang="en-US" altLang="zh-CN" dirty="0" err="1"/>
              <a:t>testStrict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id </a:t>
            </a:r>
            <a:r>
              <a:rPr lang="en-US" altLang="zh-CN" dirty="0" err="1"/>
              <a:t>strictMockP</a:t>
            </a:r>
            <a:r>
              <a:rPr lang="en-US" altLang="zh-CN" dirty="0"/>
              <a:t> = </a:t>
            </a:r>
            <a:r>
              <a:rPr lang="en-US" altLang="zh-CN" dirty="0" err="1">
                <a:solidFill>
                  <a:srgbClr val="F44B5B"/>
                </a:solidFill>
              </a:rPr>
              <a:t>OCMStrictClassMock</a:t>
            </a:r>
            <a:r>
              <a:rPr lang="en-US" altLang="zh-CN" dirty="0"/>
              <a:t>([Person class])</a:t>
            </a:r>
            <a:r>
              <a:rPr lang="en-US" altLang="zh-CN" dirty="0" smtClean="0"/>
              <a:t>;</a:t>
            </a:r>
            <a:endParaRPr lang="mr-IN" altLang="zh-CN" dirty="0"/>
          </a:p>
          <a:p>
            <a:r>
              <a:rPr lang="mr-IN" altLang="zh-CN" dirty="0"/>
              <a:t>    //stub</a:t>
            </a:r>
            <a:r>
              <a:rPr lang="zh-CN" altLang="mr-IN" dirty="0"/>
              <a:t>该方法</a:t>
            </a:r>
            <a:endParaRPr lang="mr-IN" altLang="zh-CN" dirty="0"/>
          </a:p>
          <a:p>
            <a:r>
              <a:rPr lang="en-US" altLang="zh-CN" dirty="0"/>
              <a:t>    </a:t>
            </a:r>
            <a:r>
              <a:rPr lang="en-US" altLang="zh-CN" dirty="0" err="1">
                <a:solidFill>
                  <a:srgbClr val="F44B5B"/>
                </a:solidFill>
              </a:rPr>
              <a:t>OCMStub</a:t>
            </a:r>
            <a:r>
              <a:rPr lang="en-US" altLang="zh-CN" dirty="0"/>
              <a:t>([</a:t>
            </a:r>
            <a:r>
              <a:rPr lang="en-US" altLang="zh-CN" dirty="0" err="1"/>
              <a:t>strictMockP</a:t>
            </a:r>
            <a:r>
              <a:rPr lang="en-US" altLang="zh-CN" dirty="0"/>
              <a:t> </a:t>
            </a:r>
            <a:r>
              <a:rPr lang="en-US" altLang="zh-CN" dirty="0" err="1"/>
              <a:t>getPersonName</a:t>
            </a:r>
            <a:r>
              <a:rPr lang="en-US" altLang="zh-CN" dirty="0"/>
              <a:t>]).</a:t>
            </a:r>
            <a:r>
              <a:rPr lang="en-US" altLang="zh-CN" dirty="0" err="1"/>
              <a:t>andReturn</a:t>
            </a:r>
            <a:r>
              <a:rPr lang="en-US" altLang="zh-CN" dirty="0"/>
              <a:t>(@"12")</a:t>
            </a:r>
            <a:r>
              <a:rPr lang="en-US" altLang="zh-CN" dirty="0" smtClean="0"/>
              <a:t>;</a:t>
            </a:r>
            <a:endParaRPr lang="mr-IN" altLang="zh-CN" dirty="0"/>
          </a:p>
          <a:p>
            <a:r>
              <a:rPr lang="zh-CN" altLang="en-US" dirty="0"/>
              <a:t>    </a:t>
            </a:r>
            <a:r>
              <a:rPr lang="en-US" altLang="zh-CN" dirty="0"/>
              <a:t>//</a:t>
            </a:r>
            <a:r>
              <a:rPr lang="zh-CN" altLang="en-US" dirty="0"/>
              <a:t>调用方法 </a:t>
            </a:r>
            <a:r>
              <a:rPr lang="en-US" altLang="zh-CN" dirty="0"/>
              <a:t>(</a:t>
            </a:r>
            <a:r>
              <a:rPr lang="zh-CN" altLang="en-US" dirty="0"/>
              <a:t>严格模拟下 如果没有</a:t>
            </a:r>
            <a:r>
              <a:rPr lang="en-US" altLang="zh-CN" dirty="0"/>
              <a:t>stub</a:t>
            </a:r>
            <a:r>
              <a:rPr lang="zh-CN" altLang="en-US" dirty="0"/>
              <a:t>该方法 就调用 会崩溃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NSLog</a:t>
            </a:r>
            <a:r>
              <a:rPr lang="en-US" altLang="zh-CN" dirty="0"/>
              <a:t>(@"%@",[</a:t>
            </a:r>
            <a:r>
              <a:rPr lang="en-US" altLang="zh-CN" dirty="0" err="1">
                <a:solidFill>
                  <a:srgbClr val="F44B5B"/>
                </a:solidFill>
              </a:rPr>
              <a:t>strictMockP</a:t>
            </a:r>
            <a:r>
              <a:rPr lang="en-US" altLang="zh-CN" dirty="0">
                <a:solidFill>
                  <a:srgbClr val="F44B5B"/>
                </a:solidFill>
              </a:rPr>
              <a:t> </a:t>
            </a:r>
            <a:r>
              <a:rPr lang="en-US" altLang="zh-CN" dirty="0" err="1">
                <a:solidFill>
                  <a:srgbClr val="F44B5B"/>
                </a:solidFill>
              </a:rPr>
              <a:t>getPersonName</a:t>
            </a:r>
            <a:r>
              <a:rPr lang="en-US" altLang="zh-CN" dirty="0"/>
              <a:t>]);</a:t>
            </a:r>
          </a:p>
          <a:p>
            <a:r>
              <a:rPr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9783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 smtClean="0">
                <a:solidFill>
                  <a:srgbClr val="FFFFFF"/>
                </a:solidFill>
              </a:rPr>
              <a:t>Stub</a:t>
            </a:r>
            <a:r>
              <a:rPr kumimoji="1" lang="zh-CN" altLang="en-US" dirty="0" smtClean="0">
                <a:solidFill>
                  <a:srgbClr val="FFFFFF"/>
                </a:solidFill>
              </a:rPr>
              <a:t>方法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让某个方法返回指定对象或非对象值</a:t>
            </a:r>
          </a:p>
          <a:p>
            <a:r>
              <a:rPr kumimoji="1" lang="en-US" altLang="zh-TW" dirty="0" err="1" smtClean="0"/>
              <a:t>OCMStub</a:t>
            </a:r>
            <a:r>
              <a:rPr kumimoji="1" lang="en-US" altLang="zh-TW" dirty="0"/>
              <a:t>([mock </a:t>
            </a:r>
            <a:r>
              <a:rPr kumimoji="1" lang="en-US" altLang="zh-TW" dirty="0" err="1"/>
              <a:t>someMethod</a:t>
            </a:r>
            <a:r>
              <a:rPr kumimoji="1" lang="en-US" altLang="zh-TW" dirty="0"/>
              <a:t>]).</a:t>
            </a:r>
            <a:r>
              <a:rPr kumimoji="1" lang="en-US" altLang="zh-TW" dirty="0" err="1"/>
              <a:t>andReturn</a:t>
            </a:r>
            <a:r>
              <a:rPr kumimoji="1" lang="en-US" altLang="zh-TW" dirty="0"/>
              <a:t>(</a:t>
            </a:r>
            <a:r>
              <a:rPr kumimoji="1" lang="en-US" altLang="zh-TW" dirty="0" err="1">
                <a:solidFill>
                  <a:schemeClr val="accent3"/>
                </a:solidFill>
              </a:rPr>
              <a:t>anObject</a:t>
            </a:r>
            <a:r>
              <a:rPr kumimoji="1" lang="en-US" altLang="zh-TW" dirty="0"/>
              <a:t>);</a:t>
            </a:r>
          </a:p>
          <a:p>
            <a:r>
              <a:rPr kumimoji="1" lang="en-US" altLang="zh-TW" dirty="0" err="1" smtClean="0"/>
              <a:t>OCMStub</a:t>
            </a:r>
            <a:r>
              <a:rPr kumimoji="1" lang="en-US" altLang="zh-TW" dirty="0"/>
              <a:t>([mock </a:t>
            </a:r>
            <a:r>
              <a:rPr kumimoji="1" lang="en-US" altLang="zh-TW" dirty="0" err="1"/>
              <a:t>aMethodReturningABoolean</a:t>
            </a:r>
            <a:r>
              <a:rPr kumimoji="1" lang="en-US" altLang="zh-TW" dirty="0"/>
              <a:t>]).</a:t>
            </a:r>
            <a:r>
              <a:rPr kumimoji="1" lang="en-US" altLang="zh-TW" dirty="0" err="1"/>
              <a:t>andReturn</a:t>
            </a:r>
            <a:r>
              <a:rPr kumimoji="1" lang="en-US" altLang="zh-TW" dirty="0"/>
              <a:t>(</a:t>
            </a:r>
            <a:r>
              <a:rPr kumimoji="1" lang="en-US" altLang="zh-TW" dirty="0">
                <a:solidFill>
                  <a:srgbClr val="B50B1B"/>
                </a:solidFill>
              </a:rPr>
              <a:t>YES</a:t>
            </a:r>
            <a:r>
              <a:rPr kumimoji="1" lang="en-US" altLang="zh-TW" dirty="0"/>
              <a:t>);</a:t>
            </a:r>
          </a:p>
          <a:p>
            <a:r>
              <a:rPr kumimoji="1" lang="zh-TW" altLang="en-US" dirty="0"/>
              <a:t>前者是返回指定对象，后者是返回值类型，不过值类型要明确，不能返回不同类型，否则会异常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798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>
                <a:solidFill>
                  <a:srgbClr val="FFFFFF"/>
                </a:solidFill>
              </a:rPr>
              <a:t>Stub</a:t>
            </a:r>
            <a:r>
              <a:rPr kumimoji="1" lang="zh-CN" altLang="en-US" dirty="0">
                <a:solidFill>
                  <a:srgbClr val="FFFFFF"/>
                </a:solidFill>
              </a:rPr>
              <a:t>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//stub</a:t>
            </a:r>
            <a:r>
              <a:rPr lang="zh-CN" altLang="en-US" dirty="0"/>
              <a:t>方法 让某个方法返回指定对象或非对象值</a:t>
            </a:r>
          </a:p>
          <a:p>
            <a:r>
              <a:rPr lang="en-US" altLang="zh-CN" dirty="0"/>
              <a:t>- (void)</a:t>
            </a:r>
            <a:r>
              <a:rPr lang="en-US" altLang="zh-CN" dirty="0" err="1"/>
              <a:t>testGetBoolValue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id </a:t>
            </a:r>
            <a:r>
              <a:rPr lang="en-US" altLang="zh-CN" dirty="0" err="1"/>
              <a:t>mockP</a:t>
            </a:r>
            <a:r>
              <a:rPr lang="en-US" altLang="zh-CN" dirty="0"/>
              <a:t> = </a:t>
            </a:r>
            <a:r>
              <a:rPr lang="en-US" altLang="zh-CN" dirty="0" err="1"/>
              <a:t>OCMClassMock</a:t>
            </a:r>
            <a:r>
              <a:rPr lang="en-US" altLang="zh-CN" dirty="0"/>
              <a:t>([Person class]);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OCMStub</a:t>
            </a:r>
            <a:r>
              <a:rPr lang="en-US" altLang="zh-CN" dirty="0"/>
              <a:t>([</a:t>
            </a:r>
            <a:r>
              <a:rPr lang="en-US" altLang="zh-CN" dirty="0" err="1"/>
              <a:t>mockP</a:t>
            </a:r>
            <a:r>
              <a:rPr lang="en-US" altLang="zh-CN" dirty="0"/>
              <a:t> </a:t>
            </a:r>
            <a:r>
              <a:rPr lang="en-US" altLang="zh-CN" dirty="0" err="1"/>
              <a:t>getBoolValue</a:t>
            </a:r>
            <a:r>
              <a:rPr lang="en-US" altLang="zh-CN" dirty="0"/>
              <a:t>]).</a:t>
            </a:r>
            <a:r>
              <a:rPr lang="en-US" altLang="zh-CN" dirty="0" err="1"/>
              <a:t>andReturn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B50B1B"/>
                </a:solidFill>
              </a:rPr>
              <a:t>YES</a:t>
            </a:r>
            <a:r>
              <a:rPr lang="en-US" altLang="zh-CN" dirty="0"/>
              <a:t>);</a:t>
            </a:r>
          </a:p>
          <a:p>
            <a:r>
              <a:rPr lang="mr-IN" altLang="zh-CN" dirty="0"/>
              <a:t>   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XCTAssertTrue</a:t>
            </a:r>
            <a:r>
              <a:rPr lang="en-US" altLang="zh-CN" dirty="0"/>
              <a:t>([</a:t>
            </a:r>
            <a:r>
              <a:rPr lang="en-US" altLang="zh-CN" dirty="0" err="1"/>
              <a:t>mockP</a:t>
            </a:r>
            <a:r>
              <a:rPr lang="en-US" altLang="zh-CN" dirty="0"/>
              <a:t> </a:t>
            </a:r>
            <a:r>
              <a:rPr lang="en-US" altLang="zh-CN" dirty="0" err="1"/>
              <a:t>getBoolValue</a:t>
            </a:r>
            <a:r>
              <a:rPr lang="en-US" altLang="zh-CN" dirty="0"/>
              <a:t>]);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XCTAssertFalse</a:t>
            </a:r>
            <a:r>
              <a:rPr lang="en-US" altLang="zh-CN" dirty="0"/>
              <a:t>([</a:t>
            </a:r>
            <a:r>
              <a:rPr lang="en-US" altLang="zh-CN" dirty="0" err="1"/>
              <a:t>self.person</a:t>
            </a:r>
            <a:r>
              <a:rPr lang="en-US" altLang="zh-CN" dirty="0"/>
              <a:t> </a:t>
            </a:r>
            <a:r>
              <a:rPr lang="en-US" altLang="zh-CN" dirty="0" err="1"/>
              <a:t>getBoolValue</a:t>
            </a:r>
            <a:r>
              <a:rPr lang="en-US" altLang="zh-CN" dirty="0"/>
              <a:t>]);</a:t>
            </a:r>
          </a:p>
          <a:p>
            <a:r>
              <a:rPr lang="en-US" altLang="zh-CN" dirty="0"/>
              <a:t>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005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en-US" altLang="zh-CN" dirty="0">
                <a:solidFill>
                  <a:srgbClr val="FFFFFF"/>
                </a:solidFill>
              </a:rPr>
              <a:t>Stub</a:t>
            </a:r>
            <a:r>
              <a:rPr kumimoji="1" lang="zh-CN" altLang="en-US" dirty="0">
                <a:solidFill>
                  <a:srgbClr val="FFFFFF"/>
                </a:solidFill>
              </a:rPr>
              <a:t>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让某个方法交由代理对象实现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OCMStub</a:t>
            </a:r>
            <a:r>
              <a:rPr kumimoji="1" lang="en-US" altLang="zh-CN" dirty="0"/>
              <a:t>([mock </a:t>
            </a:r>
            <a:r>
              <a:rPr kumimoji="1" lang="en-US" altLang="zh-CN" dirty="0" err="1"/>
              <a:t>someMethod</a:t>
            </a:r>
            <a:r>
              <a:rPr kumimoji="1" lang="en-US" altLang="zh-CN" dirty="0"/>
              <a:t>]).</a:t>
            </a:r>
            <a:r>
              <a:rPr kumimoji="1" lang="en-US" altLang="zh-CN" dirty="0" err="1">
                <a:solidFill>
                  <a:srgbClr val="B50B1B"/>
                </a:solidFill>
              </a:rPr>
              <a:t>andCall</a:t>
            </a:r>
            <a:r>
              <a:rPr kumimoji="1" lang="en-US" altLang="zh-CN" dirty="0"/>
              <a:t>(</a:t>
            </a:r>
            <a:r>
              <a:rPr kumimoji="1" lang="en-US" altLang="zh-CN" dirty="0" err="1">
                <a:solidFill>
                  <a:srgbClr val="B50B1B"/>
                </a:solidFill>
              </a:rPr>
              <a:t>anotherObject</a:t>
            </a:r>
            <a:r>
              <a:rPr kumimoji="1" lang="en-US" altLang="zh-CN" dirty="0"/>
              <a:t>, @selector(</a:t>
            </a:r>
            <a:r>
              <a:rPr kumimoji="1" lang="en-US" altLang="zh-CN" dirty="0" err="1"/>
              <a:t>aDifferentMethod</a:t>
            </a:r>
            <a:r>
              <a:rPr kumimoji="1" lang="en-US" altLang="zh-CN" dirty="0"/>
              <a:t>))</a:t>
            </a:r>
            <a:r>
              <a:rPr kumimoji="1" lang="en-US" altLang="zh-CN" dirty="0" smtClean="0"/>
              <a:t>;</a:t>
            </a:r>
          </a:p>
          <a:p>
            <a:r>
              <a:rPr kumimoji="1" lang="zh-CN" altLang="en-US" dirty="0"/>
              <a:t>当</a:t>
            </a:r>
            <a:r>
              <a:rPr kumimoji="1" lang="en-US" altLang="zh-CN" dirty="0" err="1"/>
              <a:t>someMethod</a:t>
            </a:r>
            <a:r>
              <a:rPr kumimoji="1" lang="zh-CN" altLang="en-US" dirty="0"/>
              <a:t>调用时，实际调用的是</a:t>
            </a:r>
            <a:r>
              <a:rPr kumimoji="1" lang="en-US" altLang="zh-CN" dirty="0" err="1"/>
              <a:t>anotherObject</a:t>
            </a:r>
            <a:r>
              <a:rPr kumimoji="1" lang="zh-CN" altLang="en-US" dirty="0"/>
              <a:t>的</a:t>
            </a:r>
            <a:r>
              <a:rPr kumimoji="1" lang="en-US" altLang="zh-CN" dirty="0"/>
              <a:t>@selector(</a:t>
            </a:r>
            <a:r>
              <a:rPr kumimoji="1" lang="en-US" altLang="zh-CN" dirty="0" err="1"/>
              <a:t>aDifferentMethod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，参数和返回值都作用和来自于</a:t>
            </a:r>
            <a:r>
              <a:rPr kumimoji="1" lang="en-US" altLang="zh-CN" dirty="0" err="1"/>
              <a:t>aDifferentMethod</a:t>
            </a:r>
            <a:r>
              <a:rPr kumimoji="1" lang="zh-CN" altLang="en-US" dirty="0"/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2682269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故事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故事.thmx</Template>
  <TotalTime>197</TotalTime>
  <Words>1430</Words>
  <Application>Microsoft Macintosh PowerPoint</Application>
  <PresentationFormat>全屏显示(4:3)</PresentationFormat>
  <Paragraphs>161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故事</vt:lpstr>
      <vt:lpstr>OCMock学习</vt:lpstr>
      <vt:lpstr>参考链接</vt:lpstr>
      <vt:lpstr>OCMock主要内容</vt:lpstr>
      <vt:lpstr>模拟对象</vt:lpstr>
      <vt:lpstr>模拟对象</vt:lpstr>
      <vt:lpstr>严格模拟例子</vt:lpstr>
      <vt:lpstr>Stub方法</vt:lpstr>
      <vt:lpstr>Stub方法</vt:lpstr>
      <vt:lpstr>Stub方法</vt:lpstr>
      <vt:lpstr>Stub方法</vt:lpstr>
      <vt:lpstr>Stub方法</vt:lpstr>
      <vt:lpstr>Stub方法</vt:lpstr>
      <vt:lpstr>Stub方法</vt:lpstr>
      <vt:lpstr>Stub方法</vt:lpstr>
      <vt:lpstr>交互验证</vt:lpstr>
      <vt:lpstr>参数约束</vt:lpstr>
      <vt:lpstr>参数约束</vt:lpstr>
      <vt:lpstr>参数约束</vt:lpstr>
      <vt:lpstr>参数约束</vt:lpstr>
      <vt:lpstr>模拟类方法</vt:lpstr>
      <vt:lpstr>部分模拟（Partial mocks）</vt:lpstr>
      <vt:lpstr>严格模拟和期望</vt:lpstr>
      <vt:lpstr>严格模拟和期望</vt:lpstr>
      <vt:lpstr>观察者模拟</vt:lpstr>
    </vt:vector>
  </TitlesOfParts>
  <Company>PL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OCMock学习</dc:title>
  <dc:creator>yl s</dc:creator>
  <cp:lastModifiedBy>yl s</cp:lastModifiedBy>
  <cp:revision>58</cp:revision>
  <dcterms:created xsi:type="dcterms:W3CDTF">2017-12-15T02:47:30Z</dcterms:created>
  <dcterms:modified xsi:type="dcterms:W3CDTF">2017-12-15T06:05:01Z</dcterms:modified>
</cp:coreProperties>
</file>