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66" r:id="rId8"/>
    <p:sldId id="267" r:id="rId9"/>
    <p:sldId id="268" r:id="rId10"/>
    <p:sldId id="269" r:id="rId11"/>
    <p:sldId id="259" r:id="rId12"/>
    <p:sldId id="260" r:id="rId13"/>
    <p:sldId id="270" r:id="rId14"/>
    <p:sldId id="271" r:id="rId15"/>
    <p:sldId id="272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909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E6FE-D17D-4250-B9CC-4C463024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9E795-F3C0-43BE-A0D0-C598BBEF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ABCF-901B-4DC2-AB35-28E91340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CFAC-986B-41A4-ADC7-CD9B8CF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1839-1244-479E-91C7-1ADF2B9D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CB60-1D69-4B0B-A405-052C8759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CD31-8779-408A-8C04-30D74BF7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37FC-E9CA-453A-A9F0-77494D6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258E-FE64-411D-8F79-3723B252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D639-4538-42A8-A304-5B35528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C2C1E-8A67-423E-8F7A-9C1083E6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00B8-A7CF-4808-BED2-A978B0AF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19C7-B18A-42AE-B9D1-6053C02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EFA0-E79A-4E79-A460-16794CF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D35A-DCE3-49B1-9D24-6EF55D0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9F08-B4B7-46D7-954B-11CA66CF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DF1-D35D-4085-834B-289E5937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F6D-B2AB-460A-9F2A-F9A5150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7245-2CE4-4B5C-9F11-A839097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FEE7-60EF-4DE9-9724-FEDBBCA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09A-3302-4DC6-A407-FDBD996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7DB0-8F38-4B13-8F73-F6FDFEE3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F5B0-1C4E-4F76-A5F0-BF6CDAE0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E2C1-1BAC-4170-B446-0D362979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4D9C-9363-4334-8064-DA5343F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E67-FB6D-42BD-A5A3-5B6805A1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6CCA-570D-4FCA-8823-B96FE730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0738F-F73A-4630-8E99-D62BE958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A8E4-3AF3-442E-B89A-97CABFE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BFC8-12A3-412A-B48F-3BB6B3C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FBEF-C40A-4027-AFA3-14C05A6C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5E2-32CE-4F6E-8E86-F63823F4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E6DE-2DB3-4833-BE93-78427EB1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261B8-47D6-4BFB-8521-D188EB4F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EC5A-13A0-45E0-92FE-8BE6C3C90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568B-CE93-4D9D-8FFB-8B85FBB7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8519-1533-4376-9EDE-E888E908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F1D8D-C2D9-4C51-B0D4-A04D530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0551-CCCD-411A-B97C-0A3AAB1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8875-6730-40F7-8140-ECDF2DAD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34528-27B3-497F-99F3-7CC00BB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F9A1D-5737-4518-A7CB-EAE3B8E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99FD4-5FDD-4072-9558-BDCC641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CE9BF-04A7-4ABF-8AAB-F105E2D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0843-4D04-438E-BEF8-D69B247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AC40-AD22-43B7-8516-9BE93C9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689-3BDB-4F6F-88AB-36D7D493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D60E-8E6F-4F1D-889C-710ECDEA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B9C1-2DFA-44DA-8D0A-010D477C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E26D-61FF-4DEB-A491-9216F7F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0BF73-C4E5-4842-844C-DF4A2AD2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1A84-17E0-42D2-8A0D-44C2D557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5B22-5031-4DA2-97F7-C7926C38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B90E8-3861-4616-B742-208187EE4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E162-BFC2-4C3E-99FE-C1ADB1CC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D055-9AA7-4AA9-BE3D-304FC678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8782-3B17-4701-BDA1-9D9D03C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B60-3CB2-441B-AC12-604062E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131F-92E8-46A2-A27A-1DDE2144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0258-3FE5-4461-8EC5-12195553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725E-733E-4B5F-B817-E4D7D055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CF37-ABD8-43A8-A940-E787B28D1AE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A659-BF54-4322-9004-BBDD48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6ED0-10CF-4FB7-84CB-A8BFEB709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572"/>
            <a:ext cx="9144000" cy="1600744"/>
          </a:xfrm>
        </p:spPr>
        <p:txBody>
          <a:bodyPr>
            <a:normAutofit fontScale="90000"/>
          </a:bodyPr>
          <a:lstStyle/>
          <a:p>
            <a:r>
              <a:rPr lang="en-US" dirty="0"/>
              <a:t>MCU TNC </a:t>
            </a:r>
            <a:br>
              <a:rPr lang="en-US" dirty="0"/>
            </a:br>
            <a:r>
              <a:rPr lang="en-US" dirty="0"/>
              <a:t>Deliverable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2316"/>
            <a:ext cx="9144000" cy="469449"/>
          </a:xfrm>
        </p:spPr>
        <p:txBody>
          <a:bodyPr/>
          <a:lstStyle/>
          <a:p>
            <a:r>
              <a:rPr lang="en-US" dirty="0"/>
              <a:t>David Cain, Kobe Keopraseuth, and Kaleb Leon 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2835B-6E82-4D38-B42F-964946CCE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699" y="272256"/>
            <a:ext cx="5247966" cy="6132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6166C3-6FF2-4331-B309-97633880C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225" y="272256"/>
            <a:ext cx="5942076" cy="379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1DDE-46BC-4B43-A2DD-2781FDF1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Made to Testing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9B5C-A190-4650-B639-7CAF02FA2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Audio Input Circuit (1.3)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Amplifier (1.3.1) also removed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LP Filter (1.3.2) also removed</a:t>
            </a:r>
          </a:p>
          <a:p>
            <a:r>
              <a:rPr lang="en-US" dirty="0"/>
              <a:t>Testing clock recovery and data decoding with new  board provided by the mentors</a:t>
            </a:r>
          </a:p>
          <a:p>
            <a:r>
              <a:rPr lang="en-US" dirty="0"/>
              <a:t>Removed RS232 Jack (1.1.1.3)</a:t>
            </a:r>
          </a:p>
          <a:p>
            <a:r>
              <a:rPr lang="en-US" dirty="0"/>
              <a:t>Removed Validation (2.2.2.1) under packet construction because it was redundant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0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7B5E-29FC-4D6C-A196-9F537986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Change Order Forms</a:t>
            </a:r>
          </a:p>
        </p:txBody>
      </p:sp>
    </p:spTree>
    <p:extLst>
      <p:ext uri="{BB962C8B-B14F-4D97-AF65-F5344CB8AC3E}">
        <p14:creationId xmlns:p14="http://schemas.microsoft.com/office/powerpoint/2010/main" val="156171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E4FC9-9FE2-43E8-AC07-D8B6E869C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838" y="1215314"/>
            <a:ext cx="9780323" cy="4427371"/>
          </a:xfrm>
        </p:spPr>
      </p:pic>
    </p:spTree>
    <p:extLst>
      <p:ext uri="{BB962C8B-B14F-4D97-AF65-F5344CB8AC3E}">
        <p14:creationId xmlns:p14="http://schemas.microsoft.com/office/powerpoint/2010/main" val="302199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EF9029-2D0C-41CA-887D-FEB12081B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539" y="1784611"/>
            <a:ext cx="8682921" cy="3288777"/>
          </a:xfrm>
        </p:spPr>
      </p:pic>
    </p:spTree>
    <p:extLst>
      <p:ext uri="{BB962C8B-B14F-4D97-AF65-F5344CB8AC3E}">
        <p14:creationId xmlns:p14="http://schemas.microsoft.com/office/powerpoint/2010/main" val="35708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F15EA8A-5F96-402F-BC31-1BFAE32E9D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77750"/>
            <a:ext cx="10515600" cy="430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50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2F36-B551-4639-9527-42B01EDF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to be done by Project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FD03-F1CB-4685-AE47-D22EE88F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 to Digital Conversion aka Receiving</a:t>
            </a:r>
          </a:p>
          <a:p>
            <a:pPr lvl="1"/>
            <a:r>
              <a:rPr lang="en-US" dirty="0"/>
              <a:t>Needs additional tweaking to have initial functionality</a:t>
            </a:r>
          </a:p>
          <a:p>
            <a:r>
              <a:rPr lang="en-US" dirty="0"/>
              <a:t>Audio tone RX and TX full subsystem test</a:t>
            </a:r>
          </a:p>
          <a:p>
            <a:r>
              <a:rPr lang="en-US" dirty="0"/>
              <a:t>Full software test</a:t>
            </a:r>
          </a:p>
          <a:p>
            <a:r>
              <a:rPr lang="en-US" dirty="0"/>
              <a:t>Micro Controller functionality testing</a:t>
            </a:r>
          </a:p>
          <a:p>
            <a:pPr lvl="1"/>
            <a:r>
              <a:rPr lang="en-US" dirty="0"/>
              <a:t>Power Consumption (1.1.2.1) in Signal Processing</a:t>
            </a:r>
          </a:p>
          <a:p>
            <a:pPr lvl="1"/>
            <a:r>
              <a:rPr lang="en-US" dirty="0"/>
              <a:t>Audio Jack (1.1.1.2) in transmission lines</a:t>
            </a:r>
          </a:p>
          <a:p>
            <a:r>
              <a:rPr lang="en-US" dirty="0"/>
              <a:t>Full Final Design Testing Coming soon</a:t>
            </a:r>
          </a:p>
        </p:txBody>
      </p:sp>
    </p:spTree>
    <p:extLst>
      <p:ext uri="{BB962C8B-B14F-4D97-AF65-F5344CB8AC3E}">
        <p14:creationId xmlns:p14="http://schemas.microsoft.com/office/powerpoint/2010/main" val="1005207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6A40-81E1-4F00-B76E-9E96086B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2378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FCF4-0897-4D54-B78B-36FC5CD8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Testing Tree Progress</a:t>
            </a:r>
          </a:p>
        </p:txBody>
      </p:sp>
    </p:spTree>
    <p:extLst>
      <p:ext uri="{BB962C8B-B14F-4D97-AF65-F5344CB8AC3E}">
        <p14:creationId xmlns:p14="http://schemas.microsoft.com/office/powerpoint/2010/main" val="99735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819E-976F-4E08-93F6-62D7CF2C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Hardware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4C5C8BA-DB07-48E8-AF46-5654CECCA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118" y="1203649"/>
            <a:ext cx="6097227" cy="4973314"/>
          </a:xfrm>
        </p:spPr>
      </p:pic>
    </p:spTree>
    <p:extLst>
      <p:ext uri="{BB962C8B-B14F-4D97-AF65-F5344CB8AC3E}">
        <p14:creationId xmlns:p14="http://schemas.microsoft.com/office/powerpoint/2010/main" val="365388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8928-BA48-4BBB-96A0-702361A7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0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Software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6B3F3A7-38C2-4AC8-9E7C-F1F9CF0EA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58" y="1098418"/>
            <a:ext cx="6539777" cy="5418439"/>
          </a:xfrm>
        </p:spPr>
      </p:pic>
    </p:spTree>
    <p:extLst>
      <p:ext uri="{BB962C8B-B14F-4D97-AF65-F5344CB8AC3E}">
        <p14:creationId xmlns:p14="http://schemas.microsoft.com/office/powerpoint/2010/main" val="277729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AED6-A8AB-426A-ACBD-EAA75691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Testing Forms</a:t>
            </a:r>
          </a:p>
        </p:txBody>
      </p:sp>
    </p:spTree>
    <p:extLst>
      <p:ext uri="{BB962C8B-B14F-4D97-AF65-F5344CB8AC3E}">
        <p14:creationId xmlns:p14="http://schemas.microsoft.com/office/powerpoint/2010/main" val="350223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FEDE9A-F952-4A18-812C-D25ABA035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4833" y="187569"/>
            <a:ext cx="4949140" cy="6479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A3DCE1-3D84-4902-BB2A-7BB82C514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7568"/>
            <a:ext cx="4790520" cy="648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7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03B9BC-BB85-457A-AC5F-5156B6938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609" y="176349"/>
            <a:ext cx="5406781" cy="6505302"/>
          </a:xfrm>
        </p:spPr>
      </p:pic>
    </p:spTree>
    <p:extLst>
      <p:ext uri="{BB962C8B-B14F-4D97-AF65-F5344CB8AC3E}">
        <p14:creationId xmlns:p14="http://schemas.microsoft.com/office/powerpoint/2010/main" val="251113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319CA9-5778-406F-9C64-2316E7384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12" y="459307"/>
            <a:ext cx="5619776" cy="5939385"/>
          </a:xfrm>
        </p:spPr>
      </p:pic>
    </p:spTree>
    <p:extLst>
      <p:ext uri="{BB962C8B-B14F-4D97-AF65-F5344CB8AC3E}">
        <p14:creationId xmlns:p14="http://schemas.microsoft.com/office/powerpoint/2010/main" val="229169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F4B3DE-1C9C-475F-9FE9-3679259FA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66" y="292994"/>
            <a:ext cx="5852634" cy="62720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AD1304-B8A0-4646-A85A-CF36CFA1E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2994"/>
            <a:ext cx="5781869" cy="624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1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139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MCU TNC  Deliverable 5</vt:lpstr>
      <vt:lpstr>Testing Tree Progress</vt:lpstr>
      <vt:lpstr>Hardware</vt:lpstr>
      <vt:lpstr>Software</vt:lpstr>
      <vt:lpstr>Testing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Changes Made to Testing Plan</vt:lpstr>
      <vt:lpstr>Change Order Forms</vt:lpstr>
      <vt:lpstr>PowerPoint Presentation</vt:lpstr>
      <vt:lpstr>PowerPoint Presentation</vt:lpstr>
      <vt:lpstr>PowerPoint Presentation</vt:lpstr>
      <vt:lpstr>Tests to be done by Project End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TNC MCU Project Basics</dc:title>
  <dc:creator>Kaleb Leon</dc:creator>
  <cp:lastModifiedBy>Kaleb P Leon</cp:lastModifiedBy>
  <cp:revision>121</cp:revision>
  <dcterms:created xsi:type="dcterms:W3CDTF">2020-02-11T21:35:18Z</dcterms:created>
  <dcterms:modified xsi:type="dcterms:W3CDTF">2020-11-02T06:22:05Z</dcterms:modified>
</cp:coreProperties>
</file>