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E6FE-D17D-4250-B9CC-4C463024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9E795-F3C0-43BE-A0D0-C598BBEF0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ABCF-901B-4DC2-AB35-28E91340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5CFAC-986B-41A4-ADC7-CD9B8CF2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91839-1244-479E-91C7-1ADF2B9D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1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CB60-1D69-4B0B-A405-052C8759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4CD31-8779-408A-8C04-30D74BF7B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E37FC-E9CA-453A-A9F0-77494D68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6258E-FE64-411D-8F79-3723B252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BD639-4538-42A8-A304-5B355289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0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7C2C1E-8A67-423E-8F7A-9C1083E61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A00B8-A7CF-4808-BED2-A978B0AF4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819C7-B18A-42AE-B9D1-6053C02D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BEFA0-E79A-4E79-A460-16794CFD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2D35A-DCE3-49B1-9D24-6EF55D07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0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9F08-B4B7-46D7-954B-11CA66CF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15DF1-D35D-4085-834B-289E5937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7F6D-B2AB-460A-9F2A-F9A51507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E7245-2CE4-4B5C-9F11-A8390977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EFEE7-60EF-4DE9-9724-FEDBBCAE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909A-3302-4DC6-A407-FDBD9964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97DB0-8F38-4B13-8F73-F6FDFEE31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CF5B0-1C4E-4F76-A5F0-BF6CDAE0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E2C1-1BAC-4170-B446-0D362979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4D9C-9363-4334-8064-DA5343F1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AE67-FB6D-42BD-A5A3-5B6805A1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96CCA-570D-4FCA-8823-B96FE730C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0738F-F73A-4630-8E99-D62BE9588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AA8E4-3AF3-442E-B89A-97CABFE9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CBFC8-12A3-412A-B48F-3BB6B3CA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FFBEF-C40A-4027-AFA3-14C05A6C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B5E2-32CE-4F6E-8E86-F63823F4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E6DE-2DB3-4833-BE93-78427EB1A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261B8-47D6-4BFB-8521-D188EB4F5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8EC5A-13A0-45E0-92FE-8BE6C3C90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0568B-CE93-4D9D-8FFB-8B85FBB7F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A8519-1533-4376-9EDE-E888E908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F1D8D-C2D9-4C51-B0D4-A04D5302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60551-CCCD-411A-B97C-0A3AAB1C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6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8875-6730-40F7-8140-ECDF2DAD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34528-27B3-497F-99F3-7CC00BB0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F9A1D-5737-4518-A7CB-EAE3B8EB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99FD4-5FDD-4072-9558-BDCC6410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7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CE9BF-04A7-4ABF-8AAB-F105E2D4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B0843-4D04-438E-BEF8-D69B247B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6AC40-AD22-43B7-8516-9BE93C9B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9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5689-3BDB-4F6F-88AB-36D7D493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D60E-8E6F-4F1D-889C-710ECDEA7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EB9C1-2DFA-44DA-8D0A-010D477CB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2E26D-61FF-4DEB-A491-9216F7F6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0BF73-C4E5-4842-844C-DF4A2AD2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41A84-17E0-42D2-8A0D-44C2D557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1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5B22-5031-4DA2-97F7-C7926C38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B90E8-3861-4616-B742-208187EE4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4E162-BFC2-4C3E-99FE-C1ADB1CCF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AD055-9AA7-4AA9-BE3D-304FC678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28782-3B17-4701-BDA1-9D9D03C1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85B60-3CB2-441B-AC12-604062ED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6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9131F-92E8-46A2-A27A-1DDE21440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D0258-3FE5-4461-8EC5-12195553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6725E-733E-4B5F-B817-E4D7D0552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CF37-ABD8-43A8-A940-E787B28D1AE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AA659-BF54-4322-9004-BBDD482B8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6ED0-10CF-4FB7-84CB-A8BFEB709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F521-E772-4045-AC01-ED3D39F83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TNC MCU Project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17881-51EA-47D2-A657-20BA4CE88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Kobe K., David Cain, and Kaleb Leon </a:t>
            </a:r>
          </a:p>
        </p:txBody>
      </p:sp>
    </p:spTree>
    <p:extLst>
      <p:ext uri="{BB962C8B-B14F-4D97-AF65-F5344CB8AC3E}">
        <p14:creationId xmlns:p14="http://schemas.microsoft.com/office/powerpoint/2010/main" val="245043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5DA0-71D0-40FD-9995-F970CD0A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Basic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288F-CD4D-4C93-9719-F412E5DBC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516" y="1690688"/>
            <a:ext cx="34691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Receiving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Receive Audio Tone Signal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Analog to digital convert into binary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Gather payload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for Errors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payload via KISS to PC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5F42CD-82EE-43D7-A0A7-C68101DACCA6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34691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Transmitting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Receive KISS formatted data from PC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Follow AX.25 protocol to form data packet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Translate into analog audio tone signal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Audio tone to radio</a:t>
            </a:r>
          </a:p>
        </p:txBody>
      </p:sp>
    </p:spTree>
    <p:extLst>
      <p:ext uri="{BB962C8B-B14F-4D97-AF65-F5344CB8AC3E}">
        <p14:creationId xmlns:p14="http://schemas.microsoft.com/office/powerpoint/2010/main" val="3788943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D4229F-4EDA-480C-8B3C-28A39A15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Specs</a:t>
            </a:r>
          </a:p>
        </p:txBody>
      </p:sp>
    </p:spTree>
    <p:extLst>
      <p:ext uri="{BB962C8B-B14F-4D97-AF65-F5344CB8AC3E}">
        <p14:creationId xmlns:p14="http://schemas.microsoft.com/office/powerpoint/2010/main" val="618064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6CEE4F9-7DCE-467D-AC38-8DBB958A29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5764590"/>
              </p:ext>
            </p:extLst>
          </p:nvPr>
        </p:nvGraphicFramePr>
        <p:xfrm>
          <a:off x="693821" y="355600"/>
          <a:ext cx="10515600" cy="614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8259748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5444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7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 VDC to 5.5 VDC</a:t>
                      </a:r>
                    </a:p>
                    <a:p>
                      <a:r>
                        <a:rPr lang="en-US" dirty="0"/>
                        <a:t>10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092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-30 to 70 deg C</a:t>
                      </a:r>
                    </a:p>
                    <a:p>
                      <a:r>
                        <a:rPr lang="en-US" dirty="0"/>
                        <a:t>&lt;2x2 Inches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968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Audio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mV into 1K ohms</a:t>
                      </a:r>
                    </a:p>
                    <a:p>
                      <a:r>
                        <a:rPr lang="en-US" dirty="0"/>
                        <a:t>BER 10-3 @ 6db snr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84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Audio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 mV into 1K ohms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595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KISS Mode</a:t>
                      </a:r>
                    </a:p>
                    <a:p>
                      <a:r>
                        <a:rPr lang="en-US" dirty="0"/>
                        <a:t>AX.25</a:t>
                      </a:r>
                    </a:p>
                    <a:p>
                      <a:r>
                        <a:rPr lang="en-US" dirty="0"/>
                        <a:t>HDLC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2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Digital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Volt UART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640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Digital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Volt UART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2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LED Indicators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PTT indicator</a:t>
                      </a:r>
                    </a:p>
                    <a:p>
                      <a:r>
                        <a:rPr lang="en-US" dirty="0"/>
                        <a:t>RX good Packet</a:t>
                      </a:r>
                    </a:p>
                    <a:p>
                      <a:r>
                        <a:rPr lang="en-US" dirty="0"/>
                        <a:t>Energy in Audio Passband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52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PTT (Push to Talk)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 High &amp; Low</a:t>
                      </a:r>
                    </a:p>
                    <a:p>
                      <a:r>
                        <a:rPr lang="en-US" dirty="0"/>
                        <a:t>Supply and Sink 20 mA</a:t>
                      </a:r>
                    </a:p>
                    <a:p>
                      <a:r>
                        <a:rPr lang="en-US" dirty="0"/>
                        <a:t>Accept 3 to 15 Volts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00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488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905D-B26B-4314-8719-FC803D9F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By 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E0EED-4F2F-4D5F-BE33-23A16A5E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By the end of the year</a:t>
            </a:r>
          </a:p>
        </p:txBody>
      </p:sp>
    </p:spTree>
    <p:extLst>
      <p:ext uri="{BB962C8B-B14F-4D97-AF65-F5344CB8AC3E}">
        <p14:creationId xmlns:p14="http://schemas.microsoft.com/office/powerpoint/2010/main" val="3994829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521E-095A-4013-A18D-E7F87C5D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49603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7A70-2512-4023-8BDD-B9C898BE8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852"/>
            <a:ext cx="10515600" cy="316029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PTT – Physical or Digital? Will the 3 to 15 Volts be sent from the controller to the radio to turn on transmission?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Audio Input/output – Is the 1 </a:t>
            </a:r>
            <a:r>
              <a:rPr lang="en-US" dirty="0" err="1"/>
              <a:t>Kohm</a:t>
            </a:r>
            <a:r>
              <a:rPr lang="en-US" dirty="0"/>
              <a:t> load on the radio side?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UART Interface – USB port maybe?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Meetings on Tuesdays?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8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9AE6-DD2F-4643-8104-B0D39F66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TNC? (Terminal Node Controller)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60095-DB41-4A7B-80AF-A15ACDF1F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 device used by amateur radio operators to participate in AX.25 packet radio networks, with the addition of a modem to convert baseband digital signals to audio tones.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BB2E0-8560-43F4-965A-F0C59CF64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127" y="3563937"/>
            <a:ext cx="3726024" cy="279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00F9-1E01-4197-952F-5EEBE52B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How packets are formatted</a:t>
            </a:r>
            <a:br>
              <a:rPr lang="en-US" b="1" dirty="0"/>
            </a:br>
            <a:r>
              <a:rPr lang="en-US" b="1" dirty="0"/>
              <a:t>(PC to TNC)</a:t>
            </a:r>
          </a:p>
        </p:txBody>
      </p:sp>
    </p:spTree>
    <p:extLst>
      <p:ext uri="{BB962C8B-B14F-4D97-AF65-F5344CB8AC3E}">
        <p14:creationId xmlns:p14="http://schemas.microsoft.com/office/powerpoint/2010/main" val="316649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B18D-1509-4B17-B3D9-BD85CCC4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KISS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D4A9E-F272-49A0-A020-F452769AE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Packet format from PC to TNC or vice versa. Containing a start and end flag with a payload in the middle. (Assuming those flags will be considered our PTT?)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BB71A0-3AA6-42B4-8B26-E9AA8F946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677773"/>
              </p:ext>
            </p:extLst>
          </p:nvPr>
        </p:nvGraphicFramePr>
        <p:xfrm>
          <a:off x="1863558" y="4154905"/>
          <a:ext cx="8127999" cy="384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021">
                  <a:extLst>
                    <a:ext uri="{9D8B030D-6E8A-4147-A177-3AD203B41FA5}">
                      <a16:colId xmlns:a16="http://schemas.microsoft.com/office/drawing/2014/main" val="2136550664"/>
                    </a:ext>
                  </a:extLst>
                </a:gridCol>
                <a:gridCol w="6007768">
                  <a:extLst>
                    <a:ext uri="{9D8B030D-6E8A-4147-A177-3AD203B41FA5}">
                      <a16:colId xmlns:a16="http://schemas.microsoft.com/office/drawing/2014/main" val="3619235492"/>
                    </a:ext>
                  </a:extLst>
                </a:gridCol>
                <a:gridCol w="1096210">
                  <a:extLst>
                    <a:ext uri="{9D8B030D-6E8A-4147-A177-3AD203B41FA5}">
                      <a16:colId xmlns:a16="http://schemas.microsoft.com/office/drawing/2014/main" val="2142186274"/>
                    </a:ext>
                  </a:extLst>
                </a:gridCol>
              </a:tblGrid>
              <a:tr h="3846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PAYLOAD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843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64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48D7-A6E3-43C6-B33C-E19E06579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How packets are formatted</a:t>
            </a:r>
            <a:br>
              <a:rPr lang="en-US" b="1" dirty="0"/>
            </a:br>
            <a:r>
              <a:rPr lang="en-US" b="1" dirty="0"/>
              <a:t>(TNC to TNC)</a:t>
            </a:r>
          </a:p>
        </p:txBody>
      </p:sp>
    </p:spTree>
    <p:extLst>
      <p:ext uri="{BB962C8B-B14F-4D97-AF65-F5344CB8AC3E}">
        <p14:creationId xmlns:p14="http://schemas.microsoft.com/office/powerpoint/2010/main" val="184448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5153-16EE-4182-803E-A5605C6A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HDLC (High level Data Link Control)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1C3B14-E20B-4648-9EFD-5A599565E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114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Flags (start and end)</a:t>
            </a:r>
            <a:r>
              <a:rPr lang="en-US" dirty="0"/>
              <a:t> </a:t>
            </a:r>
            <a:r>
              <a:rPr lang="en-US"/>
              <a:t>– 01111110</a:t>
            </a:r>
            <a:endParaRPr lang="en-US" dirty="0"/>
          </a:p>
          <a:p>
            <a:pPr marL="0" indent="0">
              <a:buNone/>
            </a:pPr>
            <a:r>
              <a:rPr lang="en-US" b="1" u="sng" dirty="0"/>
              <a:t>Address</a:t>
            </a:r>
            <a:r>
              <a:rPr lang="en-US" dirty="0"/>
              <a:t> – AX.25</a:t>
            </a:r>
          </a:p>
          <a:p>
            <a:pPr marL="0" indent="0">
              <a:buNone/>
            </a:pPr>
            <a:r>
              <a:rPr lang="en-US" b="1" u="sng" dirty="0"/>
              <a:t>Control</a:t>
            </a:r>
            <a:r>
              <a:rPr lang="en-US" dirty="0"/>
              <a:t> – What is the data? Information, number, unnumbered, or supervisory</a:t>
            </a:r>
          </a:p>
          <a:p>
            <a:pPr marL="0" indent="0">
              <a:buNone/>
            </a:pPr>
            <a:r>
              <a:rPr lang="en-US" b="1" u="sng" dirty="0"/>
              <a:t>Information</a:t>
            </a:r>
            <a:r>
              <a:rPr lang="en-US" dirty="0"/>
              <a:t> – Basically your data up to 256 octets(512 bytes)</a:t>
            </a:r>
          </a:p>
          <a:p>
            <a:pPr marL="0" indent="0">
              <a:buNone/>
            </a:pPr>
            <a:r>
              <a:rPr lang="en-US" b="1" u="sng" dirty="0"/>
              <a:t>FCS(aka Parity Bits) </a:t>
            </a:r>
            <a:r>
              <a:rPr lang="en-US" dirty="0"/>
              <a:t>– used for error checking, a set of bits defined at the transmission side from the other frames using algorithm. If not the same on the received side packet is discarded.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5B9E28-8646-468D-A06F-B90AF99CA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946" y="5432847"/>
            <a:ext cx="8694108" cy="114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2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A621-50B5-430D-8D49-B9EFB737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AX.25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C4C4-20A0-489E-8C57-1700875DC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3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Specifies that the address field of the HDLC frame be split into multiple addresses: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Source Address</a:t>
            </a:r>
          </a:p>
          <a:p>
            <a:r>
              <a:rPr lang="en-US" dirty="0"/>
              <a:t>Zero or more repeater addresses</a:t>
            </a:r>
          </a:p>
          <a:p>
            <a:r>
              <a:rPr lang="en-US" dirty="0"/>
              <a:t>Destination Address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Addresses correspond to stations call signs</a:t>
            </a:r>
          </a:p>
        </p:txBody>
      </p:sp>
    </p:spTree>
    <p:extLst>
      <p:ext uri="{BB962C8B-B14F-4D97-AF65-F5344CB8AC3E}">
        <p14:creationId xmlns:p14="http://schemas.microsoft.com/office/powerpoint/2010/main" val="3174486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0B4A-7BA8-436B-9BCE-3F95E471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Level ZERO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A2ABE3-DDEC-4FB6-9612-C302C9082E03}"/>
              </a:ext>
            </a:extLst>
          </p:cNvPr>
          <p:cNvSpPr/>
          <p:nvPr/>
        </p:nvSpPr>
        <p:spPr>
          <a:xfrm>
            <a:off x="4527884" y="2546685"/>
            <a:ext cx="3136232" cy="22899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B8B27A-2642-4CEA-A3C2-D0CF2143B24D}"/>
              </a:ext>
            </a:extLst>
          </p:cNvPr>
          <p:cNvCxnSpPr/>
          <p:nvPr/>
        </p:nvCxnSpPr>
        <p:spPr>
          <a:xfrm>
            <a:off x="1844839" y="2775284"/>
            <a:ext cx="2651760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35DBDF-197E-41F4-8FEC-25356A53A388}"/>
              </a:ext>
            </a:extLst>
          </p:cNvPr>
          <p:cNvCxnSpPr/>
          <p:nvPr/>
        </p:nvCxnSpPr>
        <p:spPr>
          <a:xfrm>
            <a:off x="1872110" y="4632152"/>
            <a:ext cx="2651760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8B9A9C-4194-4B00-A7FB-5EF77F0F1B26}"/>
              </a:ext>
            </a:extLst>
          </p:cNvPr>
          <p:cNvSpPr txBox="1"/>
          <p:nvPr/>
        </p:nvSpPr>
        <p:spPr>
          <a:xfrm>
            <a:off x="1975582" y="2511921"/>
            <a:ext cx="2390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Tone (Frequency may vary)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8E980F-0426-40D7-BF30-0C4CF0603262}"/>
              </a:ext>
            </a:extLst>
          </p:cNvPr>
          <p:cNvSpPr txBox="1"/>
          <p:nvPr/>
        </p:nvSpPr>
        <p:spPr>
          <a:xfrm>
            <a:off x="1975582" y="4368789"/>
            <a:ext cx="2390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Stream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D479D5-5F55-4C00-BB02-97AF2CE560A2}"/>
              </a:ext>
            </a:extLst>
          </p:cNvPr>
          <p:cNvCxnSpPr/>
          <p:nvPr/>
        </p:nvCxnSpPr>
        <p:spPr>
          <a:xfrm>
            <a:off x="7691387" y="4634404"/>
            <a:ext cx="2651760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753BDA-5F22-48DF-ACB5-DD157B555C10}"/>
              </a:ext>
            </a:extLst>
          </p:cNvPr>
          <p:cNvSpPr txBox="1"/>
          <p:nvPr/>
        </p:nvSpPr>
        <p:spPr>
          <a:xfrm>
            <a:off x="7860231" y="4368789"/>
            <a:ext cx="2390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Tone (Frequency may vary)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9ADE75-02A8-4C22-8C65-3C41D761D1F6}"/>
              </a:ext>
            </a:extLst>
          </p:cNvPr>
          <p:cNvCxnSpPr/>
          <p:nvPr/>
        </p:nvCxnSpPr>
        <p:spPr>
          <a:xfrm>
            <a:off x="7691387" y="2679243"/>
            <a:ext cx="2651760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A70BC19-5872-4429-8981-2DED47ABCFAE}"/>
              </a:ext>
            </a:extLst>
          </p:cNvPr>
          <p:cNvSpPr txBox="1"/>
          <p:nvPr/>
        </p:nvSpPr>
        <p:spPr>
          <a:xfrm>
            <a:off x="7794859" y="2415880"/>
            <a:ext cx="2390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Stream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779632-DA13-446D-B3DA-493DD3F3CA3D}"/>
              </a:ext>
            </a:extLst>
          </p:cNvPr>
          <p:cNvSpPr txBox="1"/>
          <p:nvPr/>
        </p:nvSpPr>
        <p:spPr>
          <a:xfrm>
            <a:off x="4948989" y="3441028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TNC MCU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274C32-3A60-440B-9CCE-BD0A3A5DB294}"/>
              </a:ext>
            </a:extLst>
          </p:cNvPr>
          <p:cNvCxnSpPr>
            <a:cxnSpLocks/>
          </p:cNvCxnSpPr>
          <p:nvPr/>
        </p:nvCxnSpPr>
        <p:spPr>
          <a:xfrm>
            <a:off x="7691387" y="3513221"/>
            <a:ext cx="26517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0F5D19-05AD-4BA9-AEF0-86608A2A4289}"/>
              </a:ext>
            </a:extLst>
          </p:cNvPr>
          <p:cNvCxnSpPr>
            <a:cxnSpLocks/>
          </p:cNvCxnSpPr>
          <p:nvPr/>
        </p:nvCxnSpPr>
        <p:spPr>
          <a:xfrm flipH="1">
            <a:off x="1844839" y="3513221"/>
            <a:ext cx="26517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77CA511-F8C6-4117-BDF5-BBB62377D36E}"/>
              </a:ext>
            </a:extLst>
          </p:cNvPr>
          <p:cNvSpPr txBox="1"/>
          <p:nvPr/>
        </p:nvSpPr>
        <p:spPr>
          <a:xfrm>
            <a:off x="1872110" y="3488795"/>
            <a:ext cx="219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D41A5B-D35F-4875-A462-44A35A008A75}"/>
              </a:ext>
            </a:extLst>
          </p:cNvPr>
          <p:cNvSpPr txBox="1"/>
          <p:nvPr/>
        </p:nvSpPr>
        <p:spPr>
          <a:xfrm>
            <a:off x="7892313" y="3163725"/>
            <a:ext cx="219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PC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92D367-AFAE-43F6-A8E4-FBC0FC9C50F7}"/>
              </a:ext>
            </a:extLst>
          </p:cNvPr>
          <p:cNvSpPr txBox="1"/>
          <p:nvPr/>
        </p:nvSpPr>
        <p:spPr>
          <a:xfrm>
            <a:off x="1848853" y="3160113"/>
            <a:ext cx="219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Radio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71882D-EC44-4581-9923-7B22809F2C90}"/>
              </a:ext>
            </a:extLst>
          </p:cNvPr>
          <p:cNvSpPr txBox="1"/>
          <p:nvPr/>
        </p:nvSpPr>
        <p:spPr>
          <a:xfrm>
            <a:off x="7881681" y="3513221"/>
            <a:ext cx="219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Radio</a:t>
            </a:r>
          </a:p>
        </p:txBody>
      </p:sp>
    </p:spTree>
    <p:extLst>
      <p:ext uri="{BB962C8B-B14F-4D97-AF65-F5344CB8AC3E}">
        <p14:creationId xmlns:p14="http://schemas.microsoft.com/office/powerpoint/2010/main" val="97074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A072-1A07-41A1-8121-49D88BE1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Scope of Work</a:t>
            </a:r>
          </a:p>
        </p:txBody>
      </p:sp>
    </p:spTree>
    <p:extLst>
      <p:ext uri="{BB962C8B-B14F-4D97-AF65-F5344CB8AC3E}">
        <p14:creationId xmlns:p14="http://schemas.microsoft.com/office/powerpoint/2010/main" val="245394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471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TNC MCU Project Basics</vt:lpstr>
      <vt:lpstr>What is a TNC? (Terminal Node Controller)</vt:lpstr>
      <vt:lpstr>How packets are formatted (PC to TNC)</vt:lpstr>
      <vt:lpstr>KISS Mode</vt:lpstr>
      <vt:lpstr>How packets are formatted (TNC to TNC)</vt:lpstr>
      <vt:lpstr>HDLC (High level Data Link Control) </vt:lpstr>
      <vt:lpstr>AX.25 Protocol</vt:lpstr>
      <vt:lpstr>Level ZERO Diagram</vt:lpstr>
      <vt:lpstr>Scope of Work</vt:lpstr>
      <vt:lpstr>System Basic Functionality</vt:lpstr>
      <vt:lpstr>Specs</vt:lpstr>
      <vt:lpstr>PowerPoint Presentation</vt:lpstr>
      <vt:lpstr>By When?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TNC MCU Project Basics</dc:title>
  <dc:creator>Kaleb Leon</dc:creator>
  <cp:lastModifiedBy>David Cain</cp:lastModifiedBy>
  <cp:revision>16</cp:revision>
  <dcterms:created xsi:type="dcterms:W3CDTF">2020-02-11T21:35:18Z</dcterms:created>
  <dcterms:modified xsi:type="dcterms:W3CDTF">2020-02-12T22:52:38Z</dcterms:modified>
</cp:coreProperties>
</file>