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5" r:id="rId6"/>
    <p:sldId id="277" r:id="rId7"/>
    <p:sldId id="274" r:id="rId8"/>
    <p:sldId id="273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80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572"/>
            <a:ext cx="9144000" cy="1600744"/>
          </a:xfrm>
        </p:spPr>
        <p:txBody>
          <a:bodyPr>
            <a:normAutofit fontScale="90000"/>
          </a:bodyPr>
          <a:lstStyle/>
          <a:p>
            <a:r>
              <a:rPr lang="en-US" dirty="0"/>
              <a:t>MCU TNC </a:t>
            </a:r>
            <a:br>
              <a:rPr lang="en-US" dirty="0"/>
            </a:br>
            <a:r>
              <a:rPr lang="en-US" dirty="0"/>
              <a:t>Summer Break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2316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060" y="2766218"/>
            <a:ext cx="4213880" cy="1325563"/>
          </a:xfrm>
        </p:spPr>
        <p:txBody>
          <a:bodyPr/>
          <a:lstStyle/>
          <a:p>
            <a:pPr algn="ctr"/>
            <a:r>
              <a:rPr lang="en-US" b="1" dirty="0"/>
              <a:t>TNC Hardware Driver Code</a:t>
            </a:r>
          </a:p>
        </p:txBody>
      </p:sp>
    </p:spTree>
    <p:extLst>
      <p:ext uri="{BB962C8B-B14F-4D97-AF65-F5344CB8AC3E}">
        <p14:creationId xmlns:p14="http://schemas.microsoft.com/office/powerpoint/2010/main" val="197738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Drivers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725905" y="1550732"/>
            <a:ext cx="10515600" cy="49421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en-US" dirty="0"/>
              <a:t>Driver code has been developed to generate and receive AFSK bitstreams</a:t>
            </a:r>
          </a:p>
          <a:p>
            <a:pPr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</a:pPr>
            <a:r>
              <a:rPr lang="en-US" dirty="0"/>
              <a:t>The code is structured to be easily imported into an ST project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(Code is mostly hosted in .h/.c files)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TNC switches between a TX and RX mode, setting hardware as needed per current mode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</a:pPr>
            <a:r>
              <a:rPr lang="en-US" dirty="0"/>
              <a:t>External interrupts drive a frequency counting method to track zero crossing and measuring period length</a:t>
            </a:r>
          </a:p>
          <a:p>
            <a:pPr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</a:pPr>
            <a:r>
              <a:rPr lang="en-US" dirty="0"/>
              <a:t>Timer interrupts are used to fill a period buffer and keep many measurements of frequencies</a:t>
            </a:r>
          </a:p>
          <a:p>
            <a:pPr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</a:pPr>
            <a:r>
              <a:rPr lang="en-US" dirty="0"/>
              <a:t>Code is thoroughly commented and organized</a:t>
            </a:r>
          </a:p>
          <a:p>
            <a:pPr fontAlgn="base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4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35B1DA-FB96-454D-B8A8-C07834EFE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124989"/>
              </p:ext>
            </p:extLst>
          </p:nvPr>
        </p:nvGraphicFramePr>
        <p:xfrm>
          <a:off x="838202" y="256396"/>
          <a:ext cx="10515595" cy="3403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474342">
                  <a:extLst>
                    <a:ext uri="{9D8B030D-6E8A-4147-A177-3AD203B41FA5}">
                      <a16:colId xmlns:a16="http://schemas.microsoft.com/office/drawing/2014/main" val="896003086"/>
                    </a:ext>
                  </a:extLst>
                </a:gridCol>
                <a:gridCol w="1060273">
                  <a:extLst>
                    <a:ext uri="{9D8B030D-6E8A-4147-A177-3AD203B41FA5}">
                      <a16:colId xmlns:a16="http://schemas.microsoft.com/office/drawing/2014/main" val="2508323127"/>
                    </a:ext>
                  </a:extLst>
                </a:gridCol>
                <a:gridCol w="1688826">
                  <a:extLst>
                    <a:ext uri="{9D8B030D-6E8A-4147-A177-3AD203B41FA5}">
                      <a16:colId xmlns:a16="http://schemas.microsoft.com/office/drawing/2014/main" val="678655842"/>
                    </a:ext>
                  </a:extLst>
                </a:gridCol>
                <a:gridCol w="3029602">
                  <a:extLst>
                    <a:ext uri="{9D8B030D-6E8A-4147-A177-3AD203B41FA5}">
                      <a16:colId xmlns:a16="http://schemas.microsoft.com/office/drawing/2014/main" val="4072122086"/>
                    </a:ext>
                  </a:extLst>
                </a:gridCol>
                <a:gridCol w="1206138">
                  <a:extLst>
                    <a:ext uri="{9D8B030D-6E8A-4147-A177-3AD203B41FA5}">
                      <a16:colId xmlns:a16="http://schemas.microsoft.com/office/drawing/2014/main" val="4014747811"/>
                    </a:ext>
                  </a:extLst>
                </a:gridCol>
                <a:gridCol w="2056414">
                  <a:extLst>
                    <a:ext uri="{9D8B030D-6E8A-4147-A177-3AD203B41FA5}">
                      <a16:colId xmlns:a16="http://schemas.microsoft.com/office/drawing/2014/main" val="143517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90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Timer Settings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9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9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9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 Interrupt settings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9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9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5109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Transmission</a:t>
                      </a:r>
                    </a:p>
                    <a:p>
                      <a:pPr algn="ctr"/>
                      <a:r>
                        <a:rPr lang="en-US" dirty="0"/>
                        <a:t>(TX)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Timer 2: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Pre-scaler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9-1 </a:t>
                      </a:r>
                      <a:r>
                        <a:rPr lang="en-US" i="1" dirty="0"/>
                        <a:t>(10MHz)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Interrupt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used, disabled in mode 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11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Reload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85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Timer 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DAC uses this period reload to increment through sine 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024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Timer 3: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Pre-scaler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90-1 </a:t>
                      </a:r>
                      <a:r>
                        <a:rPr lang="en-US" i="1" dirty="0"/>
                        <a:t>(1MHz)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03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Reload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833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38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Timer 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Interrupt progresses DAC through bitstream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61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F0AE1C-E58B-40AF-BC83-1C0EFA164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7492"/>
              </p:ext>
            </p:extLst>
          </p:nvPr>
        </p:nvGraphicFramePr>
        <p:xfrm>
          <a:off x="838202" y="3659996"/>
          <a:ext cx="10515595" cy="30327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474342">
                  <a:extLst>
                    <a:ext uri="{9D8B030D-6E8A-4147-A177-3AD203B41FA5}">
                      <a16:colId xmlns:a16="http://schemas.microsoft.com/office/drawing/2014/main" val="1873143665"/>
                    </a:ext>
                  </a:extLst>
                </a:gridCol>
                <a:gridCol w="1060273">
                  <a:extLst>
                    <a:ext uri="{9D8B030D-6E8A-4147-A177-3AD203B41FA5}">
                      <a16:colId xmlns:a16="http://schemas.microsoft.com/office/drawing/2014/main" val="62605598"/>
                    </a:ext>
                  </a:extLst>
                </a:gridCol>
                <a:gridCol w="1688826">
                  <a:extLst>
                    <a:ext uri="{9D8B030D-6E8A-4147-A177-3AD203B41FA5}">
                      <a16:colId xmlns:a16="http://schemas.microsoft.com/office/drawing/2014/main" val="2968874779"/>
                    </a:ext>
                  </a:extLst>
                </a:gridCol>
                <a:gridCol w="3029602">
                  <a:extLst>
                    <a:ext uri="{9D8B030D-6E8A-4147-A177-3AD203B41FA5}">
                      <a16:colId xmlns:a16="http://schemas.microsoft.com/office/drawing/2014/main" val="1830924667"/>
                    </a:ext>
                  </a:extLst>
                </a:gridCol>
                <a:gridCol w="1212038">
                  <a:extLst>
                    <a:ext uri="{9D8B030D-6E8A-4147-A177-3AD203B41FA5}">
                      <a16:colId xmlns:a16="http://schemas.microsoft.com/office/drawing/2014/main" val="897422870"/>
                    </a:ext>
                  </a:extLst>
                </a:gridCol>
                <a:gridCol w="2050514">
                  <a:extLst>
                    <a:ext uri="{9D8B030D-6E8A-4147-A177-3AD203B41FA5}">
                      <a16:colId xmlns:a16="http://schemas.microsoft.com/office/drawing/2014/main" val="1347314166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Receiving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(RX)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Timer 2: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Pre-scaler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9-1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(10MHz)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External Interrupt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Used to detect zero crossing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49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Reload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Triggers at rising edge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192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Timer 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Timer is used to measure wave period 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537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Timer 3: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Pre-scaler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90-1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(1MHz)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336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Reload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0717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Timer 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Interrupt loads values into period 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7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7D34-70CC-49A0-A902-4A3EA0A0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TNC Output waveform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88ABEDD-26B2-4866-99CD-30045FEEF4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64" y="1825625"/>
            <a:ext cx="104386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5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245C-E376-4777-8F62-A7BCA196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TNC Live Counting Input Frequencies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AD0901C-6B62-4444-BDAD-90727C9B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12" y="1825625"/>
            <a:ext cx="8946775" cy="4351338"/>
          </a:xfrm>
        </p:spPr>
      </p:pic>
    </p:spTree>
    <p:extLst>
      <p:ext uri="{BB962C8B-B14F-4D97-AF65-F5344CB8AC3E}">
        <p14:creationId xmlns:p14="http://schemas.microsoft.com/office/powerpoint/2010/main" val="25969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019" y="2766218"/>
            <a:ext cx="379596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TNC AFSK Signal Input Amp Circuit</a:t>
            </a:r>
          </a:p>
        </p:txBody>
      </p:sp>
    </p:spTree>
    <p:extLst>
      <p:ext uri="{BB962C8B-B14F-4D97-AF65-F5344CB8AC3E}">
        <p14:creationId xmlns:p14="http://schemas.microsoft.com/office/powerpoint/2010/main" val="352293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16EC-B889-4958-B0E6-09B1B627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TNC AFSK Input Amplifying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38DD-51A3-4F87-BAE6-9FFFD1F4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consideration of a 50mV input signal, the TNC needs an amplifying circuit to trigger the onboard interrupts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4AD7F9B-60A4-4CB2-98B9-576B29A60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29" b="53171"/>
          <a:stretch/>
        </p:blipFill>
        <p:spPr>
          <a:xfrm>
            <a:off x="1089066" y="3046029"/>
            <a:ext cx="3833802" cy="2839904"/>
          </a:xfrm>
          <a:prstGeom prst="rect">
            <a:avLst/>
          </a:prstGeom>
        </p:spPr>
      </p:pic>
      <p:pic>
        <p:nvPicPr>
          <p:cNvPr id="7" name="Picture 6" descr="A close up of a green screen&#10;&#10;Description automatically generated">
            <a:extLst>
              <a:ext uri="{FF2B5EF4-FFF2-40B4-BE49-F238E27FC236}">
                <a16:creationId xmlns:a16="http://schemas.microsoft.com/office/drawing/2014/main" id="{20A89AF1-A806-4D87-842D-228C53288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51" y="3230695"/>
            <a:ext cx="4092081" cy="2839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EDDF-D059-41EE-A5B7-96BDDA4D8201}"/>
              </a:ext>
            </a:extLst>
          </p:cNvPr>
          <p:cNvSpPr txBox="1"/>
          <p:nvPr/>
        </p:nvSpPr>
        <p:spPr>
          <a:xfrm>
            <a:off x="1588175" y="6176963"/>
            <a:ext cx="283558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Simulated Amplifying Circuit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A8CE8-51BB-4766-B57E-CBE94B924269}"/>
              </a:ext>
            </a:extLst>
          </p:cNvPr>
          <p:cNvSpPr txBox="1"/>
          <p:nvPr/>
        </p:nvSpPr>
        <p:spPr>
          <a:xfrm>
            <a:off x="6742248" y="6176963"/>
            <a:ext cx="459548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Measured Amplifying Circuit Output Waveform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3BF88E-5089-4E47-91AE-02CF9EF68DAE}"/>
              </a:ext>
            </a:extLst>
          </p:cNvPr>
          <p:cNvSpPr/>
          <p:nvPr/>
        </p:nvSpPr>
        <p:spPr>
          <a:xfrm>
            <a:off x="575433" y="2754999"/>
            <a:ext cx="4861068" cy="3791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301815-CFA4-473E-88BE-1ABACF07E3F6}"/>
              </a:ext>
            </a:extLst>
          </p:cNvPr>
          <p:cNvSpPr/>
          <p:nvPr/>
        </p:nvSpPr>
        <p:spPr>
          <a:xfrm>
            <a:off x="6609458" y="2754999"/>
            <a:ext cx="4861068" cy="3791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5C30-7E40-430D-8532-99BD221E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77CD-17E8-48F3-86BB-FBEDAC6D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waveform from radio</a:t>
            </a:r>
          </a:p>
          <a:p>
            <a:r>
              <a:rPr lang="en-US" dirty="0"/>
              <a:t>KISS Software to generate packets </a:t>
            </a:r>
          </a:p>
          <a:p>
            <a:r>
              <a:rPr lang="en-US" dirty="0"/>
              <a:t>Final presentation goals</a:t>
            </a:r>
          </a:p>
        </p:txBody>
      </p:sp>
    </p:spTree>
    <p:extLst>
      <p:ext uri="{BB962C8B-B14F-4D97-AF65-F5344CB8AC3E}">
        <p14:creationId xmlns:p14="http://schemas.microsoft.com/office/powerpoint/2010/main" val="222182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287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MCU TNC  Summer Break Update</vt:lpstr>
      <vt:lpstr>TNC Hardware Driver Code</vt:lpstr>
      <vt:lpstr>Hardware Drivers</vt:lpstr>
      <vt:lpstr>PowerPoint Presentation</vt:lpstr>
      <vt:lpstr>TNC Output waveform</vt:lpstr>
      <vt:lpstr>TNC Live Counting Input Frequencies</vt:lpstr>
      <vt:lpstr>TNC AFSK Signal Input Amp Circuit</vt:lpstr>
      <vt:lpstr>TNC AFSK Input Amplifying Circuit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David Cain</cp:lastModifiedBy>
  <cp:revision>40</cp:revision>
  <dcterms:created xsi:type="dcterms:W3CDTF">2020-02-11T21:35:18Z</dcterms:created>
  <dcterms:modified xsi:type="dcterms:W3CDTF">2020-08-18T23:32:32Z</dcterms:modified>
</cp:coreProperties>
</file>