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81" r:id="rId4"/>
    <p:sldId id="27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76D-32B2-4D05-BA82-A4212B9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380"/>
            <a:ext cx="10515600" cy="5953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Assignment 2B Presentation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EECE 443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Team 2: MCU TNC Design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Kaleb Leon – C00094357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Kobe Keopraseuth – C00092349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David Cain – C00043561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April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2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nd</a:t>
            </a:r>
            <a:r>
              <a:rPr lang="en-US" dirty="0">
                <a:effectLst/>
                <a:latin typeface="Arial" panose="020B0604020202020204" pitchFamily="34" charset="0"/>
              </a:rPr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 dirty="0"/>
              <a:t>MCU TNC Assignment 2B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2039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sz="2200" dirty="0"/>
              <a:t>Explaining how our design considered specified needed considerations in public health, safety, welfare, as well as global, cultural, social, environment, and economic factors.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200" dirty="0"/>
              <a:t>Provide an OSI type, layered communications model for the whole communications stack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200" dirty="0"/>
              <a:t>Make flowchart more readable 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200" dirty="0"/>
              <a:t>Flowchart is incomplete.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200" dirty="0"/>
              <a:t>Label interconnections on wiring schematics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dirty="0"/>
          </a:p>
          <a:p>
            <a:pPr fontAlgn="base">
              <a:spcBef>
                <a:spcPts val="0"/>
              </a:spcBef>
            </a:pPr>
            <a:r>
              <a:rPr lang="en-US" sz="2200" dirty="0"/>
              <a:t>Grammatical Errors</a:t>
            </a:r>
          </a:p>
        </p:txBody>
      </p:sp>
    </p:spTree>
    <p:extLst>
      <p:ext uri="{BB962C8B-B14F-4D97-AF65-F5344CB8AC3E}">
        <p14:creationId xmlns:p14="http://schemas.microsoft.com/office/powerpoint/2010/main" val="259969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Disagreements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10515600" cy="4836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Appendices do not contain a coversheet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000" dirty="0"/>
              <a:t>- Not necessary since we already have titles for each appendix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Provide a state a state diagram for the process and show how you validated the flow chart and state diagram.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000" dirty="0"/>
              <a:t>- We don’t think it is necessary for this point of the design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Acronyms, used in Appendix D, should have a clearer description in case the reader is unfamiliar with the subject matter.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000" dirty="0"/>
              <a:t>- Acronyms are described previously in paper.</a:t>
            </a:r>
          </a:p>
          <a:p>
            <a:pPr marL="457200" lvl="1" indent="0" fontAlgn="base">
              <a:spcBef>
                <a:spcPts val="0"/>
              </a:spcBef>
              <a:buNone/>
            </a:pPr>
            <a:endParaRPr lang="en-US" sz="20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Needs a level 2 diagram</a:t>
            </a:r>
          </a:p>
          <a:p>
            <a:pPr marL="457200" lvl="2" indent="0" fontAlgn="base">
              <a:spcBef>
                <a:spcPts val="0"/>
              </a:spcBef>
              <a:buNone/>
            </a:pPr>
            <a:r>
              <a:rPr lang="en-US" dirty="0"/>
              <a:t>- Not specified in the requirements for assignment 2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Flowcharts for receiving and transmitting sides need to cycle back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sz="2200" dirty="0"/>
              <a:t>- Each flowchart is simulating with one packet and reaches the end of the process at the last block of each flowchart.</a:t>
            </a:r>
            <a:endParaRPr lang="en-US" sz="2400" dirty="0"/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mean?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93072-DEDF-4EFC-A9DB-6741209B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1690688"/>
            <a:ext cx="3371850" cy="47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243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2B Presentation EECE 443  Team 2: MCU TNC Design Kaleb Leon – C00094357 Kobe Keopraseuth – C00092349 David Cain – C00043561  April 2nd, 2020</vt:lpstr>
      <vt:lpstr>MCU TNC Assignment 2B</vt:lpstr>
      <vt:lpstr>Agreements</vt:lpstr>
      <vt:lpstr>Disagreements</vt:lpstr>
      <vt:lpstr>What do you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Rorey Foco</cp:lastModifiedBy>
  <cp:revision>39</cp:revision>
  <dcterms:created xsi:type="dcterms:W3CDTF">2020-02-11T21:35:18Z</dcterms:created>
  <dcterms:modified xsi:type="dcterms:W3CDTF">2020-04-02T01:55:30Z</dcterms:modified>
</cp:coreProperties>
</file>