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73" r:id="rId8"/>
    <p:sldId id="266" r:id="rId9"/>
    <p:sldId id="267" r:id="rId10"/>
    <p:sldId id="268" r:id="rId11"/>
    <p:sldId id="269" r:id="rId12"/>
    <p:sldId id="259" r:id="rId13"/>
    <p:sldId id="260" r:id="rId14"/>
    <p:sldId id="270" r:id="rId15"/>
    <p:sldId id="271" r:id="rId16"/>
    <p:sldId id="272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909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572"/>
            <a:ext cx="9144000" cy="1600744"/>
          </a:xfrm>
        </p:spPr>
        <p:txBody>
          <a:bodyPr>
            <a:normAutofit fontScale="90000"/>
          </a:bodyPr>
          <a:lstStyle/>
          <a:p>
            <a:r>
              <a:rPr lang="en-US" dirty="0"/>
              <a:t>MCU TNC </a:t>
            </a:r>
            <a:br>
              <a:rPr lang="en-US" dirty="0"/>
            </a:br>
            <a:r>
              <a:rPr lang="en-US" dirty="0"/>
              <a:t>Deliverable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316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4B3DE-1C9C-475F-9FE9-3679259FA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6" y="292994"/>
            <a:ext cx="5852634" cy="6272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AD1304-B8A0-4646-A85A-CF36CFA1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994"/>
            <a:ext cx="5781869" cy="62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2835B-6E82-4D38-B42F-964946CCE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99" y="272256"/>
            <a:ext cx="5247966" cy="6132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166C3-6FF2-4331-B309-97633880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25" y="272256"/>
            <a:ext cx="5942076" cy="37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1DDE-46BC-4B43-A2DD-2781FDF1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Made to 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B5C-A190-4650-B639-7CAF02FA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Audio Input Circuit (1.3)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Amplifier (1.3.1) also removed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LP Filter (1.3.2) also removed</a:t>
            </a:r>
          </a:p>
          <a:p>
            <a:r>
              <a:rPr lang="en-US" dirty="0"/>
              <a:t>Testing clock recovery and data decoding with new  board provided by the mentors</a:t>
            </a:r>
          </a:p>
          <a:p>
            <a:r>
              <a:rPr lang="en-US" dirty="0"/>
              <a:t>Removed RS232 Jack (1.1.1.3)</a:t>
            </a:r>
          </a:p>
          <a:p>
            <a:r>
              <a:rPr lang="en-US" dirty="0"/>
              <a:t>Removed Validation (2.2.2.1) under packet construction because it was redundant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7B5E-29FC-4D6C-A196-9F53798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Change Order Forms</a:t>
            </a:r>
          </a:p>
        </p:txBody>
      </p:sp>
    </p:spTree>
    <p:extLst>
      <p:ext uri="{BB962C8B-B14F-4D97-AF65-F5344CB8AC3E}">
        <p14:creationId xmlns:p14="http://schemas.microsoft.com/office/powerpoint/2010/main" val="156171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E4FC9-9FE2-43E8-AC07-D8B6E869C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38" y="1215314"/>
            <a:ext cx="9780323" cy="4427371"/>
          </a:xfrm>
        </p:spPr>
      </p:pic>
    </p:spTree>
    <p:extLst>
      <p:ext uri="{BB962C8B-B14F-4D97-AF65-F5344CB8AC3E}">
        <p14:creationId xmlns:p14="http://schemas.microsoft.com/office/powerpoint/2010/main" val="302199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F9029-2D0C-41CA-887D-FEB12081B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539" y="1784611"/>
            <a:ext cx="8682921" cy="3288777"/>
          </a:xfrm>
        </p:spPr>
      </p:pic>
    </p:spTree>
    <p:extLst>
      <p:ext uri="{BB962C8B-B14F-4D97-AF65-F5344CB8AC3E}">
        <p14:creationId xmlns:p14="http://schemas.microsoft.com/office/powerpoint/2010/main" val="35708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F15EA8A-5F96-402F-BC31-1BFAE32E9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77750"/>
            <a:ext cx="10515600" cy="430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0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2F36-B551-4639-9527-42B01EDF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to be done by Project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FD03-F1CB-4685-AE47-D22EE88F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 to Digital Conversion aka Receiving</a:t>
            </a:r>
          </a:p>
          <a:p>
            <a:pPr lvl="1"/>
            <a:r>
              <a:rPr lang="en-US" dirty="0"/>
              <a:t>Needs additional tweaking to have initial functionality</a:t>
            </a:r>
          </a:p>
          <a:p>
            <a:r>
              <a:rPr lang="en-US" dirty="0"/>
              <a:t>Audio tone RX and TX full subsystem test</a:t>
            </a:r>
          </a:p>
          <a:p>
            <a:r>
              <a:rPr lang="en-US" dirty="0"/>
              <a:t>Full software test</a:t>
            </a:r>
          </a:p>
          <a:p>
            <a:r>
              <a:rPr lang="en-US" dirty="0"/>
              <a:t>Micro Controller functionality testing</a:t>
            </a:r>
          </a:p>
          <a:p>
            <a:pPr lvl="1"/>
            <a:r>
              <a:rPr lang="en-US" dirty="0"/>
              <a:t>Power Consumption (1.1.2.1) in Signal Processing</a:t>
            </a:r>
          </a:p>
          <a:p>
            <a:pPr lvl="1"/>
            <a:r>
              <a:rPr lang="en-US" dirty="0"/>
              <a:t>Audio Jack (1.1.1.2) in transmission lines</a:t>
            </a:r>
          </a:p>
          <a:p>
            <a:r>
              <a:rPr lang="en-US" dirty="0"/>
              <a:t>Full Final Design Testing Coming soon</a:t>
            </a:r>
          </a:p>
        </p:txBody>
      </p:sp>
    </p:spTree>
    <p:extLst>
      <p:ext uri="{BB962C8B-B14F-4D97-AF65-F5344CB8AC3E}">
        <p14:creationId xmlns:p14="http://schemas.microsoft.com/office/powerpoint/2010/main" val="100520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6A40-81E1-4F00-B76E-9E96086B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378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FCF4-0897-4D54-B78B-36FC5CD8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Tree Progress</a:t>
            </a:r>
          </a:p>
        </p:txBody>
      </p:sp>
    </p:spTree>
    <p:extLst>
      <p:ext uri="{BB962C8B-B14F-4D97-AF65-F5344CB8AC3E}">
        <p14:creationId xmlns:p14="http://schemas.microsoft.com/office/powerpoint/2010/main" val="99735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819E-976F-4E08-93F6-62D7CF2C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Hardware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4C5C8BA-DB07-48E8-AF46-5654CECCA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18" y="1203649"/>
            <a:ext cx="6097227" cy="4973314"/>
          </a:xfrm>
        </p:spPr>
      </p:pic>
    </p:spTree>
    <p:extLst>
      <p:ext uri="{BB962C8B-B14F-4D97-AF65-F5344CB8AC3E}">
        <p14:creationId xmlns:p14="http://schemas.microsoft.com/office/powerpoint/2010/main" val="36538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8928-BA48-4BBB-96A0-702361A7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Software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B3F3A7-38C2-4AC8-9E7C-F1F9CF0EA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58" y="1098418"/>
            <a:ext cx="6539777" cy="5418439"/>
          </a:xfrm>
        </p:spPr>
      </p:pic>
    </p:spTree>
    <p:extLst>
      <p:ext uri="{BB962C8B-B14F-4D97-AF65-F5344CB8AC3E}">
        <p14:creationId xmlns:p14="http://schemas.microsoft.com/office/powerpoint/2010/main" val="277729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AED6-A8AB-426A-ACBD-EAA75691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Forms</a:t>
            </a:r>
          </a:p>
        </p:txBody>
      </p:sp>
    </p:spTree>
    <p:extLst>
      <p:ext uri="{BB962C8B-B14F-4D97-AF65-F5344CB8AC3E}">
        <p14:creationId xmlns:p14="http://schemas.microsoft.com/office/powerpoint/2010/main" val="350223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76979-A00B-42A8-9C90-863DBF26D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2502" y="155237"/>
            <a:ext cx="4882198" cy="4850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0FCE87-BAF7-49FF-8C86-246F03F71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74" b="53217"/>
          <a:stretch/>
        </p:blipFill>
        <p:spPr>
          <a:xfrm>
            <a:off x="6202721" y="32466"/>
            <a:ext cx="5042788" cy="38147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DE047B-4150-4093-B98E-F53ECAF6A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39" t="47749" r="23671" b="-1"/>
          <a:stretch/>
        </p:blipFill>
        <p:spPr>
          <a:xfrm>
            <a:off x="6204994" y="3949849"/>
            <a:ext cx="2509995" cy="290376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4C6C6-15E2-44CE-9B54-8BA41A147662}"/>
              </a:ext>
            </a:extLst>
          </p:cNvPr>
          <p:cNvCxnSpPr/>
          <p:nvPr/>
        </p:nvCxnSpPr>
        <p:spPr>
          <a:xfrm>
            <a:off x="1312502" y="155237"/>
            <a:ext cx="0" cy="485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60D6B-8B4B-4343-9F02-7DA0F5AC6F06}"/>
              </a:ext>
            </a:extLst>
          </p:cNvPr>
          <p:cNvSpPr/>
          <p:nvPr/>
        </p:nvSpPr>
        <p:spPr>
          <a:xfrm>
            <a:off x="6194700" y="3429000"/>
            <a:ext cx="4938505" cy="334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CEBEB-8E72-487D-B4BB-A1BDDE9B3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774" y="563752"/>
            <a:ext cx="5288451" cy="5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3B9BC-BB85-457A-AC5F-5156B693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09" y="176349"/>
            <a:ext cx="5406781" cy="6505302"/>
          </a:xfrm>
        </p:spPr>
      </p:pic>
    </p:spTree>
    <p:extLst>
      <p:ext uri="{BB962C8B-B14F-4D97-AF65-F5344CB8AC3E}">
        <p14:creationId xmlns:p14="http://schemas.microsoft.com/office/powerpoint/2010/main" val="251113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19CA9-5778-406F-9C64-2316E7384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12" y="459307"/>
            <a:ext cx="5619776" cy="5939385"/>
          </a:xfrm>
        </p:spPr>
      </p:pic>
    </p:spTree>
    <p:extLst>
      <p:ext uri="{BB962C8B-B14F-4D97-AF65-F5344CB8AC3E}">
        <p14:creationId xmlns:p14="http://schemas.microsoft.com/office/powerpoint/2010/main" val="229169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139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MCU TNC  Deliverable 5</vt:lpstr>
      <vt:lpstr>Testing Tree Progress</vt:lpstr>
      <vt:lpstr>Hardware</vt:lpstr>
      <vt:lpstr>Software</vt:lpstr>
      <vt:lpstr>Testing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Changes Made to Testing Plan</vt:lpstr>
      <vt:lpstr>Change Order Forms</vt:lpstr>
      <vt:lpstr>PowerPoint Presentation</vt:lpstr>
      <vt:lpstr>PowerPoint Presentation</vt:lpstr>
      <vt:lpstr>PowerPoint Presentation</vt:lpstr>
      <vt:lpstr>Tests to be done by Project End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Kaleb P Leon</cp:lastModifiedBy>
  <cp:revision>124</cp:revision>
  <dcterms:created xsi:type="dcterms:W3CDTF">2020-02-11T21:35:18Z</dcterms:created>
  <dcterms:modified xsi:type="dcterms:W3CDTF">2020-11-02T06:55:20Z</dcterms:modified>
</cp:coreProperties>
</file>