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70" r:id="rId4"/>
    <p:sldId id="281" r:id="rId5"/>
    <p:sldId id="280" r:id="rId6"/>
    <p:sldId id="282" r:id="rId7"/>
    <p:sldId id="284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3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E6FE-D17D-4250-B9CC-4C463024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9E795-F3C0-43BE-A0D0-C598BBEF0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ABCF-901B-4DC2-AB35-28E91340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5CFAC-986B-41A4-ADC7-CD9B8CF2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91839-1244-479E-91C7-1ADF2B9D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1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CB60-1D69-4B0B-A405-052C8759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4CD31-8779-408A-8C04-30D74BF7B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E37FC-E9CA-453A-A9F0-77494D68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6258E-FE64-411D-8F79-3723B252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BD639-4538-42A8-A304-5B355289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0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7C2C1E-8A67-423E-8F7A-9C1083E61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A00B8-A7CF-4808-BED2-A978B0AF4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819C7-B18A-42AE-B9D1-6053C02D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BEFA0-E79A-4E79-A460-16794CFD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2D35A-DCE3-49B1-9D24-6EF55D07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0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9F08-B4B7-46D7-954B-11CA66CF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15DF1-D35D-4085-834B-289E5937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7F6D-B2AB-460A-9F2A-F9A51507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E7245-2CE4-4B5C-9F11-A8390977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EFEE7-60EF-4DE9-9724-FEDBBCAE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909A-3302-4DC6-A407-FDBD9964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97DB0-8F38-4B13-8F73-F6FDFEE31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CF5B0-1C4E-4F76-A5F0-BF6CDAE0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E2C1-1BAC-4170-B446-0D362979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4D9C-9363-4334-8064-DA5343F1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AE67-FB6D-42BD-A5A3-5B6805A1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96CCA-570D-4FCA-8823-B96FE730C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0738F-F73A-4630-8E99-D62BE9588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AA8E4-3AF3-442E-B89A-97CABFE9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CBFC8-12A3-412A-B48F-3BB6B3CA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FFBEF-C40A-4027-AFA3-14C05A6C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B5E2-32CE-4F6E-8E86-F63823F4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E6DE-2DB3-4833-BE93-78427EB1A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261B8-47D6-4BFB-8521-D188EB4F5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8EC5A-13A0-45E0-92FE-8BE6C3C90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0568B-CE93-4D9D-8FFB-8B85FBB7F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A8519-1533-4376-9EDE-E888E908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F1D8D-C2D9-4C51-B0D4-A04D5302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60551-CCCD-411A-B97C-0A3AAB1C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6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8875-6730-40F7-8140-ECDF2DAD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34528-27B3-497F-99F3-7CC00BB0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F9A1D-5737-4518-A7CB-EAE3B8EB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99FD4-5FDD-4072-9558-BDCC6410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7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CE9BF-04A7-4ABF-8AAB-F105E2D4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B0843-4D04-438E-BEF8-D69B247B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6AC40-AD22-43B7-8516-9BE93C9B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9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5689-3BDB-4F6F-88AB-36D7D493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D60E-8E6F-4F1D-889C-710ECDEA7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EB9C1-2DFA-44DA-8D0A-010D477CB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2E26D-61FF-4DEB-A491-9216F7F6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0BF73-C4E5-4842-844C-DF4A2AD2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41A84-17E0-42D2-8A0D-44C2D557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1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5B22-5031-4DA2-97F7-C7926C38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B90E8-3861-4616-B742-208187EE4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4E162-BFC2-4C3E-99FE-C1ADB1CCF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AD055-9AA7-4AA9-BE3D-304FC678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28782-3B17-4701-BDA1-9D9D03C1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85B60-3CB2-441B-AC12-604062ED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6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9131F-92E8-46A2-A27A-1DDE21440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D0258-3FE5-4461-8EC5-12195553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6725E-733E-4B5F-B817-E4D7D0552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CF37-ABD8-43A8-A940-E787B28D1AE5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AA659-BF54-4322-9004-BBDD482B8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6ED0-10CF-4FB7-84CB-A8BFEB709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tjcqvl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D76D-32B2-4D05-BA82-A4212B9C5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380"/>
            <a:ext cx="10515600" cy="595324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</a:rPr>
              <a:t>Assignment 2 Presentation</a:t>
            </a:r>
            <a:br>
              <a:rPr lang="en-US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EECE 443</a:t>
            </a:r>
            <a:br>
              <a:rPr lang="en-US" dirty="0">
                <a:latin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</a:rPr>
              <a:t>Team 2: MCU TNC Design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Kaleb Leon – C00094357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Kobe Keopraseuth – C00092349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David Cain – C00043561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March </a:t>
            </a:r>
            <a:r>
              <a:rPr lang="en-US" dirty="0">
                <a:latin typeface="Arial" panose="020B0604020202020204" pitchFamily="34" charset="0"/>
              </a:rPr>
              <a:t>20</a:t>
            </a:r>
            <a:r>
              <a:rPr lang="en-US" baseline="30000" dirty="0">
                <a:effectLst/>
                <a:latin typeface="Arial" panose="020B0604020202020204" pitchFamily="34" charset="0"/>
              </a:rPr>
              <a:t>th</a:t>
            </a:r>
            <a:r>
              <a:rPr lang="en-US" dirty="0">
                <a:effectLst/>
                <a:latin typeface="Arial" panose="020B0604020202020204" pitchFamily="34" charset="0"/>
              </a:rPr>
              <a:t>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42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F521-E772-4045-AC01-ED3D39F83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3691"/>
            <a:ext cx="9144000" cy="1026645"/>
          </a:xfrm>
        </p:spPr>
        <p:txBody>
          <a:bodyPr/>
          <a:lstStyle/>
          <a:p>
            <a:r>
              <a:rPr lang="en-US" dirty="0"/>
              <a:t>MCU TNC 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17881-51EA-47D2-A657-20BA4CE8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663"/>
            <a:ext cx="9144000" cy="469449"/>
          </a:xfrm>
        </p:spPr>
        <p:txBody>
          <a:bodyPr/>
          <a:lstStyle/>
          <a:p>
            <a:r>
              <a:rPr lang="en-US" dirty="0"/>
              <a:t>David Cain, Kobe Keopraseuth, and Kaleb Leon </a:t>
            </a:r>
          </a:p>
        </p:txBody>
      </p:sp>
    </p:spTree>
    <p:extLst>
      <p:ext uri="{BB962C8B-B14F-4D97-AF65-F5344CB8AC3E}">
        <p14:creationId xmlns:p14="http://schemas.microsoft.com/office/powerpoint/2010/main" val="245043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5DA0-71D0-40FD-9995-F970CD0A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Design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B25513-333F-41D3-97DB-D5B28F0FEDF5}"/>
              </a:ext>
            </a:extLst>
          </p:cNvPr>
          <p:cNvSpPr txBox="1">
            <a:spLocks/>
          </p:cNvSpPr>
          <p:nvPr/>
        </p:nvSpPr>
        <p:spPr>
          <a:xfrm>
            <a:off x="838200" y="1772503"/>
            <a:ext cx="10515600" cy="483611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0"/>
              </a:spcBef>
            </a:pPr>
            <a:r>
              <a:rPr lang="en-US" sz="2400" dirty="0"/>
              <a:t>Simulations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BJT PNP Circuit - http://tinyurl.com/uvuus54</a:t>
            </a:r>
          </a:p>
          <a:p>
            <a:pPr lvl="1" fontAlgn="base">
              <a:spcBef>
                <a:spcPts val="0"/>
              </a:spcBef>
            </a:pPr>
            <a:r>
              <a:rPr lang="en-US" dirty="0"/>
              <a:t>Voltage Divider - </a:t>
            </a:r>
            <a:r>
              <a:rPr lang="en-US" dirty="0">
                <a:hlinkClick r:id="rId2"/>
              </a:rPr>
              <a:t>http://tinyurl.com/tjcqvlk</a:t>
            </a:r>
            <a:endParaRPr lang="en-US" sz="2000" dirty="0"/>
          </a:p>
          <a:p>
            <a:pPr fontAlgn="base">
              <a:spcBef>
                <a:spcPts val="0"/>
              </a:spcBef>
            </a:pPr>
            <a:endParaRPr lang="en-US" sz="2400" dirty="0"/>
          </a:p>
          <a:p>
            <a:pPr fontAlgn="base">
              <a:spcBef>
                <a:spcPts val="0"/>
              </a:spcBef>
            </a:pPr>
            <a:r>
              <a:rPr lang="en-US" sz="2400" dirty="0"/>
              <a:t>Calculations</a:t>
            </a:r>
          </a:p>
          <a:p>
            <a:pPr fontAlgn="base">
              <a:spcBef>
                <a:spcPts val="0"/>
              </a:spcBef>
            </a:pPr>
            <a:endParaRPr lang="en-US" sz="2400" dirty="0"/>
          </a:p>
          <a:p>
            <a:pPr fontAlgn="base">
              <a:spcBef>
                <a:spcPts val="0"/>
              </a:spcBef>
            </a:pPr>
            <a:r>
              <a:rPr lang="en-US" sz="2400" dirty="0"/>
              <a:t>Drawings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sz="2400" dirty="0"/>
          </a:p>
          <a:p>
            <a:pPr fontAlgn="base">
              <a:spcBef>
                <a:spcPts val="0"/>
              </a:spcBef>
            </a:pPr>
            <a:r>
              <a:rPr lang="en-US" sz="2400" dirty="0"/>
              <a:t>Bill of Materials</a:t>
            </a:r>
          </a:p>
          <a:p>
            <a:pPr fontAlgn="base">
              <a:spcBef>
                <a:spcPts val="0"/>
              </a:spcBef>
            </a:pPr>
            <a:endParaRPr lang="en-US" sz="2400" dirty="0"/>
          </a:p>
          <a:p>
            <a:pPr fontAlgn="base">
              <a:spcBef>
                <a:spcPts val="0"/>
              </a:spcBef>
            </a:pPr>
            <a:r>
              <a:rPr lang="en-US" sz="2400" dirty="0"/>
              <a:t>Instructions of Assembly</a:t>
            </a:r>
          </a:p>
          <a:p>
            <a:pPr fontAlgn="base">
              <a:spcBef>
                <a:spcPts val="0"/>
              </a:spcBef>
            </a:pPr>
            <a:endParaRPr lang="en-US" sz="2400" dirty="0"/>
          </a:p>
          <a:p>
            <a:pPr fontAlgn="base">
              <a:spcBef>
                <a:spcPts val="0"/>
              </a:spcBef>
            </a:pPr>
            <a:r>
              <a:rPr lang="en-US" sz="2400" dirty="0"/>
              <a:t>Failure Mode Effects Analysis</a:t>
            </a:r>
          </a:p>
          <a:p>
            <a:pPr fontAlgn="base">
              <a:spcBef>
                <a:spcPts val="0"/>
              </a:spcBef>
            </a:pPr>
            <a:endParaRPr lang="en-US" sz="2400" dirty="0"/>
          </a:p>
          <a:p>
            <a:pPr fontAlgn="base">
              <a:spcBef>
                <a:spcPts val="0"/>
              </a:spcBef>
            </a:pPr>
            <a:r>
              <a:rPr lang="en-US" sz="2400" dirty="0"/>
              <a:t>Level 0/Level 1 Diagram</a:t>
            </a:r>
          </a:p>
        </p:txBody>
      </p:sp>
    </p:spTree>
    <p:extLst>
      <p:ext uri="{BB962C8B-B14F-4D97-AF65-F5344CB8AC3E}">
        <p14:creationId xmlns:p14="http://schemas.microsoft.com/office/powerpoint/2010/main" val="197738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F768FE-B66A-4E0E-B8AC-043DAA36F770}"/>
              </a:ext>
            </a:extLst>
          </p:cNvPr>
          <p:cNvSpPr txBox="1"/>
          <p:nvPr/>
        </p:nvSpPr>
        <p:spPr>
          <a:xfrm>
            <a:off x="4937759" y="6081713"/>
            <a:ext cx="231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Voltage Divider Calculations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B033A6-894E-4919-8F91-B30DC0302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1690688"/>
            <a:ext cx="75152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4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Drawings</a:t>
            </a:r>
          </a:p>
        </p:txBody>
      </p:sp>
      <p:pic>
        <p:nvPicPr>
          <p:cNvPr id="7" name="Content Placeholder 6" descr="A screenshot of a circuit board&#10;&#10;Description automatically generated">
            <a:extLst>
              <a:ext uri="{FF2B5EF4-FFF2-40B4-BE49-F238E27FC236}">
                <a16:creationId xmlns:a16="http://schemas.microsoft.com/office/drawing/2014/main" id="{80BAE362-041A-4E05-893A-548E05C14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4077"/>
            <a:ext cx="4923661" cy="4351338"/>
          </a:xfr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079686B7-2389-4639-B725-10ACCBE53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869" y="2413921"/>
            <a:ext cx="4121931" cy="30516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F768FE-B66A-4E0E-B8AC-043DAA36F770}"/>
              </a:ext>
            </a:extLst>
          </p:cNvPr>
          <p:cNvSpPr txBox="1"/>
          <p:nvPr/>
        </p:nvSpPr>
        <p:spPr>
          <a:xfrm>
            <a:off x="2141790" y="6115415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Breadboard Layout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CF696B-41E8-41C4-8B6C-A008E80C0D8B}"/>
              </a:ext>
            </a:extLst>
          </p:cNvPr>
          <p:cNvSpPr txBox="1"/>
          <p:nvPr/>
        </p:nvSpPr>
        <p:spPr>
          <a:xfrm>
            <a:off x="8134594" y="6115415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Schematic Layout</a:t>
            </a:r>
          </a:p>
        </p:txBody>
      </p:sp>
    </p:spTree>
    <p:extLst>
      <p:ext uri="{BB962C8B-B14F-4D97-AF65-F5344CB8AC3E}">
        <p14:creationId xmlns:p14="http://schemas.microsoft.com/office/powerpoint/2010/main" val="357720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 of Materials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CF696B-41E8-41C4-8B6C-A008E80C0D8B}"/>
              </a:ext>
            </a:extLst>
          </p:cNvPr>
          <p:cNvSpPr txBox="1"/>
          <p:nvPr/>
        </p:nvSpPr>
        <p:spPr>
          <a:xfrm>
            <a:off x="4937760" y="5420823"/>
            <a:ext cx="231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Bill of Materials Sent to Mentors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391131A-7E7D-4A9E-88B8-10EF546EF3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551914"/>
              </p:ext>
            </p:extLst>
          </p:nvPr>
        </p:nvGraphicFramePr>
        <p:xfrm>
          <a:off x="758934" y="1547140"/>
          <a:ext cx="10674132" cy="3763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3" imgW="8130584" imgH="3253731" progId="Excel.Sheet.12">
                  <p:embed/>
                </p:oleObj>
              </mc:Choice>
              <mc:Fallback>
                <p:oleObj name="Worksheet" r:id="rId3" imgW="8130584" imgH="32537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8934" y="1547140"/>
                        <a:ext cx="10674132" cy="3763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2656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6" y="167386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Failure Mode Effects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5F2E7D-FEF9-42BF-B71F-F59921007C36}"/>
              </a:ext>
            </a:extLst>
          </p:cNvPr>
          <p:cNvSpPr txBox="1"/>
          <p:nvPr/>
        </p:nvSpPr>
        <p:spPr>
          <a:xfrm>
            <a:off x="4538465" y="6023588"/>
            <a:ext cx="3005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Failure Mode Effects Analysis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DF14576-061F-44B8-816B-C7D2AAB3D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946" y="1263947"/>
            <a:ext cx="4896098" cy="459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1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0/Level 1 Diagrams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F768FE-B66A-4E0E-B8AC-043DAA36F770}"/>
              </a:ext>
            </a:extLst>
          </p:cNvPr>
          <p:cNvSpPr txBox="1"/>
          <p:nvPr/>
        </p:nvSpPr>
        <p:spPr>
          <a:xfrm>
            <a:off x="2141790" y="6115415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Level 0 Diagram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CF696B-41E8-41C4-8B6C-A008E80C0D8B}"/>
              </a:ext>
            </a:extLst>
          </p:cNvPr>
          <p:cNvSpPr txBox="1"/>
          <p:nvPr/>
        </p:nvSpPr>
        <p:spPr>
          <a:xfrm>
            <a:off x="7733730" y="6123543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Level 1 Diagram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E36B79-83E2-489C-981C-D26DD30C9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1" y="2136951"/>
            <a:ext cx="5317997" cy="2584097"/>
          </a:xfrm>
          <a:prstGeom prst="rect">
            <a:avLst/>
          </a:prstGeom>
        </p:spPr>
      </p:pic>
      <p:pic>
        <p:nvPicPr>
          <p:cNvPr id="12" name="Picture 1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303F511-6F95-48CE-89BF-56958C798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020" y="1694832"/>
            <a:ext cx="5733899" cy="346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8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96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Worksheet</vt:lpstr>
      <vt:lpstr>Assignment 2 Presentation EECE 443  Team 2: MCU TNC Design Kaleb Leon – C00094357 Kobe Keopraseuth – C00092349 David Cain – C00043561  March 20th, 2020</vt:lpstr>
      <vt:lpstr>MCU TNC Assignment 2</vt:lpstr>
      <vt:lpstr>Preliminary Design</vt:lpstr>
      <vt:lpstr>Calculations</vt:lpstr>
      <vt:lpstr>Drawings</vt:lpstr>
      <vt:lpstr>Bill of Materials</vt:lpstr>
      <vt:lpstr>Failure Mode Effects Analysis</vt:lpstr>
      <vt:lpstr>Level 0/Level 1 Diagrams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 Presentation EECE 443  Team 2: MCU TNC Design Kaleb Leon – C00094357 Kobe Keopraseuth – C00092349 David Cain – C00043561  March 20th, 2020</dc:title>
  <dc:creator>David Cain</dc:creator>
  <cp:lastModifiedBy>David Cain</cp:lastModifiedBy>
  <cp:revision>3</cp:revision>
  <dcterms:created xsi:type="dcterms:W3CDTF">2020-03-19T03:20:14Z</dcterms:created>
  <dcterms:modified xsi:type="dcterms:W3CDTF">2020-03-19T03:34:07Z</dcterms:modified>
</cp:coreProperties>
</file>