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81" r:id="rId4"/>
    <p:sldId id="270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76D-32B2-4D05-BA82-A4212B9C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380"/>
            <a:ext cx="10515600" cy="59532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Assignment </a:t>
            </a:r>
            <a:r>
              <a:rPr lang="en-US" b="1" dirty="0" smtClean="0">
                <a:latin typeface="Arial" panose="020B0604020202020204" pitchFamily="34" charset="0"/>
              </a:rPr>
              <a:t>1B </a:t>
            </a:r>
            <a:r>
              <a:rPr lang="en-US" b="1" dirty="0">
                <a:latin typeface="Arial" panose="020B0604020202020204" pitchFamily="34" charset="0"/>
              </a:rPr>
              <a:t>Presentation</a:t>
            </a: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EECE 443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Team 2: MCU TNC 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Kaleb Leon – C00094357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Kobe Keopraseuth – C00092349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David Cain – C00043561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/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 smtClean="0">
                <a:effectLst/>
                <a:latin typeface="Arial" panose="020B0604020202020204" pitchFamily="34" charset="0"/>
              </a:rPr>
              <a:t>March 10</a:t>
            </a:r>
            <a:r>
              <a:rPr lang="en-US" baseline="30000" dirty="0" smtClean="0">
                <a:effectLst/>
                <a:latin typeface="Arial" panose="020B0604020202020204" pitchFamily="34" charset="0"/>
              </a:rPr>
              <a:t>th</a:t>
            </a:r>
            <a:r>
              <a:rPr lang="en-US" dirty="0" smtClean="0"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effectLst/>
                <a:latin typeface="Arial" panose="020B0604020202020204" pitchFamily="34" charset="0"/>
              </a:rPr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 dirty="0"/>
              <a:t>MCU TNC Assignment </a:t>
            </a:r>
            <a:r>
              <a:rPr lang="en-US" dirty="0" smtClean="0"/>
              <a:t>1B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greements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772503"/>
            <a:ext cx="10515600" cy="4836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sz="2400" dirty="0" smtClean="0"/>
              <a:t>References needed to be corrected to include the Direwolf project as a previous research of work done by others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Needed an </a:t>
            </a:r>
            <a:r>
              <a:rPr lang="en-US" sz="2400" dirty="0"/>
              <a:t>HDLC diagram in the research of work done by others </a:t>
            </a:r>
            <a:r>
              <a:rPr lang="en-US" sz="2400" dirty="0" smtClean="0"/>
              <a:t>sections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References needed to include the mentors with their credentials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Needed </a:t>
            </a:r>
            <a:r>
              <a:rPr lang="en-US" sz="2400" dirty="0" smtClean="0"/>
              <a:t>a AFSK diagram to visualize the modulation technique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Needed </a:t>
            </a:r>
            <a:r>
              <a:rPr lang="en-US" sz="2400" dirty="0" smtClean="0"/>
              <a:t>programming language alternatives </a:t>
            </a:r>
            <a:r>
              <a:rPr lang="en-US" sz="2400" dirty="0"/>
              <a:t>and </a:t>
            </a:r>
            <a:r>
              <a:rPr lang="en-US" sz="2400" dirty="0" smtClean="0"/>
              <a:t>tradeoffs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Needed </a:t>
            </a:r>
            <a:r>
              <a:rPr lang="en-US" sz="2400" dirty="0" smtClean="0"/>
              <a:t>basic algorithm alternatives and tradeoffs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A corrected objective tree was created to be more legible for presentations/inclusion in the paper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Grammatical Errors</a:t>
            </a:r>
          </a:p>
        </p:txBody>
      </p:sp>
    </p:spTree>
    <p:extLst>
      <p:ext uri="{BB962C8B-B14F-4D97-AF65-F5344CB8AC3E}">
        <p14:creationId xmlns:p14="http://schemas.microsoft.com/office/powerpoint/2010/main" val="25996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</a:t>
            </a:r>
            <a:r>
              <a:rPr lang="en-US" dirty="0" smtClean="0"/>
              <a:t>greements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772503"/>
            <a:ext cx="10515600" cy="4836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sz="2400" dirty="0" smtClean="0"/>
              <a:t>With reference to the Level 0 Functional Block Diagram, it was suggested to address abstract requirements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000" dirty="0" smtClean="0"/>
              <a:t>- This topic will be elaborated on further in the functional requirements section of the paper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Objective tree was stated to not add up to 100% at the third level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000" dirty="0"/>
              <a:t>- </a:t>
            </a:r>
            <a:r>
              <a:rPr lang="en-US" sz="2000" dirty="0" smtClean="0"/>
              <a:t>Power consumption does not extend to the third level, which is why it appears to not add up to 100%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Gantt chart was suggested to included “Human Resources”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000" dirty="0" smtClean="0"/>
              <a:t>- When constructing the Gantt Chart, the program was set to not include weekends as personal days</a:t>
            </a:r>
          </a:p>
          <a:p>
            <a:pPr marL="457200" lvl="1" indent="0" fontAlgn="base">
              <a:spcBef>
                <a:spcPts val="0"/>
              </a:spcBef>
              <a:buNone/>
            </a:pPr>
            <a:endParaRPr lang="en-US" sz="2000" dirty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The AFSK section was noted to have incorrect formatting</a:t>
            </a:r>
          </a:p>
          <a:p>
            <a:pPr marL="457200" lvl="2" indent="0" fontAlgn="base">
              <a:spcBef>
                <a:spcPts val="0"/>
              </a:spcBef>
              <a:buNone/>
            </a:pPr>
            <a:r>
              <a:rPr lang="en-US" dirty="0" smtClean="0"/>
              <a:t>- Not sure what this is referring to, section seems to follow IEEE notation</a:t>
            </a:r>
            <a:endParaRPr lang="en-US" dirty="0"/>
          </a:p>
          <a:p>
            <a:pPr fontAlgn="base">
              <a:spcBef>
                <a:spcPts val="0"/>
              </a:spcBef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/>
              <a:t>You need to explain the tree more thoroughly as to your rational for setting up the tree this </a:t>
            </a:r>
            <a:r>
              <a:rPr lang="en-US" sz="2400" dirty="0" smtClean="0"/>
              <a:t>way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200" dirty="0" smtClean="0"/>
              <a:t>- Above the objective tree, this section documents our reasoning thoroughly</a:t>
            </a:r>
            <a:endParaRPr lang="en-US" sz="2400" dirty="0"/>
          </a:p>
          <a:p>
            <a:pPr fontAlgn="base">
              <a:spcBef>
                <a:spcPts val="0"/>
              </a:spcBef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Objective Tree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66679-DA10-4548-9E15-0D86CDB4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85" y="1384009"/>
            <a:ext cx="9287721" cy="54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Issue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690688"/>
            <a:ext cx="7372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256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 1B Presentation EECE 443  Team 2: MCU TNC Design Kaleb Leon – C00094357 Kobe Keopraseuth – C00092349 David Cain – C00043561  March 10th, 2020</vt:lpstr>
      <vt:lpstr>MCU TNC Assignment 1B</vt:lpstr>
      <vt:lpstr>Agreements</vt:lpstr>
      <vt:lpstr>Disagreements</vt:lpstr>
      <vt:lpstr>Original Objective Tree</vt:lpstr>
      <vt:lpstr>Formatting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DLC. Cain</cp:lastModifiedBy>
  <cp:revision>32</cp:revision>
  <dcterms:created xsi:type="dcterms:W3CDTF">2020-02-11T21:35:18Z</dcterms:created>
  <dcterms:modified xsi:type="dcterms:W3CDTF">2020-03-10T04:39:58Z</dcterms:modified>
</cp:coreProperties>
</file>