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0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</a:t>
            </a:r>
            <a:r>
              <a:rPr lang="en-US" b="1" dirty="0" smtClean="0">
                <a:latin typeface="Arial" panose="020B0604020202020204" pitchFamily="34" charset="0"/>
              </a:rPr>
              <a:t>1C </a:t>
            </a:r>
            <a:r>
              <a:rPr lang="en-US" b="1" dirty="0">
                <a:latin typeface="Arial" panose="020B0604020202020204" pitchFamily="34" charset="0"/>
              </a:rPr>
              <a:t>Presentation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/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 smtClean="0">
                <a:effectLst/>
                <a:latin typeface="Arial" panose="020B0604020202020204" pitchFamily="34" charset="0"/>
              </a:rPr>
              <a:t>March 10</a:t>
            </a:r>
            <a:r>
              <a:rPr lang="en-US" baseline="30000" dirty="0" smtClean="0">
                <a:effectLst/>
                <a:latin typeface="Arial" panose="020B0604020202020204" pitchFamily="34" charset="0"/>
              </a:rPr>
              <a:t>th</a:t>
            </a:r>
            <a:r>
              <a:rPr lang="en-US" dirty="0" smtClean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</a:t>
            </a:r>
            <a:r>
              <a:rPr lang="en-US" dirty="0" smtClean="0"/>
              <a:t>1C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400" dirty="0" smtClean="0"/>
              <a:t>References needed to be corrected to include the Direwolf project as a previous research of work done by others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/>
              <a:t>Included an HDLC diagram in the research of work done by others </a:t>
            </a:r>
            <a:r>
              <a:rPr lang="en-US" sz="2400" dirty="0" smtClean="0"/>
              <a:t>sections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References needed to include the mentors with their credentials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Included a AFSK diagram to visualize the modulation technique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Included programming language alternatives </a:t>
            </a:r>
            <a:r>
              <a:rPr lang="en-US" sz="2400" dirty="0"/>
              <a:t>and </a:t>
            </a:r>
            <a:r>
              <a:rPr lang="en-US" sz="2400" dirty="0" smtClean="0"/>
              <a:t>tradeoffs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Included basic algorithm alternatives and tradeoffs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A corrected objective tree was created to be more legible for presentations/inclusion in the paper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 smtClean="0"/>
              <a:t>Grammatical Errors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Objective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931C6-7DCD-4DF1-B778-ABA130D49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948656"/>
            <a:ext cx="9534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1C Presentation EECE 443  Team 2: MCU TNC Design Kaleb Leon – C00094357 Kobe Keopraseuth – C00092349 David Cain – C00043561  March 10th, 2020</vt:lpstr>
      <vt:lpstr>MCU TNC Assignment 1C</vt:lpstr>
      <vt:lpstr>Adjustments</vt:lpstr>
      <vt:lpstr>Corrected Objective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DLC. Cain</cp:lastModifiedBy>
  <cp:revision>29</cp:revision>
  <dcterms:created xsi:type="dcterms:W3CDTF">2020-02-11T21:35:18Z</dcterms:created>
  <dcterms:modified xsi:type="dcterms:W3CDTF">2020-03-10T04:17:04Z</dcterms:modified>
</cp:coreProperties>
</file>