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80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E6FE-D17D-4250-B9CC-4C463024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9E795-F3C0-43BE-A0D0-C598BBEF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ABCF-901B-4DC2-AB35-28E91340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CFAC-986B-41A4-ADC7-CD9B8CF2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91839-1244-479E-91C7-1ADF2B9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B60-1D69-4B0B-A405-052C8759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4CD31-8779-408A-8C04-30D74BF7B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37FC-E9CA-453A-A9F0-77494D68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258E-FE64-411D-8F79-3723B252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D639-4538-42A8-A304-5B35528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C2C1E-8A67-423E-8F7A-9C1083E61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A00B8-A7CF-4808-BED2-A978B0AF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19C7-B18A-42AE-B9D1-6053C02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EFA0-E79A-4E79-A460-16794CF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D35A-DCE3-49B1-9D24-6EF55D07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9F08-B4B7-46D7-954B-11CA66CF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5DF1-D35D-4085-834B-289E5937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F6D-B2AB-460A-9F2A-F9A5150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7245-2CE4-4B5C-9F11-A839097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EFEE7-60EF-4DE9-9724-FEDBBCA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909A-3302-4DC6-A407-FDBD9964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7DB0-8F38-4B13-8F73-F6FDFEE3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F5B0-1C4E-4F76-A5F0-BF6CDAE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E2C1-1BAC-4170-B446-0D362979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4D9C-9363-4334-8064-DA5343F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AE67-FB6D-42BD-A5A3-5B6805A1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6CCA-570D-4FCA-8823-B96FE730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0738F-F73A-4630-8E99-D62BE958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A8E4-3AF3-442E-B89A-97CABFE9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BFC8-12A3-412A-B48F-3BB6B3CA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FBEF-C40A-4027-AFA3-14C05A6C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B5E2-32CE-4F6E-8E86-F63823F4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E6DE-2DB3-4833-BE93-78427EB1A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61B8-47D6-4BFB-8521-D188EB4F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8EC5A-13A0-45E0-92FE-8BE6C3C90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568B-CE93-4D9D-8FFB-8B85FBB7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8519-1533-4376-9EDE-E888E908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F1D8D-C2D9-4C51-B0D4-A04D5302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0551-CCCD-411A-B97C-0A3AAB1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6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8875-6730-40F7-8140-ECDF2DAD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4528-27B3-497F-99F3-7CC00BB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F9A1D-5737-4518-A7CB-EAE3B8E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99FD4-5FDD-4072-9558-BDCC6410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7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CE9BF-04A7-4ABF-8AAB-F105E2D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B0843-4D04-438E-BEF8-D69B24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6AC40-AD22-43B7-8516-9BE93C9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5689-3BDB-4F6F-88AB-36D7D493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D60E-8E6F-4F1D-889C-710ECDE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B9C1-2DFA-44DA-8D0A-010D477C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E26D-61FF-4DEB-A491-9216F7F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0BF73-C4E5-4842-844C-DF4A2AD2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1A84-17E0-42D2-8A0D-44C2D557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5B22-5031-4DA2-97F7-C7926C38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90E8-3861-4616-B742-208187EE4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E162-BFC2-4C3E-99FE-C1ADB1CC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D055-9AA7-4AA9-BE3D-304FC67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8782-3B17-4701-BDA1-9D9D03C1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B60-3CB2-441B-AC12-604062E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131F-92E8-46A2-A27A-1DDE2144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0258-3FE5-4461-8EC5-12195553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725E-733E-4B5F-B817-E4D7D055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CF37-ABD8-43A8-A940-E787B28D1AE5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A659-BF54-4322-9004-BBDD482B8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6ED0-10CF-4FB7-84CB-A8BFEB709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C1B1-8B04-4029-BF41-8A030343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572"/>
            <a:ext cx="9144000" cy="1600744"/>
          </a:xfrm>
        </p:spPr>
        <p:txBody>
          <a:bodyPr>
            <a:normAutofit/>
          </a:bodyPr>
          <a:lstStyle/>
          <a:p>
            <a:r>
              <a:rPr lang="en-US" dirty="0"/>
              <a:t>MCU TNC Deliverable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316"/>
            <a:ext cx="9144000" cy="469449"/>
          </a:xfrm>
        </p:spPr>
        <p:txBody>
          <a:bodyPr/>
          <a:lstStyle/>
          <a:p>
            <a:r>
              <a:rPr lang="en-US" dirty="0"/>
              <a:t>David Cain, Kobe Keopraseuth, and Kaleb Leon 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Tree at High Level</a:t>
            </a:r>
          </a:p>
        </p:txBody>
      </p:sp>
      <p:pic>
        <p:nvPicPr>
          <p:cNvPr id="4" name="Picture 3" descr="A picture containing flower, bird&#10;&#10;Description automatically generated">
            <a:extLst>
              <a:ext uri="{FF2B5EF4-FFF2-40B4-BE49-F238E27FC236}">
                <a16:creationId xmlns:a16="http://schemas.microsoft.com/office/drawing/2014/main" id="{52C25F16-2CFE-4D9D-A53E-0E39EE1AF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05585" y="151009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4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Testing Tree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F1DE3-2CF0-4FF1-8081-2C8EE4B06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7" y="1379135"/>
            <a:ext cx="8403265" cy="52940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05585" y="151009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5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5DA0-71D0-40FD-9995-F970CD0A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Testing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B25513-333F-41D3-97DB-D5B28F0FEDF5}"/>
              </a:ext>
            </a:extLst>
          </p:cNvPr>
          <p:cNvSpPr txBox="1">
            <a:spLocks/>
          </p:cNvSpPr>
          <p:nvPr/>
        </p:nvSpPr>
        <p:spPr>
          <a:xfrm>
            <a:off x="705585" y="1510092"/>
            <a:ext cx="10515600" cy="49421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80001-62F8-4ABD-B3A0-D29EE1C56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3" y="1414538"/>
            <a:ext cx="7772413" cy="54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MCU TNC Deliverable 3</vt:lpstr>
      <vt:lpstr>Testing Tree at High Level</vt:lpstr>
      <vt:lpstr>Hardware Testing Tree</vt:lpstr>
      <vt:lpstr>Software Testing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MCU TNC Deliverable 3</dc:title>
  <dc:creator>David Cain</dc:creator>
  <cp:lastModifiedBy>David Cain</cp:lastModifiedBy>
  <cp:revision>4</cp:revision>
  <dcterms:created xsi:type="dcterms:W3CDTF">2020-09-21T17:15:52Z</dcterms:created>
  <dcterms:modified xsi:type="dcterms:W3CDTF">2020-09-21T17:17:48Z</dcterms:modified>
</cp:coreProperties>
</file>