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0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76D-32B2-4D05-BA82-A4212B9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380"/>
            <a:ext cx="10515600" cy="5953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Assignment 2C Presentation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EECE 443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Team 2: MCU TNC Design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Kaleb Leon – C00094357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Kobe Keopraseuth – C00092349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David Cain – C00043561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br>
              <a:rPr lang="en-US">
                <a:effectLst/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April</a:t>
            </a:r>
            <a:r>
              <a:rPr lang="en-US">
                <a:effectLst/>
                <a:latin typeface="Arial" panose="020B0604020202020204" pitchFamily="34" charset="0"/>
              </a:rPr>
              <a:t> 2</a:t>
            </a:r>
            <a:r>
              <a:rPr lang="en-US" baseline="30000">
                <a:latin typeface="Arial" panose="020B0604020202020204" pitchFamily="34" charset="0"/>
              </a:rPr>
              <a:t>nd</a:t>
            </a:r>
            <a:r>
              <a:rPr lang="en-US"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effectLst/>
                <a:latin typeface="Arial" panose="020B0604020202020204" pitchFamily="34" charset="0"/>
              </a:rPr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 dirty="0"/>
              <a:t>MCU TNC Assignment 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725905" y="1550732"/>
            <a:ext cx="10515600" cy="4836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dirty="0"/>
              <a:t>Added Safety requirements to Preliminary Design. Considered specified needs with consideration of public health, safety, and welfare, as well as global, cultural, social, environmental, and economic factors. </a:t>
            </a:r>
          </a:p>
          <a:p>
            <a:pPr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Made and Added OSI  layered communication model to Appendix D</a:t>
            </a:r>
          </a:p>
          <a:p>
            <a:pPr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Made flowchart easier to read as well as fixed some connections</a:t>
            </a:r>
          </a:p>
          <a:p>
            <a:pPr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Corrected any Grammatical and Formatting Errors needed</a:t>
            </a:r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A1EA7-5B66-42F8-95DA-2FF88612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2434556"/>
            <a:ext cx="10515600" cy="1325563"/>
          </a:xfrm>
        </p:spPr>
        <p:txBody>
          <a:bodyPr/>
          <a:lstStyle/>
          <a:p>
            <a:r>
              <a:rPr lang="en-US" dirty="0"/>
              <a:t>Receiving Flowchart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4DA87A-7E6D-472C-AD3F-B234C905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726" y="132030"/>
            <a:ext cx="4984297" cy="65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A1EA7-5B66-42F8-95DA-2FF88612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2434556"/>
            <a:ext cx="10515600" cy="1325563"/>
          </a:xfrm>
        </p:spPr>
        <p:txBody>
          <a:bodyPr/>
          <a:lstStyle/>
          <a:p>
            <a:r>
              <a:rPr lang="en-US" dirty="0"/>
              <a:t>Transmitting Flowchart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ACE7B-24B1-4A7B-92AC-6F701EEC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11" y="0"/>
            <a:ext cx="5279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A1EA7-5B66-42F8-95DA-2FF88612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2434556"/>
            <a:ext cx="10515600" cy="1325563"/>
          </a:xfrm>
        </p:spPr>
        <p:txBody>
          <a:bodyPr/>
          <a:lstStyle/>
          <a:p>
            <a:r>
              <a:rPr lang="en-US" dirty="0"/>
              <a:t>Formatting 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992D2-26CF-48E0-BC96-6EB470F1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578" y="0"/>
            <a:ext cx="3192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A1EA7-5B66-42F8-95DA-2FF88612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43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OSI Layer Communications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1FA77-7C6D-4B80-A9E7-C36621C7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48" y="1266092"/>
            <a:ext cx="10222852" cy="50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Assignment 2C Presentation EECE 443  Team 2: MCU TNC Design Kaleb Leon – C00094357 Kobe Keopraseuth – C00092349 David Cain – C00043561  April 2nd, 2020</vt:lpstr>
      <vt:lpstr>MCU TNC Assignment 2C</vt:lpstr>
      <vt:lpstr>Adjustments</vt:lpstr>
      <vt:lpstr>Receiving Flowchart</vt:lpstr>
      <vt:lpstr>Transmitting Flowchart</vt:lpstr>
      <vt:lpstr>Formatting Flowchart</vt:lpstr>
      <vt:lpstr>OSI Layer Communications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Kaleb Leon</cp:lastModifiedBy>
  <cp:revision>30</cp:revision>
  <dcterms:created xsi:type="dcterms:W3CDTF">2020-02-11T21:35:18Z</dcterms:created>
  <dcterms:modified xsi:type="dcterms:W3CDTF">2020-04-02T02:09:31Z</dcterms:modified>
</cp:coreProperties>
</file>