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60" r:id="rId4"/>
    <p:sldId id="263" r:id="rId5"/>
    <p:sldId id="264" r:id="rId6"/>
    <p:sldId id="265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E6FE-D17D-4250-B9CC-4C463024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9E795-F3C0-43BE-A0D0-C598BBEF0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ABCF-901B-4DC2-AB35-28E91340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5CFAC-986B-41A4-ADC7-CD9B8CF2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91839-1244-479E-91C7-1ADF2B9D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1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CB60-1D69-4B0B-A405-052C8759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4CD31-8779-408A-8C04-30D74BF7B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37FC-E9CA-453A-A9F0-77494D68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6258E-FE64-411D-8F79-3723B252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D639-4538-42A8-A304-5B355289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0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C2C1E-8A67-423E-8F7A-9C1083E61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A00B8-A7CF-4808-BED2-A978B0AF4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819C7-B18A-42AE-B9D1-6053C02D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BEFA0-E79A-4E79-A460-16794CFD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D35A-DCE3-49B1-9D24-6EF55D07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9F08-B4B7-46D7-954B-11CA66CF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5DF1-D35D-4085-834B-289E5937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7F6D-B2AB-460A-9F2A-F9A51507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E7245-2CE4-4B5C-9F11-A8390977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FEE7-60EF-4DE9-9724-FEDBBCAE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909A-3302-4DC6-A407-FDBD9964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97DB0-8F38-4B13-8F73-F6FDFEE31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CF5B0-1C4E-4F76-A5F0-BF6CDAE0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E2C1-1BAC-4170-B446-0D362979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4D9C-9363-4334-8064-DA5343F1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AE67-FB6D-42BD-A5A3-5B6805A1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6CCA-570D-4FCA-8823-B96FE730C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0738F-F73A-4630-8E99-D62BE958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AA8E4-3AF3-442E-B89A-97CABFE9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CBFC8-12A3-412A-B48F-3BB6B3CA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FFBEF-C40A-4027-AFA3-14C05A6C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B5E2-32CE-4F6E-8E86-F63823F4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E6DE-2DB3-4833-BE93-78427EB1A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261B8-47D6-4BFB-8521-D188EB4F5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8EC5A-13A0-45E0-92FE-8BE6C3C90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0568B-CE93-4D9D-8FFB-8B85FBB7F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A8519-1533-4376-9EDE-E888E908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F1D8D-C2D9-4C51-B0D4-A04D5302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60551-CCCD-411A-B97C-0A3AAB1C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8875-6730-40F7-8140-ECDF2DAD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34528-27B3-497F-99F3-7CC00BB0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F9A1D-5737-4518-A7CB-EAE3B8EB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99FD4-5FDD-4072-9558-BDCC6410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7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CE9BF-04A7-4ABF-8AAB-F105E2D4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B0843-4D04-438E-BEF8-D69B247B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6AC40-AD22-43B7-8516-9BE93C9B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5689-3BDB-4F6F-88AB-36D7D493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D60E-8E6F-4F1D-889C-710ECDEA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EB9C1-2DFA-44DA-8D0A-010D477CB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2E26D-61FF-4DEB-A491-9216F7F6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0BF73-C4E5-4842-844C-DF4A2AD2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41A84-17E0-42D2-8A0D-44C2D557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5B22-5031-4DA2-97F7-C7926C38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B90E8-3861-4616-B742-208187EE4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4E162-BFC2-4C3E-99FE-C1ADB1CC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AD055-9AA7-4AA9-BE3D-304FC678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28782-3B17-4701-BDA1-9D9D03C1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5B60-3CB2-441B-AC12-604062ED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9131F-92E8-46A2-A27A-1DDE2144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D0258-3FE5-4461-8EC5-12195553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6725E-733E-4B5F-B817-E4D7D0552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CF37-ABD8-43A8-A940-E787B28D1AE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A659-BF54-4322-9004-BBDD482B8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6ED0-10CF-4FB7-84CB-A8BFEB709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D76D-32B2-4D05-BA82-A4212B9C5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380"/>
            <a:ext cx="10515600" cy="595324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</a:rPr>
              <a:t>Assignment 2A Presentation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EECE 443</a:t>
            </a:r>
            <a:br>
              <a:rPr lang="en-US" dirty="0">
                <a:latin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Team 2: MCU TNC Design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Kaleb Leon – C00094357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Kobe Keopraseuth – C00092349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David Cain – C00043561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March </a:t>
            </a:r>
            <a:r>
              <a:rPr lang="en-US" dirty="0">
                <a:latin typeface="Arial" panose="020B0604020202020204" pitchFamily="34" charset="0"/>
              </a:rPr>
              <a:t>26</a:t>
            </a:r>
            <a:r>
              <a:rPr lang="en-US" baseline="30000" dirty="0">
                <a:effectLst/>
                <a:latin typeface="Arial" panose="020B0604020202020204" pitchFamily="34" charset="0"/>
              </a:rPr>
              <a:t>th</a:t>
            </a:r>
            <a:r>
              <a:rPr lang="en-US" dirty="0">
                <a:effectLst/>
                <a:latin typeface="Arial" panose="020B0604020202020204" pitchFamily="34" charset="0"/>
              </a:rPr>
              <a:t>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2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F521-E772-4045-AC01-ED3D39F83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1702"/>
            <a:ext cx="9144000" cy="3094596"/>
          </a:xfrm>
        </p:spPr>
        <p:txBody>
          <a:bodyPr>
            <a:normAutofit fontScale="90000"/>
          </a:bodyPr>
          <a:lstStyle/>
          <a:p>
            <a:r>
              <a:rPr lang="en-US" dirty="0"/>
              <a:t>MCU TNC Assignment 2A</a:t>
            </a:r>
            <a:br>
              <a:rPr lang="en-US" dirty="0"/>
            </a:br>
            <a:r>
              <a:rPr lang="en-US" dirty="0"/>
              <a:t>Peer Review of Team 1: Package Delivery Robot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7881-51EA-47D2-A657-20BA4CE8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9962"/>
            <a:ext cx="9144000" cy="469449"/>
          </a:xfrm>
        </p:spPr>
        <p:txBody>
          <a:bodyPr/>
          <a:lstStyle/>
          <a:p>
            <a:r>
              <a:rPr lang="en-US" dirty="0"/>
              <a:t>David Cain, Kobe Keopraseuth, and Kaleb Leon </a:t>
            </a:r>
          </a:p>
        </p:txBody>
      </p:sp>
    </p:spTree>
    <p:extLst>
      <p:ext uri="{BB962C8B-B14F-4D97-AF65-F5344CB8AC3E}">
        <p14:creationId xmlns:p14="http://schemas.microsoft.com/office/powerpoint/2010/main" val="245043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A621-50B5-430D-8D49-B9EFB737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C4C4-20A0-489E-8C57-1700875DC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18149" cy="4667251"/>
          </a:xfrm>
        </p:spPr>
        <p:txBody>
          <a:bodyPr>
            <a:normAutofit/>
          </a:bodyPr>
          <a:lstStyle/>
          <a:p>
            <a:r>
              <a:rPr lang="en-US" sz="2000" dirty="0"/>
              <a:t>Included objective tree is blurry.</a:t>
            </a:r>
          </a:p>
          <a:p>
            <a:r>
              <a:rPr lang="en-US" sz="2000" dirty="0"/>
              <a:t>Conclusions section is just the placeholder text.</a:t>
            </a:r>
          </a:p>
          <a:p>
            <a:r>
              <a:rPr lang="en-US" sz="2000" dirty="0"/>
              <a:t>Some sections are just copy and paste of the same content.</a:t>
            </a:r>
          </a:p>
          <a:p>
            <a:r>
              <a:rPr lang="en-US" sz="2000" dirty="0"/>
              <a:t>Flow Diagram is confusing to follow. Algorithm shown needs more elaboration.</a:t>
            </a:r>
          </a:p>
          <a:p>
            <a:r>
              <a:rPr lang="en-US" sz="2000" dirty="0"/>
              <a:t>Alternatives and tradeoffs section does not go over software alternatives, microcontroller alternatives, or servo alternatives. </a:t>
            </a:r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85E72C-8934-4CA0-B95B-7DD18C1D79B5}"/>
              </a:ext>
            </a:extLst>
          </p:cNvPr>
          <p:cNvSpPr txBox="1">
            <a:spLocks/>
          </p:cNvSpPr>
          <p:nvPr/>
        </p:nvSpPr>
        <p:spPr>
          <a:xfrm>
            <a:off x="5856349" y="1825623"/>
            <a:ext cx="5018148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Machine learning is mentioned in the first sentence of the paper but has no firm documentation in the paper.</a:t>
            </a:r>
          </a:p>
          <a:p>
            <a:r>
              <a:rPr lang="en-US" sz="2400" dirty="0"/>
              <a:t>Schematic: </a:t>
            </a:r>
          </a:p>
          <a:p>
            <a:pPr lvl="1"/>
            <a:r>
              <a:rPr lang="en-US" sz="2000" dirty="0"/>
              <a:t>Bluetooth module is shown but not referenced in the paper.</a:t>
            </a:r>
          </a:p>
          <a:p>
            <a:pPr lvl="1"/>
            <a:r>
              <a:rPr lang="en-US" sz="2000" dirty="0"/>
              <a:t>Wiring is not neat, this makes the connections unclear.</a:t>
            </a:r>
          </a:p>
          <a:p>
            <a:pPr lvl="1"/>
            <a:r>
              <a:rPr lang="en-US" sz="2000" dirty="0"/>
              <a:t>In the paper, the microcontroller is stated to be powered via a voltage regulator, this is not shown. </a:t>
            </a:r>
          </a:p>
          <a:p>
            <a:pPr lvl="1"/>
            <a:r>
              <a:rPr lang="en-US" sz="2000" dirty="0"/>
              <a:t>In the schematic, the microcontroller is stated to be powered via USB, </a:t>
            </a:r>
            <a:r>
              <a:rPr lang="en-US" sz="2000" b="1" dirty="0"/>
              <a:t>conflicting with previous statement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448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4D55E8-648D-48BB-8862-9929B8719F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08" r="16181" b="5927"/>
          <a:stretch/>
        </p:blipFill>
        <p:spPr>
          <a:xfrm>
            <a:off x="713232" y="1129152"/>
            <a:ext cx="4736592" cy="45996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E15BB-50DC-49AE-AF03-F97B175060B6}"/>
              </a:ext>
            </a:extLst>
          </p:cNvPr>
          <p:cNvSpPr txBox="1"/>
          <p:nvPr/>
        </p:nvSpPr>
        <p:spPr>
          <a:xfrm>
            <a:off x="1429512" y="5913513"/>
            <a:ext cx="330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1’s Provided Objective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917EC-6A26-4D7E-B496-6E4024D5B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178" y="2539268"/>
            <a:ext cx="4853835" cy="1779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9FC488-0A9B-46B9-9A22-8BFE932FCF3B}"/>
              </a:ext>
            </a:extLst>
          </p:cNvPr>
          <p:cNvSpPr txBox="1"/>
          <p:nvPr/>
        </p:nvSpPr>
        <p:spPr>
          <a:xfrm>
            <a:off x="7329054" y="5913513"/>
            <a:ext cx="368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1’s Provided Conclusion Section</a:t>
            </a:r>
          </a:p>
        </p:txBody>
      </p:sp>
    </p:spTree>
    <p:extLst>
      <p:ext uri="{BB962C8B-B14F-4D97-AF65-F5344CB8AC3E}">
        <p14:creationId xmlns:p14="http://schemas.microsoft.com/office/powerpoint/2010/main" val="367800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CC50DC8-4098-4ABF-A8FD-87F0FB918A9F}"/>
              </a:ext>
            </a:extLst>
          </p:cNvPr>
          <p:cNvGrpSpPr/>
          <p:nvPr/>
        </p:nvGrpSpPr>
        <p:grpSpPr>
          <a:xfrm>
            <a:off x="637252" y="1333134"/>
            <a:ext cx="4897916" cy="4191731"/>
            <a:chOff x="219310" y="941882"/>
            <a:chExt cx="5733068" cy="505606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F9798A-61EA-4E25-B4E8-3022C555E6B7}"/>
                </a:ext>
              </a:extLst>
            </p:cNvPr>
            <p:cNvGrpSpPr/>
            <p:nvPr/>
          </p:nvGrpSpPr>
          <p:grpSpPr>
            <a:xfrm>
              <a:off x="219310" y="1534817"/>
              <a:ext cx="5733068" cy="3788365"/>
              <a:chOff x="219310" y="1534817"/>
              <a:chExt cx="5733068" cy="378836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1C02EA7-7FED-463E-94EA-9F5544557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9310" y="1534817"/>
                <a:ext cx="2770510" cy="37883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8" name="Picture 7" descr="A close up of a newspaper&#10;&#10;Description automatically generated">
                <a:extLst>
                  <a:ext uri="{FF2B5EF4-FFF2-40B4-BE49-F238E27FC236}">
                    <a16:creationId xmlns:a16="http://schemas.microsoft.com/office/drawing/2014/main" id="{7B95855C-73C4-4C9A-B4B7-5A6E971059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43" r="2061" b="-1"/>
              <a:stretch/>
            </p:blipFill>
            <p:spPr>
              <a:xfrm>
                <a:off x="3181868" y="1534817"/>
                <a:ext cx="2770510" cy="37883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4C4039-6B5E-4FD9-83DC-76E7E8C7DAC3}"/>
                </a:ext>
              </a:extLst>
            </p:cNvPr>
            <p:cNvSpPr txBox="1"/>
            <p:nvPr/>
          </p:nvSpPr>
          <p:spPr>
            <a:xfrm>
              <a:off x="1726436" y="941882"/>
              <a:ext cx="3063747" cy="388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Alternatives and Tradeoffs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64ECC8-47D8-4E42-B26B-37BA2133B5D2}"/>
                </a:ext>
              </a:extLst>
            </p:cNvPr>
            <p:cNvSpPr txBox="1"/>
            <p:nvPr/>
          </p:nvSpPr>
          <p:spPr>
            <a:xfrm>
              <a:off x="799850" y="5552455"/>
              <a:ext cx="1609430" cy="445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Page 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B22171-E0D3-4BBD-812A-9FF3232C176A}"/>
                </a:ext>
              </a:extLst>
            </p:cNvPr>
            <p:cNvSpPr txBox="1"/>
            <p:nvPr/>
          </p:nvSpPr>
          <p:spPr>
            <a:xfrm>
              <a:off x="3719986" y="5552455"/>
              <a:ext cx="1694274" cy="445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Page 11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C70236-08F3-43DB-8A9E-00D39CFD5A2D}"/>
              </a:ext>
            </a:extLst>
          </p:cNvPr>
          <p:cNvGrpSpPr/>
          <p:nvPr/>
        </p:nvGrpSpPr>
        <p:grpSpPr>
          <a:xfrm>
            <a:off x="6195211" y="1333134"/>
            <a:ext cx="5331787" cy="4191731"/>
            <a:chOff x="6231795" y="1333134"/>
            <a:chExt cx="5331787" cy="419173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7A291DA-81A0-46A0-A35A-541EA42A7D7F}"/>
                </a:ext>
              </a:extLst>
            </p:cNvPr>
            <p:cNvGrpSpPr/>
            <p:nvPr/>
          </p:nvGrpSpPr>
          <p:grpSpPr>
            <a:xfrm>
              <a:off x="6231795" y="1824707"/>
              <a:ext cx="5331787" cy="3700158"/>
              <a:chOff x="6231795" y="1824707"/>
              <a:chExt cx="5331787" cy="370015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00FB49E-C8A7-4058-A45F-1F7B6C633FF9}"/>
                  </a:ext>
                </a:extLst>
              </p:cNvPr>
              <p:cNvGrpSpPr/>
              <p:nvPr/>
            </p:nvGrpSpPr>
            <p:grpSpPr>
              <a:xfrm>
                <a:off x="6231795" y="1824707"/>
                <a:ext cx="5331787" cy="2997229"/>
                <a:chOff x="6231795" y="1824707"/>
                <a:chExt cx="5331787" cy="2997229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5DD9D027-4A3F-4B32-8D37-F820939A2E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965586" y="1824707"/>
                  <a:ext cx="2597996" cy="299722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4261A8E1-D554-4751-A613-5F948FBAA0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r="3974"/>
                <a:stretch/>
              </p:blipFill>
              <p:spPr>
                <a:xfrm>
                  <a:off x="6231795" y="1824707"/>
                  <a:ext cx="2597996" cy="299722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10FF5D-2487-41A3-8B2E-B57A74D7312D}"/>
                  </a:ext>
                </a:extLst>
              </p:cNvPr>
              <p:cNvSpPr txBox="1"/>
              <p:nvPr/>
            </p:nvSpPr>
            <p:spPr>
              <a:xfrm>
                <a:off x="6761267" y="5155533"/>
                <a:ext cx="1374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From Page 5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F8CFE6-7E73-4AB8-AF85-157D0517D478}"/>
                  </a:ext>
                </a:extLst>
              </p:cNvPr>
              <p:cNvSpPr txBox="1"/>
              <p:nvPr/>
            </p:nvSpPr>
            <p:spPr>
              <a:xfrm>
                <a:off x="9540852" y="5155533"/>
                <a:ext cx="144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From Page 11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989763-3210-4C75-8E35-CEA3F7567C28}"/>
                </a:ext>
              </a:extLst>
            </p:cNvPr>
            <p:cNvSpPr txBox="1"/>
            <p:nvPr/>
          </p:nvSpPr>
          <p:spPr>
            <a:xfrm>
              <a:off x="7065148" y="1333134"/>
              <a:ext cx="3800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Experiments, Testing, and Data Results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B1E2999-54FE-42BF-B4A0-BCDF22AE92B1}"/>
              </a:ext>
            </a:extLst>
          </p:cNvPr>
          <p:cNvSpPr txBox="1"/>
          <p:nvPr/>
        </p:nvSpPr>
        <p:spPr>
          <a:xfrm>
            <a:off x="3135446" y="537872"/>
            <a:ext cx="6119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Similar Content On Separate Pages of the Paper</a:t>
            </a:r>
          </a:p>
        </p:txBody>
      </p:sp>
    </p:spTree>
    <p:extLst>
      <p:ext uri="{BB962C8B-B14F-4D97-AF65-F5344CB8AC3E}">
        <p14:creationId xmlns:p14="http://schemas.microsoft.com/office/powerpoint/2010/main" val="265049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C8E4D4-2518-4060-8A53-1D948FBD44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72" t="4326" r="6819" b="11285"/>
          <a:stretch/>
        </p:blipFill>
        <p:spPr>
          <a:xfrm>
            <a:off x="880872" y="888481"/>
            <a:ext cx="4099560" cy="50810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B4EC55-2DB2-460C-A121-D29E5E1CB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752"/>
            <a:ext cx="5659658" cy="32064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45FCCA-E543-4BDB-B5BA-C3B0343D2005}"/>
              </a:ext>
            </a:extLst>
          </p:cNvPr>
          <p:cNvSpPr txBox="1"/>
          <p:nvPr/>
        </p:nvSpPr>
        <p:spPr>
          <a:xfrm>
            <a:off x="1451610" y="6048767"/>
            <a:ext cx="295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1’s Provided Flow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6CE95-6F0D-4310-A3CD-5D6B162CC4DF}"/>
              </a:ext>
            </a:extLst>
          </p:cNvPr>
          <p:cNvSpPr txBox="1"/>
          <p:nvPr/>
        </p:nvSpPr>
        <p:spPr>
          <a:xfrm>
            <a:off x="7446787" y="6048767"/>
            <a:ext cx="295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1’s Provided Schematic</a:t>
            </a:r>
          </a:p>
        </p:txBody>
      </p:sp>
    </p:spTree>
    <p:extLst>
      <p:ext uri="{BB962C8B-B14F-4D97-AF65-F5344CB8AC3E}">
        <p14:creationId xmlns:p14="http://schemas.microsoft.com/office/powerpoint/2010/main" val="43181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A621-50B5-430D-8D49-B9EFB737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C4C4-20A0-489E-8C57-1700875DC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0" cy="4667251"/>
          </a:xfrm>
        </p:spPr>
        <p:txBody>
          <a:bodyPr>
            <a:normAutofit/>
          </a:bodyPr>
          <a:lstStyle/>
          <a:p>
            <a:r>
              <a:rPr lang="en-US" sz="2000" dirty="0"/>
              <a:t>Included table of contents is helpful for traversing the paper.</a:t>
            </a:r>
          </a:p>
          <a:p>
            <a:r>
              <a:rPr lang="en-US" sz="2000" dirty="0"/>
              <a:t>Paper is well organized to the scholarly format.</a:t>
            </a:r>
          </a:p>
          <a:p>
            <a:r>
              <a:rPr lang="en-US" sz="2000" dirty="0"/>
              <a:t>Project analysis is well organized and explains each aspect thoroughly.</a:t>
            </a:r>
          </a:p>
          <a:p>
            <a:r>
              <a:rPr lang="en-US" sz="2000" dirty="0"/>
              <a:t>Previous comments by our team are shown to be included in this version of the paper, most notably in the alternatives and tradeoffs section.</a:t>
            </a:r>
          </a:p>
          <a:p>
            <a:r>
              <a:rPr lang="en-US" sz="2000" dirty="0"/>
              <a:t>Experiments, Testing and Data Results section is informative about how the team is planning to test and evaluate the performance of the project.</a:t>
            </a:r>
          </a:p>
          <a:p>
            <a:r>
              <a:rPr lang="en-US" sz="2000" dirty="0"/>
              <a:t>FMEA table is thorough with problems and solutions.</a:t>
            </a:r>
          </a:p>
          <a:p>
            <a:r>
              <a:rPr lang="en-US" sz="2000" dirty="0"/>
              <a:t>Level 1 diagram is detailed.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237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9B425D-C861-4442-8E71-F4EAC67590F2}"/>
              </a:ext>
            </a:extLst>
          </p:cNvPr>
          <p:cNvSpPr txBox="1"/>
          <p:nvPr/>
        </p:nvSpPr>
        <p:spPr>
          <a:xfrm>
            <a:off x="4582015" y="6009307"/>
            <a:ext cx="302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1’s Provided FMEA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A83BF7-6F54-4869-8626-F6D89214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794" y="479361"/>
            <a:ext cx="7904412" cy="54681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086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310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Assignment 2A Presentation EECE 443  Team 2: MCU TNC Design Kaleb Leon – C00094357 Kobe Keopraseuth – C00092349 David Cain – C00043561  March 26th, 2020</vt:lpstr>
      <vt:lpstr>MCU TNC Assignment 2A Peer Review of Team 1: Package Delivery Robot </vt:lpstr>
      <vt:lpstr>Cons</vt:lpstr>
      <vt:lpstr>PowerPoint Presentation</vt:lpstr>
      <vt:lpstr>PowerPoint Presentation</vt:lpstr>
      <vt:lpstr>PowerPoint Presentation</vt:lpstr>
      <vt:lpstr>Pros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TNC MCU Project Basics</dc:title>
  <dc:creator>Kaleb Leon</dc:creator>
  <cp:lastModifiedBy>David Cain</cp:lastModifiedBy>
  <cp:revision>46</cp:revision>
  <dcterms:created xsi:type="dcterms:W3CDTF">2020-02-11T21:35:18Z</dcterms:created>
  <dcterms:modified xsi:type="dcterms:W3CDTF">2020-03-26T02:44:33Z</dcterms:modified>
</cp:coreProperties>
</file>