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F05D9-272D-4B2C-8482-2AFBF2F17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00B22-22AA-486A-A076-6AA98E94B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930CA-CEB9-4D8F-875D-200C133A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87924-9951-4602-A8D2-BA3DCD84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EE31F-1DFF-4C56-A96D-F8DBEE97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0896E-C061-403F-96BA-5D6320EA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A27D52-256C-4B04-B025-673EA7D9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02FD6-2C5B-4976-8775-80B9ECAA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E2BEC-EDBA-4926-8CAF-2DDAF7A2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BAE63-626D-4731-B240-C04F486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5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305F4-D792-4821-BE6C-80EEA0ED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70804-F490-491E-81F1-D3F2EDF50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DC75A-B592-4EC4-88FE-99EBEBA6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7AA435-72AF-4AB3-AD2C-B53353DE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409BE-3854-45A3-871E-1431E9AE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3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13E14-D13B-419F-8B58-54820AB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A5465-BE8A-474B-BB3F-CE515CA1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D5620-A333-45BD-BE6C-8AA5BA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8BDD0-ACA1-4C42-8F14-A6BEB35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63D6B-6052-40AA-921B-D328C917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36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220EB-0DEE-4DE8-B3D4-776F687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77D285-00DD-4E65-B69E-CCC9179F3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8A4D1-087E-456E-8F32-292D6272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FF02D-46C4-485F-A9AF-A2E4F910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B8681-C145-4FC6-A9B7-9D897A24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5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E9B6-E749-4549-9464-C4F1153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A9F18-21E3-4341-81EC-08AE2C12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EBFB9F-2DB1-414E-A26E-99FAD36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FB3AA0-EA44-4819-8404-4EC98445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868C4F-78CF-4D69-9D61-D98BDF1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8F639-9556-478B-A7A7-190F1B1A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74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CD22-3737-4D04-9FFC-5CDD2BB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5F3492-9F5D-4144-8C07-3317E37B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8908B-92AB-4788-9297-2F0FD99C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1635ED-864A-4603-9826-A47881C5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BC5744-5D00-450E-BFA1-D6C55FCE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B94660-55EC-4445-86EC-99136CE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77A1C4-A549-46FE-9EE1-E7F198D3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C036DF-612E-4F4C-AB65-D2B5C502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92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B9A98-F4BA-43D7-94F1-442795C0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F8C4DE-933C-4E01-B69B-907C9148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135E76-60B5-4A1C-8F54-527B6360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2BBCC5-16C1-4121-9377-3141DAEF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4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30FD67-9307-4D15-86A4-580E976F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4C257A-0309-4C5A-BE49-89C66B04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984C2F-61ED-4489-B93F-5458A46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5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6AA6E-D229-40E3-AAA9-7DD4B06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AB5D3-B571-4671-9B8A-9260C617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BB03C6-4A2E-4F95-AFCF-B6849BA5E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0F229B-E55A-4CB0-B5AE-DE64464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A2F999-6D25-4B49-81B2-9D817599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EE464-560D-4B33-A39A-C59CC96C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DE61C-1162-41AC-A8AB-FC163D3E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6BFCAF-F3D9-48E0-9BA9-4F4052A55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8B838-4235-4782-81DA-D74568404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61FC1-50D7-49BB-A94D-9728EEC1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8AF008-AC89-4227-AE87-61EAA456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723D4-F536-4D2F-A8F0-9401DEAA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51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F2B280-7632-4C17-B175-3E8D1D0B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58ED5-84F4-4CD7-B995-65DF62756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85496D-819B-4384-BD39-3509ABF4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CDA8-B152-499D-965F-1F3257452937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66898-468F-4337-BB4C-5700173FA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26878-47CB-44C0-B6A7-DBE2972D6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0071-2ED8-4E4D-9B4F-82AACB3B61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4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CD49C-5A0E-4473-A62D-B39923E04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Para congreso </a:t>
            </a:r>
            <a:r>
              <a:rPr lang="es-ES" dirty="0" err="1"/>
              <a:t>CiBTC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E643BB-4747-422B-BA75-934ABF76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6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64777-27F8-42B8-8724-4FDE71E5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1. </a:t>
            </a:r>
            <a:r>
              <a:rPr lang="es-ES" dirty="0" err="1"/>
              <a:t>Trazabilidade</a:t>
            </a:r>
            <a:r>
              <a:rPr lang="es-ES" dirty="0"/>
              <a:t> de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6750E-AA07-4641-89D4-94CD5749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Listado de productos e trazas para cada un</a:t>
            </a:r>
          </a:p>
          <a:p>
            <a:r>
              <a:rPr lang="es-ES" dirty="0" err="1"/>
              <a:t>Operacións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Crear </a:t>
            </a:r>
            <a:r>
              <a:rPr lang="es-ES" dirty="0" err="1"/>
              <a:t>novo</a:t>
            </a:r>
            <a:r>
              <a:rPr lang="es-ES" dirty="0"/>
              <a:t> producto</a:t>
            </a:r>
          </a:p>
          <a:p>
            <a:pPr lvl="1"/>
            <a:r>
              <a:rPr lang="es-ES" dirty="0" err="1"/>
              <a:t>Engadir</a:t>
            </a:r>
            <a:r>
              <a:rPr lang="es-ES" dirty="0"/>
              <a:t> trazas a un producto</a:t>
            </a:r>
          </a:p>
          <a:p>
            <a:pPr lvl="1"/>
            <a:r>
              <a:rPr lang="es-ES" dirty="0"/>
              <a:t>Ver todos os productos</a:t>
            </a:r>
          </a:p>
          <a:p>
            <a:pPr lvl="1"/>
            <a:r>
              <a:rPr lang="es-ES" dirty="0" err="1"/>
              <a:t>Obter</a:t>
            </a:r>
            <a:r>
              <a:rPr lang="es-ES" dirty="0"/>
              <a:t> as trazas </a:t>
            </a:r>
            <a:r>
              <a:rPr lang="es-ES" dirty="0" err="1"/>
              <a:t>dun</a:t>
            </a:r>
            <a:r>
              <a:rPr lang="es-ES" dirty="0"/>
              <a:t> producto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498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64777-27F8-42B8-8724-4FDE71E5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1. </a:t>
            </a:r>
            <a:r>
              <a:rPr lang="es-ES" dirty="0" err="1"/>
              <a:t>Trazabilidade</a:t>
            </a:r>
            <a:r>
              <a:rPr lang="es-ES" dirty="0"/>
              <a:t> de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6750E-AA07-4641-89D4-94CD5749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s-ES" dirty="0" err="1"/>
              <a:t>Truffle</a:t>
            </a:r>
            <a:r>
              <a:rPr lang="es-ES" dirty="0"/>
              <a:t> Framework (</a:t>
            </a:r>
            <a:r>
              <a:rPr lang="es-ES" dirty="0" err="1"/>
              <a:t>Solidity</a:t>
            </a:r>
            <a:r>
              <a:rPr lang="es-ES" dirty="0"/>
              <a:t>) + Angular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1026" name="Picture 2" descr="Resultado de imagen de truffle framework">
            <a:extLst>
              <a:ext uri="{FF2B5EF4-FFF2-40B4-BE49-F238E27FC236}">
                <a16:creationId xmlns:a16="http://schemas.microsoft.com/office/drawing/2014/main" id="{F5443B52-23CE-4062-A9C4-8098E983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81" y="2947535"/>
            <a:ext cx="2156027" cy="21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ngular transparent">
            <a:extLst>
              <a:ext uri="{FF2B5EF4-FFF2-40B4-BE49-F238E27FC236}">
                <a16:creationId xmlns:a16="http://schemas.microsoft.com/office/drawing/2014/main" id="{6141E7A8-8B0A-4BCD-8F3C-400BC619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64" y="2947535"/>
            <a:ext cx="2156027" cy="22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2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Para congreso CiBTC</vt:lpstr>
      <vt:lpstr>Aplicación 1. Trazabilidade de productos</vt:lpstr>
      <vt:lpstr>Aplicación 1. Trazabilidade de productos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congreso CiBTC</dc:title>
  <dc:creator>Luis Miguel Louzao</dc:creator>
  <cp:lastModifiedBy>Luis Miguel Louzao</cp:lastModifiedBy>
  <cp:revision>1</cp:revision>
  <dcterms:created xsi:type="dcterms:W3CDTF">2018-12-07T10:55:10Z</dcterms:created>
  <dcterms:modified xsi:type="dcterms:W3CDTF">2018-12-07T10:55:20Z</dcterms:modified>
</cp:coreProperties>
</file>