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55061f45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55061f45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55061f45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55061f45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55061f45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55061f45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55061f45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55061f45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55061f45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55061f45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55061f45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55061f45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55061f45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55061f45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55061f45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55061f45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Ruby Programming Language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3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Developed by: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André Oliveira 107637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Duarte Cruz 107359		Group 1 CSLP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Hugo Correia 108215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3300" y="2952325"/>
            <a:ext cx="1762350" cy="17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0250" y="537449"/>
            <a:ext cx="2692951" cy="7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634575" y="596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Ruby?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7650" y="1378475"/>
            <a:ext cx="7688700" cy="1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Ruby is a dynamic, open-source programming language that focuses on simplicity and productivity.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was created by Yukihiro “Matz” Matsumoto, blending elements of his favorite languages to form a new language that balanced functional programming with imperative programming.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Matz aimed to make Ruby natural, not simple, in a way that mirrors life.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5201874" y="4406650"/>
            <a:ext cx="3942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"Trying to make Ruby natural, not simple," - Matz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338" y="2776075"/>
            <a:ext cx="2348936" cy="15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758750" y="2867425"/>
            <a:ext cx="50415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Design Philosophy: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Focus on programmer happiness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Balance between simplicity and productivity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Suitable for both beginners and experienced developers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29450" y="574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and Use-Cases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729450" y="1404725"/>
            <a:ext cx="7688700" cy="32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 Development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Ruby on Rails, an opinionated web framework, powers popular platforms like GitHub, Shopify, Airbnb, and Twitch.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Scripting and Automation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Used as a "glue" language for tools like Vagrant, Chef, Puppet, and Homebrew.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Prototyping and Data Analysis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Suited for prototyping and data analysis tools like Jupyter, Metasploit, Cucumber, and Sass.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8575" y="2196025"/>
            <a:ext cx="1254876" cy="125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678400" y="603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678400" y="1385775"/>
            <a:ext cx="7688700" cy="3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Readability and Writability</a:t>
            </a:r>
            <a:endParaRPr b="1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Intuitive syntax, mirroring natural language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Appeals to new programmers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Flexibility and Productivity</a:t>
            </a:r>
            <a:endParaRPr b="1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Dynamic typing and duck typing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Concise and expressive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Community and Support and Ecosystem</a:t>
            </a:r>
            <a:endParaRPr b="1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Large developer community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Abundant libraries and tools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Popular in web development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Portability and Compatibility</a:t>
            </a:r>
            <a:endParaRPr b="1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Available on Windows, macOS, Linux, and BSD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Compatible with C, C++, Java, Python, and Perl</a:t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600" y="2208696"/>
            <a:ext cx="4423975" cy="16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7650" y="596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Weaknesses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7650" y="1400375"/>
            <a:ext cx="7688700" cy="3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Performance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Slower execution compared to C++ or Java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Scalability and Concurrency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Challenges in managing multithreading effectively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Memory Usage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Less efficient memory management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Type Safety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Dynamic typing may lead to runtime errors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Ecosystem and Dependency Management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Complex dependency management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5175" y="2166088"/>
            <a:ext cx="3386250" cy="19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5025" y="2881475"/>
            <a:ext cx="744525" cy="7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567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Management and Garbage Collection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9450" y="1342425"/>
            <a:ext cx="7688700" cy="3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Garbage Collector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Generational GC, Incremental GC, Memory Compaction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Memory Usage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Historical criticism for higher usage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Improvements in Ruby 3 for efficiency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Development practices for efficiency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Memory Management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Automation with GC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Often seen as less efficient, leading to higher memory usage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Manual interventions when needed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Monitoring and diagnostics in Ruby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9775" y="1850995"/>
            <a:ext cx="2391400" cy="22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574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Paradigms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729450" y="1327825"/>
            <a:ext cx="3465600" cy="3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Object-Oriented</a:t>
            </a:r>
            <a:endParaRPr b="1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Everything is an object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Supports inheritance, polymorphism, encapsulation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Functiona</a:t>
            </a:r>
            <a:r>
              <a:rPr b="1" lang="en"/>
              <a:t>l</a:t>
            </a:r>
            <a:endParaRPr b="1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Features from functional languages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Supports first-class functions and closures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b="1" lang="en"/>
              <a:t>mperative</a:t>
            </a:r>
            <a:endParaRPr b="1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Uses statements to change program state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Supports loops and conditionals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Procedura</a:t>
            </a:r>
            <a:r>
              <a:rPr b="1" lang="en"/>
              <a:t>l</a:t>
            </a:r>
            <a:endParaRPr b="1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Supports procedural programming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4749525" y="1327825"/>
            <a:ext cx="4151400" cy="3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Reflective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Metaprogramming for manipulating structure at runtime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Reflection for object inspection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Metaprogramming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Treating programs as data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Scripting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Used for task automation and interaction with the OS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7650" y="610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Parallelism</a:t>
            </a:r>
            <a:r>
              <a:rPr lang="en"/>
              <a:t> and Concurrency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1335125"/>
            <a:ext cx="7688700" cy="24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Concurrency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Threads and fibers for concurrent execution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GIL limits native thread execution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Parallelism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Challenges due to GIL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Achievable through processes (e.g., with the parallel gem)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Alternative implementations (JRuby, Rubinius) for true parallelism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950" y="823600"/>
            <a:ext cx="3070475" cy="20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27650" y="559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future of Ruby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27650" y="1342425"/>
            <a:ext cx="3842700" cy="3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Matz’s Vision and Ruby 3x3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Three times faster by Ruby 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JIT compilation in MRI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Ractor for Concurrency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Actor-like concurrency abstraction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Type Checking and Sorbet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Static type checker for Ruby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Guilds for Parallelism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Proposed for true parallelism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4457700" y="1276725"/>
            <a:ext cx="4038900" cy="3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Active Development of Frameworks and Gems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Continuous evolution of Ruby on Rails and other frameworks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Community Engagement and Conferences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RubyConf, RailsConf shaping the language's future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Emerging Trends and Integration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Integrating machine learning, AI, and serverless computing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