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2"/>
  </p:notesMasterIdLst>
  <p:sldIdLst>
    <p:sldId id="259" r:id="rId2"/>
    <p:sldId id="260" r:id="rId3"/>
    <p:sldId id="282" r:id="rId4"/>
    <p:sldId id="271" r:id="rId5"/>
    <p:sldId id="290" r:id="rId6"/>
    <p:sldId id="263" r:id="rId7"/>
    <p:sldId id="286" r:id="rId8"/>
    <p:sldId id="264" r:id="rId9"/>
    <p:sldId id="261" r:id="rId10"/>
    <p:sldId id="262" r:id="rId11"/>
    <p:sldId id="265" r:id="rId12"/>
    <p:sldId id="268" r:id="rId13"/>
    <p:sldId id="270" r:id="rId14"/>
    <p:sldId id="272" r:id="rId15"/>
    <p:sldId id="273" r:id="rId16"/>
    <p:sldId id="274" r:id="rId17"/>
    <p:sldId id="275" r:id="rId18"/>
    <p:sldId id="276" r:id="rId19"/>
    <p:sldId id="277" r:id="rId20"/>
    <p:sldId id="278" r:id="rId21"/>
    <p:sldId id="279" r:id="rId22"/>
    <p:sldId id="266" r:id="rId23"/>
    <p:sldId id="280" r:id="rId24"/>
    <p:sldId id="281" r:id="rId25"/>
    <p:sldId id="283" r:id="rId26"/>
    <p:sldId id="284" r:id="rId27"/>
    <p:sldId id="267" r:id="rId28"/>
    <p:sldId id="287" r:id="rId29"/>
    <p:sldId id="288" r:id="rId30"/>
    <p:sldId id="289" r:id="rId31"/>
  </p:sldIdLst>
  <p:sldSz cx="1219358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id nurjamil" initials="fn" lastIdx="1" clrIdx="0">
    <p:extLst>
      <p:ext uri="{19B8F6BF-5375-455C-9EA6-DF929625EA0E}">
        <p15:presenceInfo xmlns:p15="http://schemas.microsoft.com/office/powerpoint/2012/main" userId="8f222afd016eaf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DEE2"/>
    <a:srgbClr val="F3F3F3"/>
    <a:srgbClr val="EEEE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2" autoAdjust="0"/>
    <p:restoredTop sz="94660" autoAdjust="0"/>
  </p:normalViewPr>
  <p:slideViewPr>
    <p:cSldViewPr snapToGrid="0">
      <p:cViewPr varScale="1">
        <p:scale>
          <a:sx n="77" d="100"/>
          <a:sy n="77" d="100"/>
        </p:scale>
        <p:origin x="528" y="9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9" d="100"/>
          <a:sy n="59" d="100"/>
        </p:scale>
        <p:origin x="27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833138307678997"/>
          <c:y val="0.21974001216667144"/>
          <c:w val="0.56483602071256378"/>
          <c:h val="0.63098740961283439"/>
        </c:manualLayout>
      </c:layout>
      <c:doughnutChart>
        <c:varyColors val="1"/>
        <c:ser>
          <c:idx val="0"/>
          <c:order val="0"/>
          <c:tx>
            <c:strRef>
              <c:f>Sheet1!$B$1</c:f>
              <c:strCache>
                <c:ptCount val="1"/>
                <c:pt idx="0">
                  <c:v>value</c:v>
                </c:pt>
              </c:strCache>
            </c:strRef>
          </c:tx>
          <c:spPr>
            <a:solidFill>
              <a:schemeClr val="accent1"/>
            </a:solidFill>
            <a:ln>
              <a:noFill/>
            </a:ln>
          </c:spPr>
          <c:dPt>
            <c:idx val="0"/>
            <c:bubble3D val="0"/>
            <c:spPr>
              <a:gradFill>
                <a:gsLst>
                  <a:gs pos="0">
                    <a:schemeClr val="accent1"/>
                  </a:gs>
                  <a:gs pos="100000">
                    <a:schemeClr val="accent2"/>
                  </a:gs>
                </a:gsLst>
                <a:lin ang="3600000" scaled="0"/>
              </a:gradFill>
              <a:ln w="19050">
                <a:noFill/>
              </a:ln>
              <a:effectLst/>
              <a:sp3d/>
            </c:spPr>
            <c:extLst>
              <c:ext xmlns:c16="http://schemas.microsoft.com/office/drawing/2014/chart" uri="{C3380CC4-5D6E-409C-BE32-E72D297353CC}">
                <c16:uniqueId val="{00000001-18C4-4D84-9812-B616CFF829CF}"/>
              </c:ext>
            </c:extLst>
          </c:dPt>
          <c:dPt>
            <c:idx val="1"/>
            <c:bubble3D val="0"/>
            <c:explosion val="2"/>
            <c:spPr>
              <a:solidFill>
                <a:schemeClr val="accent2"/>
              </a:solidFill>
              <a:ln w="19050">
                <a:noFill/>
              </a:ln>
              <a:effectLst/>
              <a:sp3d/>
            </c:spPr>
            <c:extLst>
              <c:ext xmlns:c16="http://schemas.microsoft.com/office/drawing/2014/chart" uri="{C3380CC4-5D6E-409C-BE32-E72D297353CC}">
                <c16:uniqueId val="{00000003-18C4-4D84-9812-B616CFF829CF}"/>
              </c:ext>
            </c:extLst>
          </c:dPt>
          <c:dPt>
            <c:idx val="2"/>
            <c:bubble3D val="0"/>
            <c:explosion val="19"/>
            <c:spPr>
              <a:gradFill>
                <a:gsLst>
                  <a:gs pos="0">
                    <a:schemeClr val="accent1"/>
                  </a:gs>
                  <a:gs pos="100000">
                    <a:schemeClr val="accent2"/>
                  </a:gs>
                </a:gsLst>
                <a:lin ang="3600000" scaled="0"/>
              </a:gradFill>
              <a:ln w="19050">
                <a:noFill/>
              </a:ln>
              <a:effectLst/>
              <a:sp3d/>
            </c:spPr>
            <c:extLst>
              <c:ext xmlns:c16="http://schemas.microsoft.com/office/drawing/2014/chart" uri="{C3380CC4-5D6E-409C-BE32-E72D297353CC}">
                <c16:uniqueId val="{00000005-18C4-4D84-9812-B616CFF829CF}"/>
              </c:ext>
            </c:extLst>
          </c:dPt>
          <c:dPt>
            <c:idx val="3"/>
            <c:bubble3D val="0"/>
            <c:spPr>
              <a:solidFill>
                <a:schemeClr val="accent2"/>
              </a:solidFill>
              <a:ln w="19050">
                <a:noFill/>
              </a:ln>
              <a:effectLst/>
              <a:sp3d/>
            </c:spPr>
            <c:extLst>
              <c:ext xmlns:c16="http://schemas.microsoft.com/office/drawing/2014/chart" uri="{C3380CC4-5D6E-409C-BE32-E72D297353CC}">
                <c16:uniqueId val="{00000007-18C4-4D84-9812-B616CFF829CF}"/>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j-lt"/>
                    <a:ea typeface="Roboto Condensed Light" panose="02000000000000000000" pitchFamily="2" charset="0"/>
                    <a:cs typeface="Open Sans" panose="020B0606030504020204" pitchFamily="34"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Sale</c:v>
                </c:pt>
                <c:pt idx="1">
                  <c:v>Revenue</c:v>
                </c:pt>
              </c:strCache>
            </c:strRef>
          </c:cat>
          <c:val>
            <c:numRef>
              <c:f>Sheet1!$B$2:$B$5</c:f>
              <c:numCache>
                <c:formatCode>General</c:formatCode>
                <c:ptCount val="4"/>
                <c:pt idx="0">
                  <c:v>5.5</c:v>
                </c:pt>
                <c:pt idx="1">
                  <c:v>4.5</c:v>
                </c:pt>
              </c:numCache>
            </c:numRef>
          </c:val>
          <c:extLst>
            <c:ext xmlns:c16="http://schemas.microsoft.com/office/drawing/2014/chart" uri="{C3380CC4-5D6E-409C-BE32-E72D297353CC}">
              <c16:uniqueId val="{00000008-18C4-4D84-9812-B616CFF829CF}"/>
            </c:ext>
          </c:extLst>
        </c:ser>
        <c:dLbls>
          <c:showLegendKey val="0"/>
          <c:showVal val="0"/>
          <c:showCatName val="0"/>
          <c:showSerName val="0"/>
          <c:showPercent val="1"/>
          <c:showBubbleSize val="0"/>
          <c:showLeaderLines val="1"/>
        </c:dLbls>
        <c:firstSliceAng val="129"/>
        <c:holeSize val="53"/>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D08939A9-F7F4-4ABA-B53D-5991DD400101}" type="datetimeFigureOut">
              <a:rPr lang="en-ID" smtClean="0"/>
              <a:t>09/03/2022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E7763-7AA7-4511-95D0-0DC176BB7E31}" type="slidenum">
              <a:rPr lang="en-ID" smtClean="0"/>
              <a:t>‹#›</a:t>
            </a:fld>
            <a:endParaRPr lang="en-ID"/>
          </a:p>
        </p:txBody>
      </p:sp>
    </p:spTree>
    <p:extLst>
      <p:ext uri="{BB962C8B-B14F-4D97-AF65-F5344CB8AC3E}">
        <p14:creationId xmlns:p14="http://schemas.microsoft.com/office/powerpoint/2010/main" val="2274929329"/>
      </p:ext>
    </p:extLst>
  </p:cSld>
  <p:clrMap bg1="lt1" tx1="dk1" bg2="lt2" tx2="dk2" accent1="accent1" accent2="accent2" accent3="accent3" accent4="accent4" accent5="accent5" accent6="accent6" hlink="hlink" folHlink="folHlink"/>
  <p:notesStyle>
    <a:lvl1pPr marL="0" algn="l" defTabSz="658399" rtl="0" eaLnBrk="1" latinLnBrk="0" hangingPunct="1">
      <a:defRPr sz="864" kern="1200">
        <a:solidFill>
          <a:schemeClr val="tx1"/>
        </a:solidFill>
        <a:latin typeface="+mn-lt"/>
        <a:ea typeface="+mn-ea"/>
        <a:cs typeface="+mn-cs"/>
      </a:defRPr>
    </a:lvl1pPr>
    <a:lvl2pPr marL="329199" algn="l" defTabSz="658399" rtl="0" eaLnBrk="1" latinLnBrk="0" hangingPunct="1">
      <a:defRPr sz="864" kern="1200">
        <a:solidFill>
          <a:schemeClr val="tx1"/>
        </a:solidFill>
        <a:latin typeface="+mn-lt"/>
        <a:ea typeface="+mn-ea"/>
        <a:cs typeface="+mn-cs"/>
      </a:defRPr>
    </a:lvl2pPr>
    <a:lvl3pPr marL="658399" algn="l" defTabSz="658399" rtl="0" eaLnBrk="1" latinLnBrk="0" hangingPunct="1">
      <a:defRPr sz="864" kern="1200">
        <a:solidFill>
          <a:schemeClr val="tx1"/>
        </a:solidFill>
        <a:latin typeface="+mn-lt"/>
        <a:ea typeface="+mn-ea"/>
        <a:cs typeface="+mn-cs"/>
      </a:defRPr>
    </a:lvl3pPr>
    <a:lvl4pPr marL="987597" algn="l" defTabSz="658399" rtl="0" eaLnBrk="1" latinLnBrk="0" hangingPunct="1">
      <a:defRPr sz="864" kern="1200">
        <a:solidFill>
          <a:schemeClr val="tx1"/>
        </a:solidFill>
        <a:latin typeface="+mn-lt"/>
        <a:ea typeface="+mn-ea"/>
        <a:cs typeface="+mn-cs"/>
      </a:defRPr>
    </a:lvl4pPr>
    <a:lvl5pPr marL="1316797" algn="l" defTabSz="658399" rtl="0" eaLnBrk="1" latinLnBrk="0" hangingPunct="1">
      <a:defRPr sz="864" kern="1200">
        <a:solidFill>
          <a:schemeClr val="tx1"/>
        </a:solidFill>
        <a:latin typeface="+mn-lt"/>
        <a:ea typeface="+mn-ea"/>
        <a:cs typeface="+mn-cs"/>
      </a:defRPr>
    </a:lvl5pPr>
    <a:lvl6pPr marL="1645996" algn="l" defTabSz="658399" rtl="0" eaLnBrk="1" latinLnBrk="0" hangingPunct="1">
      <a:defRPr sz="864" kern="1200">
        <a:solidFill>
          <a:schemeClr val="tx1"/>
        </a:solidFill>
        <a:latin typeface="+mn-lt"/>
        <a:ea typeface="+mn-ea"/>
        <a:cs typeface="+mn-cs"/>
      </a:defRPr>
    </a:lvl6pPr>
    <a:lvl7pPr marL="1975195" algn="l" defTabSz="658399" rtl="0" eaLnBrk="1" latinLnBrk="0" hangingPunct="1">
      <a:defRPr sz="864" kern="1200">
        <a:solidFill>
          <a:schemeClr val="tx1"/>
        </a:solidFill>
        <a:latin typeface="+mn-lt"/>
        <a:ea typeface="+mn-ea"/>
        <a:cs typeface="+mn-cs"/>
      </a:defRPr>
    </a:lvl7pPr>
    <a:lvl8pPr marL="2304395" algn="l" defTabSz="658399" rtl="0" eaLnBrk="1" latinLnBrk="0" hangingPunct="1">
      <a:defRPr sz="864" kern="1200">
        <a:solidFill>
          <a:schemeClr val="tx1"/>
        </a:solidFill>
        <a:latin typeface="+mn-lt"/>
        <a:ea typeface="+mn-ea"/>
        <a:cs typeface="+mn-cs"/>
      </a:defRPr>
    </a:lvl8pPr>
    <a:lvl9pPr marL="2633594" algn="l" defTabSz="658399" rtl="0" eaLnBrk="1" latinLnBrk="0" hangingPunct="1">
      <a:defRPr sz="8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think we should combine 7 &amp; 8</a:t>
            </a:r>
          </a:p>
        </p:txBody>
      </p:sp>
      <p:sp>
        <p:nvSpPr>
          <p:cNvPr id="4" name="Slide Number Placeholder 3"/>
          <p:cNvSpPr>
            <a:spLocks noGrp="1"/>
          </p:cNvSpPr>
          <p:nvPr>
            <p:ph type="sldNum" sz="quarter" idx="5"/>
          </p:nvPr>
        </p:nvSpPr>
        <p:spPr/>
        <p:txBody>
          <a:bodyPr/>
          <a:lstStyle/>
          <a:p>
            <a:fld id="{C1191F10-899B-4E4E-9B11-919C744DDE6E}" type="slidenum">
              <a:rPr lang="en-US" smtClean="0"/>
              <a:t>5</a:t>
            </a:fld>
            <a:endParaRPr lang="en-US"/>
          </a:p>
        </p:txBody>
      </p:sp>
    </p:spTree>
    <p:extLst>
      <p:ext uri="{BB962C8B-B14F-4D97-AF65-F5344CB8AC3E}">
        <p14:creationId xmlns:p14="http://schemas.microsoft.com/office/powerpoint/2010/main" val="1796507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48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5" name="PpHolder2">
            <a:extLst>
              <a:ext uri="{FF2B5EF4-FFF2-40B4-BE49-F238E27FC236}">
                <a16:creationId xmlns:a16="http://schemas.microsoft.com/office/drawing/2014/main" id="{05BBA72F-0620-40E8-980F-D02028308BDC}"/>
              </a:ext>
            </a:extLst>
          </p:cNvPr>
          <p:cNvSpPr>
            <a:spLocks noGrp="1"/>
          </p:cNvSpPr>
          <p:nvPr>
            <p:ph type="pic" sz="quarter" idx="10"/>
          </p:nvPr>
        </p:nvSpPr>
        <p:spPr>
          <a:xfrm>
            <a:off x="6456996" y="0"/>
            <a:ext cx="4844386" cy="6858000"/>
          </a:xfrm>
          <a:custGeom>
            <a:avLst/>
            <a:gdLst>
              <a:gd name="connsiteX0" fmla="*/ 2467792 w 4844386"/>
              <a:gd name="connsiteY0" fmla="*/ 1847850 h 6858000"/>
              <a:gd name="connsiteX1" fmla="*/ 4629876 w 4844386"/>
              <a:gd name="connsiteY1" fmla="*/ 1847850 h 6858000"/>
              <a:gd name="connsiteX2" fmla="*/ 4844386 w 4844386"/>
              <a:gd name="connsiteY2" fmla="*/ 2062360 h 6858000"/>
              <a:gd name="connsiteX3" fmla="*/ 4844386 w 4844386"/>
              <a:gd name="connsiteY3" fmla="*/ 6858000 h 6858000"/>
              <a:gd name="connsiteX4" fmla="*/ 2467792 w 4844386"/>
              <a:gd name="connsiteY4" fmla="*/ 6858000 h 6858000"/>
              <a:gd name="connsiteX5" fmla="*/ 0 w 4844386"/>
              <a:gd name="connsiteY5" fmla="*/ 0 h 6858000"/>
              <a:gd name="connsiteX6" fmla="*/ 2376594 w 4844386"/>
              <a:gd name="connsiteY6" fmla="*/ 0 h 6858000"/>
              <a:gd name="connsiteX7" fmla="*/ 2376594 w 4844386"/>
              <a:gd name="connsiteY7" fmla="*/ 5010150 h 6858000"/>
              <a:gd name="connsiteX8" fmla="*/ 214509 w 4844386"/>
              <a:gd name="connsiteY8" fmla="*/ 5010150 h 6858000"/>
              <a:gd name="connsiteX9" fmla="*/ 0 w 4844386"/>
              <a:gd name="connsiteY9" fmla="*/ 47956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44386" h="6858000">
                <a:moveTo>
                  <a:pt x="2467792" y="1847850"/>
                </a:moveTo>
                <a:lnTo>
                  <a:pt x="4629876" y="1847850"/>
                </a:lnTo>
                <a:cubicBezTo>
                  <a:pt x="4748347" y="1847850"/>
                  <a:pt x="4844386" y="1943890"/>
                  <a:pt x="4844386" y="2062360"/>
                </a:cubicBezTo>
                <a:lnTo>
                  <a:pt x="4844386" y="6858000"/>
                </a:lnTo>
                <a:lnTo>
                  <a:pt x="2467792" y="6858000"/>
                </a:lnTo>
                <a:close/>
                <a:moveTo>
                  <a:pt x="0" y="0"/>
                </a:moveTo>
                <a:lnTo>
                  <a:pt x="2376594" y="0"/>
                </a:lnTo>
                <a:lnTo>
                  <a:pt x="2376594" y="5010150"/>
                </a:lnTo>
                <a:lnTo>
                  <a:pt x="214509" y="5010150"/>
                </a:lnTo>
                <a:cubicBezTo>
                  <a:pt x="96039" y="5010150"/>
                  <a:pt x="0" y="4914110"/>
                  <a:pt x="0" y="479564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337868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5" name="PpHolder1">
            <a:extLst>
              <a:ext uri="{FF2B5EF4-FFF2-40B4-BE49-F238E27FC236}">
                <a16:creationId xmlns:a16="http://schemas.microsoft.com/office/drawing/2014/main" id="{8AC40560-794C-4F3E-9C61-620D37D5A838}"/>
              </a:ext>
            </a:extLst>
          </p:cNvPr>
          <p:cNvSpPr>
            <a:spLocks noGrp="1"/>
          </p:cNvSpPr>
          <p:nvPr>
            <p:ph type="pic" sz="quarter" idx="10"/>
          </p:nvPr>
        </p:nvSpPr>
        <p:spPr>
          <a:xfrm>
            <a:off x="2" y="1704844"/>
            <a:ext cx="3743811" cy="5153156"/>
          </a:xfrm>
          <a:custGeom>
            <a:avLst/>
            <a:gdLst>
              <a:gd name="connsiteX0" fmla="*/ 0 w 3743811"/>
              <a:gd name="connsiteY0" fmla="*/ 0 h 5153156"/>
              <a:gd name="connsiteX1" fmla="*/ 3179661 w 3743811"/>
              <a:gd name="connsiteY1" fmla="*/ 0 h 5153156"/>
              <a:gd name="connsiteX2" fmla="*/ 3743811 w 3743811"/>
              <a:gd name="connsiteY2" fmla="*/ 564150 h 5153156"/>
              <a:gd name="connsiteX3" fmla="*/ 3743811 w 3743811"/>
              <a:gd name="connsiteY3" fmla="*/ 5153156 h 5153156"/>
              <a:gd name="connsiteX4" fmla="*/ 0 w 3743811"/>
              <a:gd name="connsiteY4" fmla="*/ 5153156 h 515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3811" h="5153156">
                <a:moveTo>
                  <a:pt x="0" y="0"/>
                </a:moveTo>
                <a:lnTo>
                  <a:pt x="3179661" y="0"/>
                </a:lnTo>
                <a:cubicBezTo>
                  <a:pt x="3491234" y="0"/>
                  <a:pt x="3743811" y="252578"/>
                  <a:pt x="3743811" y="564150"/>
                </a:cubicBezTo>
                <a:lnTo>
                  <a:pt x="3743811" y="5153156"/>
                </a:lnTo>
                <a:lnTo>
                  <a:pt x="0" y="5153156"/>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2770445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15" name="PpHolder3">
            <a:extLst>
              <a:ext uri="{FF2B5EF4-FFF2-40B4-BE49-F238E27FC236}">
                <a16:creationId xmlns:a16="http://schemas.microsoft.com/office/drawing/2014/main" id="{42237606-595F-4EF2-9FF6-420F92080A6E}"/>
              </a:ext>
            </a:extLst>
          </p:cNvPr>
          <p:cNvSpPr>
            <a:spLocks noGrp="1"/>
          </p:cNvSpPr>
          <p:nvPr>
            <p:ph type="pic" sz="quarter" idx="13"/>
          </p:nvPr>
        </p:nvSpPr>
        <p:spPr>
          <a:xfrm>
            <a:off x="7265626" y="1583626"/>
            <a:ext cx="1624508" cy="1624509"/>
          </a:xfrm>
          <a:custGeom>
            <a:avLst/>
            <a:gdLst>
              <a:gd name="connsiteX0" fmla="*/ 146157 w 1624508"/>
              <a:gd name="connsiteY0" fmla="*/ 0 h 1624509"/>
              <a:gd name="connsiteX1" fmla="*/ 1478351 w 1624508"/>
              <a:gd name="connsiteY1" fmla="*/ 0 h 1624509"/>
              <a:gd name="connsiteX2" fmla="*/ 1624508 w 1624508"/>
              <a:gd name="connsiteY2" fmla="*/ 146157 h 1624509"/>
              <a:gd name="connsiteX3" fmla="*/ 1624508 w 1624508"/>
              <a:gd name="connsiteY3" fmla="*/ 1478352 h 1624509"/>
              <a:gd name="connsiteX4" fmla="*/ 1478351 w 1624508"/>
              <a:gd name="connsiteY4" fmla="*/ 1624509 h 1624509"/>
              <a:gd name="connsiteX5" fmla="*/ 146157 w 1624508"/>
              <a:gd name="connsiteY5" fmla="*/ 1624509 h 1624509"/>
              <a:gd name="connsiteX6" fmla="*/ 0 w 1624508"/>
              <a:gd name="connsiteY6" fmla="*/ 1478352 h 1624509"/>
              <a:gd name="connsiteX7" fmla="*/ 0 w 1624508"/>
              <a:gd name="connsiteY7" fmla="*/ 146157 h 1624509"/>
              <a:gd name="connsiteX8" fmla="*/ 146157 w 1624508"/>
              <a:gd name="connsiteY8" fmla="*/ 0 h 162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4508" h="1624509">
                <a:moveTo>
                  <a:pt x="146157" y="0"/>
                </a:moveTo>
                <a:lnTo>
                  <a:pt x="1478351" y="0"/>
                </a:lnTo>
                <a:cubicBezTo>
                  <a:pt x="1559071" y="0"/>
                  <a:pt x="1624508" y="65437"/>
                  <a:pt x="1624508" y="146157"/>
                </a:cubicBezTo>
                <a:lnTo>
                  <a:pt x="1624508" y="1478352"/>
                </a:lnTo>
                <a:cubicBezTo>
                  <a:pt x="1624508" y="1559073"/>
                  <a:pt x="1559071" y="1624509"/>
                  <a:pt x="1478351" y="1624509"/>
                </a:cubicBezTo>
                <a:lnTo>
                  <a:pt x="146157" y="1624509"/>
                </a:lnTo>
                <a:cubicBezTo>
                  <a:pt x="65437" y="1624509"/>
                  <a:pt x="0" y="1559073"/>
                  <a:pt x="0" y="1478352"/>
                </a:cubicBezTo>
                <a:lnTo>
                  <a:pt x="0" y="146157"/>
                </a:lnTo>
                <a:cubicBezTo>
                  <a:pt x="0" y="65437"/>
                  <a:pt x="65437" y="0"/>
                  <a:pt x="14615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bg1">
                    <a:alpha val="0"/>
                  </a:schemeClr>
                </a:solidFill>
              </a:defRPr>
            </a:lvl1pPr>
          </a:lstStyle>
          <a:p>
            <a:pPr marL="0" lvl="0" algn="ctr" defTabSz="457200"/>
            <a:endParaRPr lang="en-ID"/>
          </a:p>
        </p:txBody>
      </p:sp>
      <p:sp>
        <p:nvSpPr>
          <p:cNvPr id="13" name="PpHolder4">
            <a:extLst>
              <a:ext uri="{FF2B5EF4-FFF2-40B4-BE49-F238E27FC236}">
                <a16:creationId xmlns:a16="http://schemas.microsoft.com/office/drawing/2014/main" id="{B5E1A870-63B6-4EEC-922F-6BE49AB01EB3}"/>
              </a:ext>
            </a:extLst>
          </p:cNvPr>
          <p:cNvSpPr>
            <a:spLocks noGrp="1"/>
          </p:cNvSpPr>
          <p:nvPr>
            <p:ph type="pic" sz="quarter" idx="12"/>
          </p:nvPr>
        </p:nvSpPr>
        <p:spPr>
          <a:xfrm>
            <a:off x="9044850" y="1352550"/>
            <a:ext cx="1855583" cy="1855584"/>
          </a:xfrm>
          <a:custGeom>
            <a:avLst/>
            <a:gdLst>
              <a:gd name="connsiteX0" fmla="*/ 166947 w 1855583"/>
              <a:gd name="connsiteY0" fmla="*/ 0 h 1855584"/>
              <a:gd name="connsiteX1" fmla="*/ 1688636 w 1855583"/>
              <a:gd name="connsiteY1" fmla="*/ 0 h 1855584"/>
              <a:gd name="connsiteX2" fmla="*/ 1855583 w 1855583"/>
              <a:gd name="connsiteY2" fmla="*/ 166947 h 1855584"/>
              <a:gd name="connsiteX3" fmla="*/ 1855583 w 1855583"/>
              <a:gd name="connsiteY3" fmla="*/ 1688637 h 1855584"/>
              <a:gd name="connsiteX4" fmla="*/ 1688636 w 1855583"/>
              <a:gd name="connsiteY4" fmla="*/ 1855584 h 1855584"/>
              <a:gd name="connsiteX5" fmla="*/ 166947 w 1855583"/>
              <a:gd name="connsiteY5" fmla="*/ 1855584 h 1855584"/>
              <a:gd name="connsiteX6" fmla="*/ 0 w 1855583"/>
              <a:gd name="connsiteY6" fmla="*/ 1688637 h 1855584"/>
              <a:gd name="connsiteX7" fmla="*/ 0 w 1855583"/>
              <a:gd name="connsiteY7" fmla="*/ 166947 h 1855584"/>
              <a:gd name="connsiteX8" fmla="*/ 166947 w 1855583"/>
              <a:gd name="connsiteY8" fmla="*/ 0 h 18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5583" h="1855584">
                <a:moveTo>
                  <a:pt x="166947" y="0"/>
                </a:moveTo>
                <a:lnTo>
                  <a:pt x="1688636" y="0"/>
                </a:lnTo>
                <a:cubicBezTo>
                  <a:pt x="1780838" y="0"/>
                  <a:pt x="1855583" y="74745"/>
                  <a:pt x="1855583" y="166947"/>
                </a:cubicBezTo>
                <a:lnTo>
                  <a:pt x="1855583" y="1688637"/>
                </a:lnTo>
                <a:cubicBezTo>
                  <a:pt x="1855583" y="1780839"/>
                  <a:pt x="1780838" y="1855584"/>
                  <a:pt x="1688636" y="1855584"/>
                </a:cubicBezTo>
                <a:lnTo>
                  <a:pt x="166947" y="1855584"/>
                </a:lnTo>
                <a:cubicBezTo>
                  <a:pt x="74745" y="1855584"/>
                  <a:pt x="0" y="1780839"/>
                  <a:pt x="0" y="1688637"/>
                </a:cubicBezTo>
                <a:lnTo>
                  <a:pt x="0" y="166947"/>
                </a:lnTo>
                <a:cubicBezTo>
                  <a:pt x="0" y="74745"/>
                  <a:pt x="74745" y="0"/>
                  <a:pt x="16694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bg1">
                    <a:alpha val="0"/>
                  </a:schemeClr>
                </a:solidFill>
              </a:defRPr>
            </a:lvl1pPr>
          </a:lstStyle>
          <a:p>
            <a:pPr marL="0" lvl="0" algn="ctr" defTabSz="457200"/>
            <a:endParaRPr lang="en-ID"/>
          </a:p>
        </p:txBody>
      </p:sp>
      <p:sp>
        <p:nvSpPr>
          <p:cNvPr id="11" name="PpHolder5">
            <a:extLst>
              <a:ext uri="{FF2B5EF4-FFF2-40B4-BE49-F238E27FC236}">
                <a16:creationId xmlns:a16="http://schemas.microsoft.com/office/drawing/2014/main" id="{58BE5605-3126-4A7A-844C-6ED6672D2488}"/>
              </a:ext>
            </a:extLst>
          </p:cNvPr>
          <p:cNvSpPr>
            <a:spLocks noGrp="1"/>
          </p:cNvSpPr>
          <p:nvPr>
            <p:ph type="pic" sz="quarter" idx="11"/>
          </p:nvPr>
        </p:nvSpPr>
        <p:spPr>
          <a:xfrm>
            <a:off x="6767687" y="3383002"/>
            <a:ext cx="2122449" cy="2122448"/>
          </a:xfrm>
          <a:custGeom>
            <a:avLst/>
            <a:gdLst>
              <a:gd name="connsiteX0" fmla="*/ 190957 w 2122449"/>
              <a:gd name="connsiteY0" fmla="*/ 0 h 2122448"/>
              <a:gd name="connsiteX1" fmla="*/ 1931492 w 2122449"/>
              <a:gd name="connsiteY1" fmla="*/ 0 h 2122448"/>
              <a:gd name="connsiteX2" fmla="*/ 2122449 w 2122449"/>
              <a:gd name="connsiteY2" fmla="*/ 190956 h 2122448"/>
              <a:gd name="connsiteX3" fmla="*/ 2122449 w 2122449"/>
              <a:gd name="connsiteY3" fmla="*/ 1931491 h 2122448"/>
              <a:gd name="connsiteX4" fmla="*/ 1931492 w 2122449"/>
              <a:gd name="connsiteY4" fmla="*/ 2122448 h 2122448"/>
              <a:gd name="connsiteX5" fmla="*/ 190957 w 2122449"/>
              <a:gd name="connsiteY5" fmla="*/ 2122448 h 2122448"/>
              <a:gd name="connsiteX6" fmla="*/ 0 w 2122449"/>
              <a:gd name="connsiteY6" fmla="*/ 1931491 h 2122448"/>
              <a:gd name="connsiteX7" fmla="*/ 0 w 2122449"/>
              <a:gd name="connsiteY7" fmla="*/ 190956 h 2122448"/>
              <a:gd name="connsiteX8" fmla="*/ 190957 w 2122449"/>
              <a:gd name="connsiteY8" fmla="*/ 0 h 212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49" h="2122448">
                <a:moveTo>
                  <a:pt x="190957" y="0"/>
                </a:moveTo>
                <a:lnTo>
                  <a:pt x="1931492" y="0"/>
                </a:lnTo>
                <a:cubicBezTo>
                  <a:pt x="2036955" y="0"/>
                  <a:pt x="2122449" y="85493"/>
                  <a:pt x="2122449" y="190956"/>
                </a:cubicBezTo>
                <a:lnTo>
                  <a:pt x="2122449" y="1931491"/>
                </a:lnTo>
                <a:cubicBezTo>
                  <a:pt x="2122449" y="2036954"/>
                  <a:pt x="2036955" y="2122448"/>
                  <a:pt x="1931492" y="2122448"/>
                </a:cubicBezTo>
                <a:lnTo>
                  <a:pt x="190957" y="2122448"/>
                </a:lnTo>
                <a:cubicBezTo>
                  <a:pt x="85494" y="2122448"/>
                  <a:pt x="0" y="2036954"/>
                  <a:pt x="0" y="1931491"/>
                </a:cubicBezTo>
                <a:lnTo>
                  <a:pt x="0" y="190956"/>
                </a:lnTo>
                <a:cubicBezTo>
                  <a:pt x="0" y="85493"/>
                  <a:pt x="85494" y="0"/>
                  <a:pt x="190957"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bg1">
                    <a:alpha val="0"/>
                  </a:schemeClr>
                </a:solidFill>
              </a:defRPr>
            </a:lvl1pPr>
          </a:lstStyle>
          <a:p>
            <a:pPr marL="0" lvl="0" algn="ctr" defTabSz="457200"/>
            <a:endParaRPr lang="en-ID"/>
          </a:p>
        </p:txBody>
      </p:sp>
      <p:sp>
        <p:nvSpPr>
          <p:cNvPr id="9" name="PpHolder6">
            <a:extLst>
              <a:ext uri="{FF2B5EF4-FFF2-40B4-BE49-F238E27FC236}">
                <a16:creationId xmlns:a16="http://schemas.microsoft.com/office/drawing/2014/main" id="{267E6B2E-78E4-4825-AB6A-E6CAF782F709}"/>
              </a:ext>
            </a:extLst>
          </p:cNvPr>
          <p:cNvSpPr>
            <a:spLocks noGrp="1"/>
          </p:cNvSpPr>
          <p:nvPr userDrawn="1">
            <p:ph type="pic" sz="quarter" idx="10"/>
          </p:nvPr>
        </p:nvSpPr>
        <p:spPr>
          <a:xfrm>
            <a:off x="9044850" y="3383003"/>
            <a:ext cx="1305930" cy="1305929"/>
          </a:xfrm>
          <a:custGeom>
            <a:avLst/>
            <a:gdLst>
              <a:gd name="connsiteX0" fmla="*/ 117495 w 1305930"/>
              <a:gd name="connsiteY0" fmla="*/ 0 h 1305929"/>
              <a:gd name="connsiteX1" fmla="*/ 1188435 w 1305930"/>
              <a:gd name="connsiteY1" fmla="*/ 0 h 1305929"/>
              <a:gd name="connsiteX2" fmla="*/ 1305930 w 1305930"/>
              <a:gd name="connsiteY2" fmla="*/ 117494 h 1305929"/>
              <a:gd name="connsiteX3" fmla="*/ 1305930 w 1305930"/>
              <a:gd name="connsiteY3" fmla="*/ 1188434 h 1305929"/>
              <a:gd name="connsiteX4" fmla="*/ 1188435 w 1305930"/>
              <a:gd name="connsiteY4" fmla="*/ 1305929 h 1305929"/>
              <a:gd name="connsiteX5" fmla="*/ 117495 w 1305930"/>
              <a:gd name="connsiteY5" fmla="*/ 1305929 h 1305929"/>
              <a:gd name="connsiteX6" fmla="*/ 0 w 1305930"/>
              <a:gd name="connsiteY6" fmla="*/ 1188434 h 1305929"/>
              <a:gd name="connsiteX7" fmla="*/ 0 w 1305930"/>
              <a:gd name="connsiteY7" fmla="*/ 117494 h 1305929"/>
              <a:gd name="connsiteX8" fmla="*/ 117495 w 1305930"/>
              <a:gd name="connsiteY8" fmla="*/ 0 h 1305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5930" h="1305929">
                <a:moveTo>
                  <a:pt x="117495" y="0"/>
                </a:moveTo>
                <a:lnTo>
                  <a:pt x="1188435" y="0"/>
                </a:lnTo>
                <a:cubicBezTo>
                  <a:pt x="1253326" y="0"/>
                  <a:pt x="1305930" y="52603"/>
                  <a:pt x="1305930" y="117494"/>
                </a:cubicBezTo>
                <a:lnTo>
                  <a:pt x="1305930" y="1188434"/>
                </a:lnTo>
                <a:cubicBezTo>
                  <a:pt x="1305930" y="1253325"/>
                  <a:pt x="1253326" y="1305929"/>
                  <a:pt x="1188435" y="1305929"/>
                </a:cubicBezTo>
                <a:lnTo>
                  <a:pt x="117495" y="1305929"/>
                </a:lnTo>
                <a:cubicBezTo>
                  <a:pt x="52604" y="1305929"/>
                  <a:pt x="0" y="1253325"/>
                  <a:pt x="0" y="1188434"/>
                </a:cubicBezTo>
                <a:lnTo>
                  <a:pt x="0" y="117494"/>
                </a:lnTo>
                <a:cubicBezTo>
                  <a:pt x="0" y="52603"/>
                  <a:pt x="52604" y="0"/>
                  <a:pt x="117495"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2350847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9" name="PpHolder1">
            <a:extLst>
              <a:ext uri="{FF2B5EF4-FFF2-40B4-BE49-F238E27FC236}">
                <a16:creationId xmlns:a16="http://schemas.microsoft.com/office/drawing/2014/main" id="{03F089F6-F6E5-427F-8B7A-DA86BF8B61F4}"/>
              </a:ext>
            </a:extLst>
          </p:cNvPr>
          <p:cNvSpPr>
            <a:spLocks noGrp="1"/>
          </p:cNvSpPr>
          <p:nvPr>
            <p:ph type="pic" sz="quarter" idx="11"/>
          </p:nvPr>
        </p:nvSpPr>
        <p:spPr>
          <a:xfrm>
            <a:off x="1148148" y="0"/>
            <a:ext cx="2083231" cy="4391705"/>
          </a:xfrm>
          <a:custGeom>
            <a:avLst/>
            <a:gdLst>
              <a:gd name="connsiteX0" fmla="*/ 0 w 2083231"/>
              <a:gd name="connsiteY0" fmla="*/ 0 h 4391705"/>
              <a:gd name="connsiteX1" fmla="*/ 2083231 w 2083231"/>
              <a:gd name="connsiteY1" fmla="*/ 0 h 4391705"/>
              <a:gd name="connsiteX2" fmla="*/ 2083231 w 2083231"/>
              <a:gd name="connsiteY2" fmla="*/ 4391705 h 4391705"/>
              <a:gd name="connsiteX3" fmla="*/ 188029 w 2083231"/>
              <a:gd name="connsiteY3" fmla="*/ 4391705 h 4391705"/>
              <a:gd name="connsiteX4" fmla="*/ 0 w 2083231"/>
              <a:gd name="connsiteY4" fmla="*/ 4203674 h 4391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3231" h="4391705">
                <a:moveTo>
                  <a:pt x="0" y="0"/>
                </a:moveTo>
                <a:lnTo>
                  <a:pt x="2083231" y="0"/>
                </a:lnTo>
                <a:lnTo>
                  <a:pt x="2083231" y="4391705"/>
                </a:lnTo>
                <a:lnTo>
                  <a:pt x="188029" y="4391705"/>
                </a:lnTo>
                <a:cubicBezTo>
                  <a:pt x="84183" y="4391705"/>
                  <a:pt x="0" y="4307520"/>
                  <a:pt x="0" y="4203674"/>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lvl1pPr>
              <a:defRPr lang="en-ID" sz="600">
                <a:solidFill>
                  <a:schemeClr val="bg1">
                    <a:alpha val="0"/>
                  </a:schemeClr>
                </a:solidFill>
              </a:defRPr>
            </a:lvl1pPr>
          </a:lstStyle>
          <a:p>
            <a:pPr marL="0" lvl="0" algn="ctr" defTabSz="457200"/>
            <a:endParaRPr lang="en-ID"/>
          </a:p>
        </p:txBody>
      </p:sp>
      <p:sp>
        <p:nvSpPr>
          <p:cNvPr id="7" name="PpHolder2">
            <a:extLst>
              <a:ext uri="{FF2B5EF4-FFF2-40B4-BE49-F238E27FC236}">
                <a16:creationId xmlns:a16="http://schemas.microsoft.com/office/drawing/2014/main" id="{504DFFCF-CEFF-438C-AF16-C057B1086EF4}"/>
              </a:ext>
            </a:extLst>
          </p:cNvPr>
          <p:cNvSpPr>
            <a:spLocks noGrp="1"/>
          </p:cNvSpPr>
          <p:nvPr userDrawn="1">
            <p:ph type="pic" sz="quarter" idx="10"/>
          </p:nvPr>
        </p:nvSpPr>
        <p:spPr>
          <a:xfrm>
            <a:off x="3407416" y="2466296"/>
            <a:ext cx="2083231" cy="4391705"/>
          </a:xfrm>
          <a:custGeom>
            <a:avLst/>
            <a:gdLst>
              <a:gd name="connsiteX0" fmla="*/ 0 w 2083231"/>
              <a:gd name="connsiteY0" fmla="*/ 0 h 4391705"/>
              <a:gd name="connsiteX1" fmla="*/ 1895201 w 2083231"/>
              <a:gd name="connsiteY1" fmla="*/ 0 h 4391705"/>
              <a:gd name="connsiteX2" fmla="*/ 2083231 w 2083231"/>
              <a:gd name="connsiteY2" fmla="*/ 188032 h 4391705"/>
              <a:gd name="connsiteX3" fmla="*/ 2083231 w 2083231"/>
              <a:gd name="connsiteY3" fmla="*/ 4391705 h 4391705"/>
              <a:gd name="connsiteX4" fmla="*/ 0 w 2083231"/>
              <a:gd name="connsiteY4" fmla="*/ 4391705 h 4391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3231" h="4391705">
                <a:moveTo>
                  <a:pt x="0" y="0"/>
                </a:moveTo>
                <a:lnTo>
                  <a:pt x="1895201" y="0"/>
                </a:lnTo>
                <a:cubicBezTo>
                  <a:pt x="1999048" y="0"/>
                  <a:pt x="2083231" y="84186"/>
                  <a:pt x="2083231" y="188032"/>
                </a:cubicBezTo>
                <a:lnTo>
                  <a:pt x="2083231" y="4391705"/>
                </a:lnTo>
                <a:lnTo>
                  <a:pt x="0" y="4391705"/>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1420960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5" name="PpHolder1">
            <a:extLst>
              <a:ext uri="{FF2B5EF4-FFF2-40B4-BE49-F238E27FC236}">
                <a16:creationId xmlns:a16="http://schemas.microsoft.com/office/drawing/2014/main" id="{82DD5385-CA18-4BE1-B658-162B33F35D66}"/>
              </a:ext>
            </a:extLst>
          </p:cNvPr>
          <p:cNvSpPr>
            <a:spLocks noGrp="1"/>
          </p:cNvSpPr>
          <p:nvPr>
            <p:ph type="pic" sz="quarter" idx="10"/>
          </p:nvPr>
        </p:nvSpPr>
        <p:spPr>
          <a:xfrm>
            <a:off x="8915400" y="0"/>
            <a:ext cx="3278188" cy="6858000"/>
          </a:xfrm>
          <a:custGeom>
            <a:avLst/>
            <a:gdLst>
              <a:gd name="connsiteX0" fmla="*/ 0 w 3278188"/>
              <a:gd name="connsiteY0" fmla="*/ 0 h 6858000"/>
              <a:gd name="connsiteX1" fmla="*/ 3278188 w 3278188"/>
              <a:gd name="connsiteY1" fmla="*/ 0 h 6858000"/>
              <a:gd name="connsiteX2" fmla="*/ 3278188 w 3278188"/>
              <a:gd name="connsiteY2" fmla="*/ 6858000 h 6858000"/>
              <a:gd name="connsiteX3" fmla="*/ 0 w 32781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78188" h="6858000">
                <a:moveTo>
                  <a:pt x="0" y="0"/>
                </a:moveTo>
                <a:lnTo>
                  <a:pt x="3278188" y="0"/>
                </a:lnTo>
                <a:lnTo>
                  <a:pt x="3278188" y="6858000"/>
                </a:lnTo>
                <a:lnTo>
                  <a:pt x="0" y="68580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1561330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8">
    <p:spTree>
      <p:nvGrpSpPr>
        <p:cNvPr id="1" name=""/>
        <p:cNvGrpSpPr/>
        <p:nvPr/>
      </p:nvGrpSpPr>
      <p:grpSpPr>
        <a:xfrm>
          <a:off x="0" y="0"/>
          <a:ext cx="0" cy="0"/>
          <a:chOff x="0" y="0"/>
          <a:chExt cx="0" cy="0"/>
        </a:xfrm>
      </p:grpSpPr>
      <p:sp>
        <p:nvSpPr>
          <p:cNvPr id="9" name="PpHolder4">
            <a:extLst>
              <a:ext uri="{FF2B5EF4-FFF2-40B4-BE49-F238E27FC236}">
                <a16:creationId xmlns:a16="http://schemas.microsoft.com/office/drawing/2014/main" id="{98328273-E55A-4E83-A966-CDF9C61E4BF7}"/>
              </a:ext>
            </a:extLst>
          </p:cNvPr>
          <p:cNvSpPr>
            <a:spLocks noGrp="1"/>
          </p:cNvSpPr>
          <p:nvPr>
            <p:ph type="pic" sz="quarter" idx="11"/>
          </p:nvPr>
        </p:nvSpPr>
        <p:spPr>
          <a:xfrm>
            <a:off x="7823272" y="794726"/>
            <a:ext cx="3410850" cy="3410850"/>
          </a:xfrm>
          <a:custGeom>
            <a:avLst/>
            <a:gdLst>
              <a:gd name="connsiteX0" fmla="*/ 162084 w 3410850"/>
              <a:gd name="connsiteY0" fmla="*/ 0 h 3410850"/>
              <a:gd name="connsiteX1" fmla="*/ 3248766 w 3410850"/>
              <a:gd name="connsiteY1" fmla="*/ 0 h 3410850"/>
              <a:gd name="connsiteX2" fmla="*/ 3410850 w 3410850"/>
              <a:gd name="connsiteY2" fmla="*/ 162084 h 3410850"/>
              <a:gd name="connsiteX3" fmla="*/ 3410850 w 3410850"/>
              <a:gd name="connsiteY3" fmla="*/ 3248766 h 3410850"/>
              <a:gd name="connsiteX4" fmla="*/ 3248766 w 3410850"/>
              <a:gd name="connsiteY4" fmla="*/ 3410850 h 3410850"/>
              <a:gd name="connsiteX5" fmla="*/ 162084 w 3410850"/>
              <a:gd name="connsiteY5" fmla="*/ 3410850 h 3410850"/>
              <a:gd name="connsiteX6" fmla="*/ 0 w 3410850"/>
              <a:gd name="connsiteY6" fmla="*/ 3248766 h 3410850"/>
              <a:gd name="connsiteX7" fmla="*/ 0 w 3410850"/>
              <a:gd name="connsiteY7" fmla="*/ 162084 h 3410850"/>
              <a:gd name="connsiteX8" fmla="*/ 162084 w 3410850"/>
              <a:gd name="connsiteY8" fmla="*/ 0 h 341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0850" h="3410850">
                <a:moveTo>
                  <a:pt x="162084" y="0"/>
                </a:moveTo>
                <a:lnTo>
                  <a:pt x="3248766" y="0"/>
                </a:lnTo>
                <a:cubicBezTo>
                  <a:pt x="3338283" y="0"/>
                  <a:pt x="3410850" y="72567"/>
                  <a:pt x="3410850" y="162084"/>
                </a:cubicBezTo>
                <a:lnTo>
                  <a:pt x="3410850" y="3248766"/>
                </a:lnTo>
                <a:cubicBezTo>
                  <a:pt x="3410850" y="3338283"/>
                  <a:pt x="3338283" y="3410850"/>
                  <a:pt x="3248766" y="3410850"/>
                </a:cubicBezTo>
                <a:lnTo>
                  <a:pt x="162084" y="3410850"/>
                </a:lnTo>
                <a:cubicBezTo>
                  <a:pt x="72567" y="3410850"/>
                  <a:pt x="0" y="3338283"/>
                  <a:pt x="0" y="3248766"/>
                </a:cubicBezTo>
                <a:lnTo>
                  <a:pt x="0" y="162084"/>
                </a:lnTo>
                <a:cubicBezTo>
                  <a:pt x="0" y="72567"/>
                  <a:pt x="72567" y="0"/>
                  <a:pt x="162084"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bg1">
                    <a:alpha val="0"/>
                  </a:schemeClr>
                </a:solidFill>
              </a:defRPr>
            </a:lvl1pPr>
          </a:lstStyle>
          <a:p>
            <a:pPr marL="0" lvl="0" algn="ctr" defTabSz="457200"/>
            <a:endParaRPr lang="en-ID"/>
          </a:p>
        </p:txBody>
      </p:sp>
      <p:sp>
        <p:nvSpPr>
          <p:cNvPr id="7" name="PpHolder5">
            <a:extLst>
              <a:ext uri="{FF2B5EF4-FFF2-40B4-BE49-F238E27FC236}">
                <a16:creationId xmlns:a16="http://schemas.microsoft.com/office/drawing/2014/main" id="{2B18A588-3391-4260-97E8-128E0747F7C7}"/>
              </a:ext>
            </a:extLst>
          </p:cNvPr>
          <p:cNvSpPr>
            <a:spLocks noGrp="1"/>
          </p:cNvSpPr>
          <p:nvPr userDrawn="1">
            <p:ph type="pic" sz="quarter" idx="10"/>
          </p:nvPr>
        </p:nvSpPr>
        <p:spPr>
          <a:xfrm>
            <a:off x="0" y="1989842"/>
            <a:ext cx="1988453" cy="4868158"/>
          </a:xfrm>
          <a:custGeom>
            <a:avLst/>
            <a:gdLst>
              <a:gd name="connsiteX0" fmla="*/ 0 w 1988453"/>
              <a:gd name="connsiteY0" fmla="*/ 0 h 4868158"/>
              <a:gd name="connsiteX1" fmla="*/ 1324633 w 1988453"/>
              <a:gd name="connsiteY1" fmla="*/ 0 h 4868158"/>
              <a:gd name="connsiteX2" fmla="*/ 1988453 w 1988453"/>
              <a:gd name="connsiteY2" fmla="*/ 663820 h 4868158"/>
              <a:gd name="connsiteX3" fmla="*/ 1988453 w 1988453"/>
              <a:gd name="connsiteY3" fmla="*/ 4868158 h 4868158"/>
              <a:gd name="connsiteX4" fmla="*/ 0 w 1988453"/>
              <a:gd name="connsiteY4" fmla="*/ 4868158 h 486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453" h="4868158">
                <a:moveTo>
                  <a:pt x="0" y="0"/>
                </a:moveTo>
                <a:lnTo>
                  <a:pt x="1324633" y="0"/>
                </a:lnTo>
                <a:cubicBezTo>
                  <a:pt x="1691252" y="0"/>
                  <a:pt x="1988453" y="297202"/>
                  <a:pt x="1988453" y="663820"/>
                </a:cubicBezTo>
                <a:lnTo>
                  <a:pt x="1988453" y="4868158"/>
                </a:lnTo>
                <a:lnTo>
                  <a:pt x="0" y="4868158"/>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2568806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9">
    <p:spTree>
      <p:nvGrpSpPr>
        <p:cNvPr id="1" name=""/>
        <p:cNvGrpSpPr/>
        <p:nvPr/>
      </p:nvGrpSpPr>
      <p:grpSpPr>
        <a:xfrm>
          <a:off x="0" y="0"/>
          <a:ext cx="0" cy="0"/>
          <a:chOff x="0" y="0"/>
          <a:chExt cx="0" cy="0"/>
        </a:xfrm>
      </p:grpSpPr>
      <p:sp>
        <p:nvSpPr>
          <p:cNvPr id="5" name="PpHolder1">
            <a:extLst>
              <a:ext uri="{FF2B5EF4-FFF2-40B4-BE49-F238E27FC236}">
                <a16:creationId xmlns:a16="http://schemas.microsoft.com/office/drawing/2014/main" id="{4CF53972-1114-419E-8C76-BF46333E36B1}"/>
              </a:ext>
            </a:extLst>
          </p:cNvPr>
          <p:cNvSpPr>
            <a:spLocks noGrp="1"/>
          </p:cNvSpPr>
          <p:nvPr>
            <p:ph type="pic" sz="quarter" idx="10"/>
          </p:nvPr>
        </p:nvSpPr>
        <p:spPr>
          <a:xfrm>
            <a:off x="1148144" y="1577759"/>
            <a:ext cx="3517678" cy="5284869"/>
          </a:xfrm>
          <a:custGeom>
            <a:avLst/>
            <a:gdLst>
              <a:gd name="connsiteX0" fmla="*/ 0 w 3517678"/>
              <a:gd name="connsiteY0" fmla="*/ 0 h 5284869"/>
              <a:gd name="connsiteX1" fmla="*/ 3200175 w 3517678"/>
              <a:gd name="connsiteY1" fmla="*/ 0 h 5284869"/>
              <a:gd name="connsiteX2" fmla="*/ 3517678 w 3517678"/>
              <a:gd name="connsiteY2" fmla="*/ 317503 h 5284869"/>
              <a:gd name="connsiteX3" fmla="*/ 3517678 w 3517678"/>
              <a:gd name="connsiteY3" fmla="*/ 5284869 h 5284869"/>
              <a:gd name="connsiteX4" fmla="*/ 0 w 3517678"/>
              <a:gd name="connsiteY4" fmla="*/ 5284869 h 5284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7678" h="5284869">
                <a:moveTo>
                  <a:pt x="0" y="0"/>
                </a:moveTo>
                <a:lnTo>
                  <a:pt x="3200175" y="0"/>
                </a:lnTo>
                <a:cubicBezTo>
                  <a:pt x="3375527" y="0"/>
                  <a:pt x="3517678" y="142151"/>
                  <a:pt x="3517678" y="317503"/>
                </a:cubicBezTo>
                <a:lnTo>
                  <a:pt x="3517678" y="5284869"/>
                </a:lnTo>
                <a:lnTo>
                  <a:pt x="0" y="528486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3315179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20">
    <p:spTree>
      <p:nvGrpSpPr>
        <p:cNvPr id="1" name=""/>
        <p:cNvGrpSpPr/>
        <p:nvPr/>
      </p:nvGrpSpPr>
      <p:grpSpPr>
        <a:xfrm>
          <a:off x="0" y="0"/>
          <a:ext cx="0" cy="0"/>
          <a:chOff x="0" y="0"/>
          <a:chExt cx="0" cy="0"/>
        </a:xfrm>
      </p:grpSpPr>
      <p:sp>
        <p:nvSpPr>
          <p:cNvPr id="12" name="PpHolder3">
            <a:extLst>
              <a:ext uri="{FF2B5EF4-FFF2-40B4-BE49-F238E27FC236}">
                <a16:creationId xmlns:a16="http://schemas.microsoft.com/office/drawing/2014/main" id="{F631CA86-1CE6-4061-8ABD-1E90340CD669}"/>
              </a:ext>
            </a:extLst>
          </p:cNvPr>
          <p:cNvSpPr>
            <a:spLocks noGrp="1"/>
          </p:cNvSpPr>
          <p:nvPr>
            <p:ph type="pic" sz="quarter" idx="12"/>
          </p:nvPr>
        </p:nvSpPr>
        <p:spPr>
          <a:xfrm>
            <a:off x="3414006" y="1"/>
            <a:ext cx="2146770" cy="3335751"/>
          </a:xfrm>
          <a:custGeom>
            <a:avLst/>
            <a:gdLst>
              <a:gd name="connsiteX0" fmla="*/ 0 w 2146770"/>
              <a:gd name="connsiteY0" fmla="*/ 0 h 3335751"/>
              <a:gd name="connsiteX1" fmla="*/ 2146770 w 2146770"/>
              <a:gd name="connsiteY1" fmla="*/ 0 h 3335751"/>
              <a:gd name="connsiteX2" fmla="*/ 2146770 w 2146770"/>
              <a:gd name="connsiteY2" fmla="*/ 3141985 h 3335751"/>
              <a:gd name="connsiteX3" fmla="*/ 1953005 w 2146770"/>
              <a:gd name="connsiteY3" fmla="*/ 3335751 h 3335751"/>
              <a:gd name="connsiteX4" fmla="*/ 0 w 2146770"/>
              <a:gd name="connsiteY4" fmla="*/ 3335751 h 333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6770" h="3335751">
                <a:moveTo>
                  <a:pt x="0" y="0"/>
                </a:moveTo>
                <a:lnTo>
                  <a:pt x="2146770" y="0"/>
                </a:lnTo>
                <a:lnTo>
                  <a:pt x="2146770" y="3141985"/>
                </a:lnTo>
                <a:cubicBezTo>
                  <a:pt x="2146770" y="3248999"/>
                  <a:pt x="2060018" y="3335751"/>
                  <a:pt x="1953005" y="3335751"/>
                </a:cubicBezTo>
                <a:lnTo>
                  <a:pt x="0" y="3335751"/>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
        <p:nvSpPr>
          <p:cNvPr id="10" name="PpHolder4">
            <a:extLst>
              <a:ext uri="{FF2B5EF4-FFF2-40B4-BE49-F238E27FC236}">
                <a16:creationId xmlns:a16="http://schemas.microsoft.com/office/drawing/2014/main" id="{288D0183-1318-47E1-9280-25C5CFA55735}"/>
              </a:ext>
            </a:extLst>
          </p:cNvPr>
          <p:cNvSpPr>
            <a:spLocks noGrp="1"/>
          </p:cNvSpPr>
          <p:nvPr>
            <p:ph type="pic" sz="quarter" idx="11"/>
          </p:nvPr>
        </p:nvSpPr>
        <p:spPr>
          <a:xfrm>
            <a:off x="1120887" y="2165164"/>
            <a:ext cx="2146771" cy="3335751"/>
          </a:xfrm>
          <a:custGeom>
            <a:avLst/>
            <a:gdLst>
              <a:gd name="connsiteX0" fmla="*/ 0 w 2146771"/>
              <a:gd name="connsiteY0" fmla="*/ 0 h 3335751"/>
              <a:gd name="connsiteX1" fmla="*/ 2146771 w 2146771"/>
              <a:gd name="connsiteY1" fmla="*/ 0 h 3335751"/>
              <a:gd name="connsiteX2" fmla="*/ 2146771 w 2146771"/>
              <a:gd name="connsiteY2" fmla="*/ 3335751 h 3335751"/>
              <a:gd name="connsiteX3" fmla="*/ 193765 w 2146771"/>
              <a:gd name="connsiteY3" fmla="*/ 3335751 h 3335751"/>
              <a:gd name="connsiteX4" fmla="*/ 0 w 2146771"/>
              <a:gd name="connsiteY4" fmla="*/ 3141985 h 333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6771" h="3335751">
                <a:moveTo>
                  <a:pt x="0" y="0"/>
                </a:moveTo>
                <a:lnTo>
                  <a:pt x="2146771" y="0"/>
                </a:lnTo>
                <a:lnTo>
                  <a:pt x="2146771" y="3335751"/>
                </a:lnTo>
                <a:lnTo>
                  <a:pt x="193765" y="3335751"/>
                </a:lnTo>
                <a:cubicBezTo>
                  <a:pt x="86752" y="3335751"/>
                  <a:pt x="0" y="3248998"/>
                  <a:pt x="0" y="3141985"/>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
        <p:nvSpPr>
          <p:cNvPr id="8" name="PpHolder5">
            <a:extLst>
              <a:ext uri="{FF2B5EF4-FFF2-40B4-BE49-F238E27FC236}">
                <a16:creationId xmlns:a16="http://schemas.microsoft.com/office/drawing/2014/main" id="{1881AACB-8B9B-4FAD-AFB5-F3C845C02C39}"/>
              </a:ext>
            </a:extLst>
          </p:cNvPr>
          <p:cNvSpPr>
            <a:spLocks noGrp="1"/>
          </p:cNvSpPr>
          <p:nvPr userDrawn="1">
            <p:ph type="pic" sz="quarter" idx="10"/>
          </p:nvPr>
        </p:nvSpPr>
        <p:spPr>
          <a:xfrm>
            <a:off x="3414006" y="3499042"/>
            <a:ext cx="2146770" cy="2001873"/>
          </a:xfrm>
          <a:custGeom>
            <a:avLst/>
            <a:gdLst>
              <a:gd name="connsiteX0" fmla="*/ 0 w 2146770"/>
              <a:gd name="connsiteY0" fmla="*/ 0 h 2001873"/>
              <a:gd name="connsiteX1" fmla="*/ 2146770 w 2146770"/>
              <a:gd name="connsiteY1" fmla="*/ 0 h 2001873"/>
              <a:gd name="connsiteX2" fmla="*/ 2146770 w 2146770"/>
              <a:gd name="connsiteY2" fmla="*/ 1808107 h 2001873"/>
              <a:gd name="connsiteX3" fmla="*/ 1953006 w 2146770"/>
              <a:gd name="connsiteY3" fmla="*/ 2001873 h 2001873"/>
              <a:gd name="connsiteX4" fmla="*/ 0 w 2146770"/>
              <a:gd name="connsiteY4" fmla="*/ 2001873 h 200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6770" h="2001873">
                <a:moveTo>
                  <a:pt x="0" y="0"/>
                </a:moveTo>
                <a:lnTo>
                  <a:pt x="2146770" y="0"/>
                </a:lnTo>
                <a:lnTo>
                  <a:pt x="2146770" y="1808107"/>
                </a:lnTo>
                <a:cubicBezTo>
                  <a:pt x="2146770" y="1915121"/>
                  <a:pt x="2060018" y="2001873"/>
                  <a:pt x="1953006" y="2001873"/>
                </a:cubicBezTo>
                <a:lnTo>
                  <a:pt x="0" y="2001873"/>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4074557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1">
    <p:spTree>
      <p:nvGrpSpPr>
        <p:cNvPr id="1" name=""/>
        <p:cNvGrpSpPr/>
        <p:nvPr/>
      </p:nvGrpSpPr>
      <p:grpSpPr>
        <a:xfrm>
          <a:off x="0" y="0"/>
          <a:ext cx="0" cy="0"/>
          <a:chOff x="0" y="0"/>
          <a:chExt cx="0" cy="0"/>
        </a:xfrm>
      </p:grpSpPr>
      <p:sp>
        <p:nvSpPr>
          <p:cNvPr id="9" name="PpHolder2">
            <a:extLst>
              <a:ext uri="{FF2B5EF4-FFF2-40B4-BE49-F238E27FC236}">
                <a16:creationId xmlns:a16="http://schemas.microsoft.com/office/drawing/2014/main" id="{5E315894-1FA9-4EFE-8116-235ECB734FC4}"/>
              </a:ext>
            </a:extLst>
          </p:cNvPr>
          <p:cNvSpPr>
            <a:spLocks noGrp="1"/>
          </p:cNvSpPr>
          <p:nvPr>
            <p:ph type="pic" sz="quarter" idx="11"/>
          </p:nvPr>
        </p:nvSpPr>
        <p:spPr>
          <a:xfrm>
            <a:off x="10205136" y="1989842"/>
            <a:ext cx="1988453" cy="4868158"/>
          </a:xfrm>
          <a:custGeom>
            <a:avLst/>
            <a:gdLst>
              <a:gd name="connsiteX0" fmla="*/ 663820 w 1988453"/>
              <a:gd name="connsiteY0" fmla="*/ 0 h 4868158"/>
              <a:gd name="connsiteX1" fmla="*/ 1988453 w 1988453"/>
              <a:gd name="connsiteY1" fmla="*/ 0 h 4868158"/>
              <a:gd name="connsiteX2" fmla="*/ 1988453 w 1988453"/>
              <a:gd name="connsiteY2" fmla="*/ 4868158 h 4868158"/>
              <a:gd name="connsiteX3" fmla="*/ 0 w 1988453"/>
              <a:gd name="connsiteY3" fmla="*/ 4868158 h 4868158"/>
              <a:gd name="connsiteX4" fmla="*/ 0 w 1988453"/>
              <a:gd name="connsiteY4" fmla="*/ 663820 h 4868158"/>
              <a:gd name="connsiteX5" fmla="*/ 663820 w 1988453"/>
              <a:gd name="connsiteY5" fmla="*/ 0 h 486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8453" h="4868158">
                <a:moveTo>
                  <a:pt x="663820" y="0"/>
                </a:moveTo>
                <a:lnTo>
                  <a:pt x="1988453" y="0"/>
                </a:lnTo>
                <a:lnTo>
                  <a:pt x="1988453" y="4868158"/>
                </a:lnTo>
                <a:lnTo>
                  <a:pt x="0" y="4868158"/>
                </a:lnTo>
                <a:lnTo>
                  <a:pt x="0" y="663820"/>
                </a:lnTo>
                <a:cubicBezTo>
                  <a:pt x="0" y="297202"/>
                  <a:pt x="297202" y="0"/>
                  <a:pt x="663820"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
        <p:nvSpPr>
          <p:cNvPr id="7" name="PpHolder9">
            <a:extLst>
              <a:ext uri="{FF2B5EF4-FFF2-40B4-BE49-F238E27FC236}">
                <a16:creationId xmlns:a16="http://schemas.microsoft.com/office/drawing/2014/main" id="{52414537-072A-418F-A4ED-DB5BF22B8218}"/>
              </a:ext>
            </a:extLst>
          </p:cNvPr>
          <p:cNvSpPr>
            <a:spLocks noGrp="1"/>
          </p:cNvSpPr>
          <p:nvPr userDrawn="1">
            <p:ph type="pic" sz="quarter" idx="10"/>
          </p:nvPr>
        </p:nvSpPr>
        <p:spPr>
          <a:xfrm>
            <a:off x="7311037" y="427993"/>
            <a:ext cx="2733231" cy="4647087"/>
          </a:xfrm>
          <a:custGeom>
            <a:avLst/>
            <a:gdLst>
              <a:gd name="connsiteX0" fmla="*/ 129883 w 2733231"/>
              <a:gd name="connsiteY0" fmla="*/ 0 h 4647087"/>
              <a:gd name="connsiteX1" fmla="*/ 2603348 w 2733231"/>
              <a:gd name="connsiteY1" fmla="*/ 0 h 4647087"/>
              <a:gd name="connsiteX2" fmla="*/ 2733231 w 2733231"/>
              <a:gd name="connsiteY2" fmla="*/ 129883 h 4647087"/>
              <a:gd name="connsiteX3" fmla="*/ 2733231 w 2733231"/>
              <a:gd name="connsiteY3" fmla="*/ 4517204 h 4647087"/>
              <a:gd name="connsiteX4" fmla="*/ 2603348 w 2733231"/>
              <a:gd name="connsiteY4" fmla="*/ 4647087 h 4647087"/>
              <a:gd name="connsiteX5" fmla="*/ 129883 w 2733231"/>
              <a:gd name="connsiteY5" fmla="*/ 4647087 h 4647087"/>
              <a:gd name="connsiteX6" fmla="*/ 0 w 2733231"/>
              <a:gd name="connsiteY6" fmla="*/ 4517204 h 4647087"/>
              <a:gd name="connsiteX7" fmla="*/ 0 w 2733231"/>
              <a:gd name="connsiteY7" fmla="*/ 129883 h 4647087"/>
              <a:gd name="connsiteX8" fmla="*/ 129883 w 2733231"/>
              <a:gd name="connsiteY8" fmla="*/ 0 h 464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3231" h="4647087">
                <a:moveTo>
                  <a:pt x="129883" y="0"/>
                </a:moveTo>
                <a:lnTo>
                  <a:pt x="2603348" y="0"/>
                </a:lnTo>
                <a:cubicBezTo>
                  <a:pt x="2675080" y="0"/>
                  <a:pt x="2733231" y="58151"/>
                  <a:pt x="2733231" y="129883"/>
                </a:cubicBezTo>
                <a:lnTo>
                  <a:pt x="2733231" y="4517204"/>
                </a:lnTo>
                <a:cubicBezTo>
                  <a:pt x="2733231" y="4588936"/>
                  <a:pt x="2675080" y="4647087"/>
                  <a:pt x="2603348" y="4647087"/>
                </a:cubicBezTo>
                <a:lnTo>
                  <a:pt x="129883" y="4647087"/>
                </a:lnTo>
                <a:cubicBezTo>
                  <a:pt x="58151" y="4647087"/>
                  <a:pt x="0" y="4588936"/>
                  <a:pt x="0" y="4517204"/>
                </a:cubicBezTo>
                <a:lnTo>
                  <a:pt x="0" y="129883"/>
                </a:lnTo>
                <a:cubicBezTo>
                  <a:pt x="0" y="58151"/>
                  <a:pt x="58151" y="0"/>
                  <a:pt x="129883"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3041527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2">
    <p:spTree>
      <p:nvGrpSpPr>
        <p:cNvPr id="1" name=""/>
        <p:cNvGrpSpPr/>
        <p:nvPr/>
      </p:nvGrpSpPr>
      <p:grpSpPr>
        <a:xfrm>
          <a:off x="0" y="0"/>
          <a:ext cx="0" cy="0"/>
          <a:chOff x="0" y="0"/>
          <a:chExt cx="0" cy="0"/>
        </a:xfrm>
      </p:grpSpPr>
      <p:sp>
        <p:nvSpPr>
          <p:cNvPr id="9" name="PpHolder3">
            <a:extLst>
              <a:ext uri="{FF2B5EF4-FFF2-40B4-BE49-F238E27FC236}">
                <a16:creationId xmlns:a16="http://schemas.microsoft.com/office/drawing/2014/main" id="{9FE93785-DF66-4A9F-A487-6DA7BABDFBCB}"/>
              </a:ext>
            </a:extLst>
          </p:cNvPr>
          <p:cNvSpPr>
            <a:spLocks noGrp="1"/>
          </p:cNvSpPr>
          <p:nvPr>
            <p:ph type="pic" sz="quarter" idx="11"/>
          </p:nvPr>
        </p:nvSpPr>
        <p:spPr>
          <a:xfrm>
            <a:off x="9186054" y="1493298"/>
            <a:ext cx="1399834" cy="4100969"/>
          </a:xfrm>
          <a:custGeom>
            <a:avLst/>
            <a:gdLst>
              <a:gd name="connsiteX0" fmla="*/ 142540 w 1399834"/>
              <a:gd name="connsiteY0" fmla="*/ 0 h 4100969"/>
              <a:gd name="connsiteX1" fmla="*/ 156260 w 1399834"/>
              <a:gd name="connsiteY1" fmla="*/ 0 h 4100969"/>
              <a:gd name="connsiteX2" fmla="*/ 318152 w 1399834"/>
              <a:gd name="connsiteY2" fmla="*/ 26034 h 4100969"/>
              <a:gd name="connsiteX3" fmla="*/ 334616 w 1399834"/>
              <a:gd name="connsiteY3" fmla="*/ 28774 h 4100969"/>
              <a:gd name="connsiteX4" fmla="*/ 388123 w 1399834"/>
              <a:gd name="connsiteY4" fmla="*/ 56178 h 4100969"/>
              <a:gd name="connsiteX5" fmla="*/ 400471 w 1399834"/>
              <a:gd name="connsiteY5" fmla="*/ 105505 h 4100969"/>
              <a:gd name="connsiteX6" fmla="*/ 401842 w 1399834"/>
              <a:gd name="connsiteY6" fmla="*/ 127428 h 4100969"/>
              <a:gd name="connsiteX7" fmla="*/ 438885 w 1399834"/>
              <a:gd name="connsiteY7" fmla="*/ 186346 h 4100969"/>
              <a:gd name="connsiteX8" fmla="*/ 501996 w 1399834"/>
              <a:gd name="connsiteY8" fmla="*/ 198678 h 4100969"/>
              <a:gd name="connsiteX9" fmla="*/ 558247 w 1399834"/>
              <a:gd name="connsiteY9" fmla="*/ 206899 h 4100969"/>
              <a:gd name="connsiteX10" fmla="*/ 688585 w 1399834"/>
              <a:gd name="connsiteY10" fmla="*/ 230192 h 4100969"/>
              <a:gd name="connsiteX11" fmla="*/ 823038 w 1399834"/>
              <a:gd name="connsiteY11" fmla="*/ 254855 h 4100969"/>
              <a:gd name="connsiteX12" fmla="*/ 847733 w 1399834"/>
              <a:gd name="connsiteY12" fmla="*/ 258965 h 4100969"/>
              <a:gd name="connsiteX13" fmla="*/ 880661 w 1399834"/>
              <a:gd name="connsiteY13" fmla="*/ 263076 h 4100969"/>
              <a:gd name="connsiteX14" fmla="*/ 934168 w 1399834"/>
              <a:gd name="connsiteY14" fmla="*/ 272668 h 4100969"/>
              <a:gd name="connsiteX15" fmla="*/ 995906 w 1399834"/>
              <a:gd name="connsiteY15" fmla="*/ 283629 h 4100969"/>
              <a:gd name="connsiteX16" fmla="*/ 1002766 w 1399834"/>
              <a:gd name="connsiteY16" fmla="*/ 285000 h 4100969"/>
              <a:gd name="connsiteX17" fmla="*/ 1032949 w 1399834"/>
              <a:gd name="connsiteY17" fmla="*/ 290480 h 4100969"/>
              <a:gd name="connsiteX18" fmla="*/ 1039809 w 1399834"/>
              <a:gd name="connsiteY18" fmla="*/ 289110 h 4100969"/>
              <a:gd name="connsiteX19" fmla="*/ 1061761 w 1399834"/>
              <a:gd name="connsiteY19" fmla="*/ 256226 h 4100969"/>
              <a:gd name="connsiteX20" fmla="*/ 1063133 w 1399834"/>
              <a:gd name="connsiteY20" fmla="*/ 238413 h 4100969"/>
              <a:gd name="connsiteX21" fmla="*/ 1091944 w 1399834"/>
              <a:gd name="connsiteY21" fmla="*/ 178125 h 4100969"/>
              <a:gd name="connsiteX22" fmla="*/ 1116640 w 1399834"/>
              <a:gd name="connsiteY22" fmla="*/ 171274 h 4100969"/>
              <a:gd name="connsiteX23" fmla="*/ 1144079 w 1399834"/>
              <a:gd name="connsiteY23" fmla="*/ 175384 h 4100969"/>
              <a:gd name="connsiteX24" fmla="*/ 1177006 w 1399834"/>
              <a:gd name="connsiteY24" fmla="*/ 182236 h 4100969"/>
              <a:gd name="connsiteX25" fmla="*/ 1214050 w 1399834"/>
              <a:gd name="connsiteY25" fmla="*/ 190457 h 4100969"/>
              <a:gd name="connsiteX26" fmla="*/ 1236001 w 1399834"/>
              <a:gd name="connsiteY26" fmla="*/ 194567 h 4100969"/>
              <a:gd name="connsiteX27" fmla="*/ 1275788 w 1399834"/>
              <a:gd name="connsiteY27" fmla="*/ 204158 h 4100969"/>
              <a:gd name="connsiteX28" fmla="*/ 1395150 w 1399834"/>
              <a:gd name="connsiteY28" fmla="*/ 380912 h 4100969"/>
              <a:gd name="connsiteX29" fmla="*/ 1396522 w 1399834"/>
              <a:gd name="connsiteY29" fmla="*/ 442570 h 4100969"/>
              <a:gd name="connsiteX30" fmla="*/ 1396522 w 1399834"/>
              <a:gd name="connsiteY30" fmla="*/ 485047 h 4100969"/>
              <a:gd name="connsiteX31" fmla="*/ 1396522 w 1399834"/>
              <a:gd name="connsiteY31" fmla="*/ 598772 h 4100969"/>
              <a:gd name="connsiteX32" fmla="*/ 1397894 w 1399834"/>
              <a:gd name="connsiteY32" fmla="*/ 633027 h 4100969"/>
              <a:gd name="connsiteX33" fmla="*/ 1399266 w 1399834"/>
              <a:gd name="connsiteY33" fmla="*/ 660430 h 4100969"/>
              <a:gd name="connsiteX34" fmla="*/ 1397894 w 1399834"/>
              <a:gd name="connsiteY34" fmla="*/ 733050 h 4100969"/>
              <a:gd name="connsiteX35" fmla="*/ 1397894 w 1399834"/>
              <a:gd name="connsiteY35" fmla="*/ 768675 h 4100969"/>
              <a:gd name="connsiteX36" fmla="*/ 1397894 w 1399834"/>
              <a:gd name="connsiteY36" fmla="*/ 779637 h 4100969"/>
              <a:gd name="connsiteX37" fmla="*/ 1397894 w 1399834"/>
              <a:gd name="connsiteY37" fmla="*/ 819372 h 4100969"/>
              <a:gd name="connsiteX38" fmla="*/ 1399266 w 1399834"/>
              <a:gd name="connsiteY38" fmla="*/ 927617 h 4100969"/>
              <a:gd name="connsiteX39" fmla="*/ 1397894 w 1399834"/>
              <a:gd name="connsiteY39" fmla="*/ 956391 h 4100969"/>
              <a:gd name="connsiteX40" fmla="*/ 1396522 w 1399834"/>
              <a:gd name="connsiteY40" fmla="*/ 981054 h 4100969"/>
              <a:gd name="connsiteX41" fmla="*/ 1396522 w 1399834"/>
              <a:gd name="connsiteY41" fmla="*/ 1041343 h 4100969"/>
              <a:gd name="connsiteX42" fmla="*/ 1396522 w 1399834"/>
              <a:gd name="connsiteY42" fmla="*/ 1101630 h 4100969"/>
              <a:gd name="connsiteX43" fmla="*/ 1397894 w 1399834"/>
              <a:gd name="connsiteY43" fmla="*/ 1196174 h 4100969"/>
              <a:gd name="connsiteX44" fmla="*/ 1396522 w 1399834"/>
              <a:gd name="connsiteY44" fmla="*/ 1241390 h 4100969"/>
              <a:gd name="connsiteX45" fmla="*/ 1396522 w 1399834"/>
              <a:gd name="connsiteY45" fmla="*/ 1804536 h 4100969"/>
              <a:gd name="connsiteX46" fmla="*/ 1396522 w 1399834"/>
              <a:gd name="connsiteY46" fmla="*/ 1837420 h 4100969"/>
              <a:gd name="connsiteX47" fmla="*/ 1396522 w 1399834"/>
              <a:gd name="connsiteY47" fmla="*/ 1852493 h 4100969"/>
              <a:gd name="connsiteX48" fmla="*/ 1396522 w 1399834"/>
              <a:gd name="connsiteY48" fmla="*/ 3588519 h 4100969"/>
              <a:gd name="connsiteX49" fmla="*/ 1355363 w 1399834"/>
              <a:gd name="connsiteY49" fmla="*/ 3824191 h 4100969"/>
              <a:gd name="connsiteX50" fmla="*/ 1275788 w 1399834"/>
              <a:gd name="connsiteY50" fmla="*/ 3895440 h 4100969"/>
              <a:gd name="connsiteX51" fmla="*/ 1237374 w 1399834"/>
              <a:gd name="connsiteY51" fmla="*/ 3905032 h 4100969"/>
              <a:gd name="connsiteX52" fmla="*/ 1216794 w 1399834"/>
              <a:gd name="connsiteY52" fmla="*/ 3909143 h 4100969"/>
              <a:gd name="connsiteX53" fmla="*/ 1157799 w 1399834"/>
              <a:gd name="connsiteY53" fmla="*/ 3921474 h 4100969"/>
              <a:gd name="connsiteX54" fmla="*/ 1101548 w 1399834"/>
              <a:gd name="connsiteY54" fmla="*/ 3932436 h 4100969"/>
              <a:gd name="connsiteX55" fmla="*/ 1100176 w 1399834"/>
              <a:gd name="connsiteY55" fmla="*/ 3932436 h 4100969"/>
              <a:gd name="connsiteX56" fmla="*/ 1061761 w 1399834"/>
              <a:gd name="connsiteY56" fmla="*/ 3937917 h 4100969"/>
              <a:gd name="connsiteX57" fmla="*/ 914960 w 1399834"/>
              <a:gd name="connsiteY57" fmla="*/ 3965321 h 4100969"/>
              <a:gd name="connsiteX58" fmla="*/ 769531 w 1399834"/>
              <a:gd name="connsiteY58" fmla="*/ 3992724 h 4100969"/>
              <a:gd name="connsiteX59" fmla="*/ 716024 w 1399834"/>
              <a:gd name="connsiteY59" fmla="*/ 4002316 h 4100969"/>
              <a:gd name="connsiteX60" fmla="*/ 672121 w 1399834"/>
              <a:gd name="connsiteY60" fmla="*/ 4010537 h 4100969"/>
              <a:gd name="connsiteX61" fmla="*/ 618614 w 1399834"/>
              <a:gd name="connsiteY61" fmla="*/ 4020128 h 4100969"/>
              <a:gd name="connsiteX62" fmla="*/ 573339 w 1399834"/>
              <a:gd name="connsiteY62" fmla="*/ 4028349 h 4100969"/>
              <a:gd name="connsiteX63" fmla="*/ 510228 w 1399834"/>
              <a:gd name="connsiteY63" fmla="*/ 4039311 h 4100969"/>
              <a:gd name="connsiteX64" fmla="*/ 453977 w 1399834"/>
              <a:gd name="connsiteY64" fmla="*/ 4048902 h 4100969"/>
              <a:gd name="connsiteX65" fmla="*/ 351079 w 1399834"/>
              <a:gd name="connsiteY65" fmla="*/ 4068085 h 4100969"/>
              <a:gd name="connsiteX66" fmla="*/ 257785 w 1399834"/>
              <a:gd name="connsiteY66" fmla="*/ 4084527 h 4100969"/>
              <a:gd name="connsiteX67" fmla="*/ 172723 w 1399834"/>
              <a:gd name="connsiteY67" fmla="*/ 4100969 h 4100969"/>
              <a:gd name="connsiteX68" fmla="*/ 163119 w 1399834"/>
              <a:gd name="connsiteY68" fmla="*/ 4100969 h 4100969"/>
              <a:gd name="connsiteX69" fmla="*/ 6714 w 1399834"/>
              <a:gd name="connsiteY69" fmla="*/ 3928326 h 4100969"/>
              <a:gd name="connsiteX70" fmla="*/ 5343 w 1399834"/>
              <a:gd name="connsiteY70" fmla="*/ 3925585 h 4100969"/>
              <a:gd name="connsiteX71" fmla="*/ 5343 w 1399834"/>
              <a:gd name="connsiteY71" fmla="*/ 3891331 h 4100969"/>
              <a:gd name="connsiteX72" fmla="*/ 3970 w 1399834"/>
              <a:gd name="connsiteY72" fmla="*/ 3876258 h 4100969"/>
              <a:gd name="connsiteX73" fmla="*/ 3970 w 1399834"/>
              <a:gd name="connsiteY73" fmla="*/ 3850225 h 4100969"/>
              <a:gd name="connsiteX74" fmla="*/ 3970 w 1399834"/>
              <a:gd name="connsiteY74" fmla="*/ 3846115 h 4100969"/>
              <a:gd name="connsiteX75" fmla="*/ 5343 w 1399834"/>
              <a:gd name="connsiteY75" fmla="*/ 3784456 h 4100969"/>
              <a:gd name="connsiteX76" fmla="*/ 5343 w 1399834"/>
              <a:gd name="connsiteY76" fmla="*/ 3667990 h 4100969"/>
              <a:gd name="connsiteX77" fmla="*/ 3970 w 1399834"/>
              <a:gd name="connsiteY77" fmla="*/ 3636475 h 4100969"/>
              <a:gd name="connsiteX78" fmla="*/ 3970 w 1399834"/>
              <a:gd name="connsiteY78" fmla="*/ 3611812 h 4100969"/>
              <a:gd name="connsiteX79" fmla="*/ 5343 w 1399834"/>
              <a:gd name="connsiteY79" fmla="*/ 3596740 h 4100969"/>
              <a:gd name="connsiteX80" fmla="*/ 3970 w 1399834"/>
              <a:gd name="connsiteY80" fmla="*/ 3526860 h 4100969"/>
              <a:gd name="connsiteX81" fmla="*/ 5343 w 1399834"/>
              <a:gd name="connsiteY81" fmla="*/ 3480274 h 4100969"/>
              <a:gd name="connsiteX82" fmla="*/ 5343 w 1399834"/>
              <a:gd name="connsiteY82" fmla="*/ 3452870 h 4100969"/>
              <a:gd name="connsiteX83" fmla="*/ 3970 w 1399834"/>
              <a:gd name="connsiteY83" fmla="*/ 3446020 h 4100969"/>
              <a:gd name="connsiteX84" fmla="*/ 2599 w 1399834"/>
              <a:gd name="connsiteY84" fmla="*/ 3430948 h 4100969"/>
              <a:gd name="connsiteX85" fmla="*/ 2599 w 1399834"/>
              <a:gd name="connsiteY85" fmla="*/ 3376140 h 4100969"/>
              <a:gd name="connsiteX86" fmla="*/ 2599 w 1399834"/>
              <a:gd name="connsiteY86" fmla="*/ 3340515 h 4100969"/>
              <a:gd name="connsiteX87" fmla="*/ 2599 w 1399834"/>
              <a:gd name="connsiteY87" fmla="*/ 3311741 h 4100969"/>
              <a:gd name="connsiteX88" fmla="*/ 3970 w 1399834"/>
              <a:gd name="connsiteY88" fmla="*/ 3295299 h 4100969"/>
              <a:gd name="connsiteX89" fmla="*/ 5343 w 1399834"/>
              <a:gd name="connsiteY89" fmla="*/ 3285707 h 4100969"/>
              <a:gd name="connsiteX90" fmla="*/ 5343 w 1399834"/>
              <a:gd name="connsiteY90" fmla="*/ 3256933 h 4100969"/>
              <a:gd name="connsiteX91" fmla="*/ 3970 w 1399834"/>
              <a:gd name="connsiteY91" fmla="*/ 3203496 h 4100969"/>
              <a:gd name="connsiteX92" fmla="*/ 5343 w 1399834"/>
              <a:gd name="connsiteY92" fmla="*/ 3187054 h 4100969"/>
              <a:gd name="connsiteX93" fmla="*/ 6714 w 1399834"/>
              <a:gd name="connsiteY93" fmla="*/ 3178833 h 4100969"/>
              <a:gd name="connsiteX94" fmla="*/ 6714 w 1399834"/>
              <a:gd name="connsiteY94" fmla="*/ 3144579 h 4100969"/>
              <a:gd name="connsiteX95" fmla="*/ 6714 w 1399834"/>
              <a:gd name="connsiteY95" fmla="*/ 3118545 h 4100969"/>
              <a:gd name="connsiteX96" fmla="*/ 6714 w 1399834"/>
              <a:gd name="connsiteY96" fmla="*/ 3082920 h 4100969"/>
              <a:gd name="connsiteX97" fmla="*/ 6714 w 1399834"/>
              <a:gd name="connsiteY97" fmla="*/ 3047295 h 4100969"/>
              <a:gd name="connsiteX98" fmla="*/ 5343 w 1399834"/>
              <a:gd name="connsiteY98" fmla="*/ 3004820 h 4100969"/>
              <a:gd name="connsiteX99" fmla="*/ 5343 w 1399834"/>
              <a:gd name="connsiteY99" fmla="*/ 2980156 h 4100969"/>
              <a:gd name="connsiteX100" fmla="*/ 5343 w 1399834"/>
              <a:gd name="connsiteY100" fmla="*/ 2952752 h 4100969"/>
              <a:gd name="connsiteX101" fmla="*/ 5343 w 1399834"/>
              <a:gd name="connsiteY101" fmla="*/ 2900685 h 4100969"/>
              <a:gd name="connsiteX102" fmla="*/ 3970 w 1399834"/>
              <a:gd name="connsiteY102" fmla="*/ 2893835 h 4100969"/>
              <a:gd name="connsiteX103" fmla="*/ 3970 w 1399834"/>
              <a:gd name="connsiteY103" fmla="*/ 2874652 h 4100969"/>
              <a:gd name="connsiteX104" fmla="*/ 3970 w 1399834"/>
              <a:gd name="connsiteY104" fmla="*/ 2818474 h 4100969"/>
              <a:gd name="connsiteX105" fmla="*/ 5343 w 1399834"/>
              <a:gd name="connsiteY105" fmla="*/ 2775998 h 4100969"/>
              <a:gd name="connsiteX106" fmla="*/ 3970 w 1399834"/>
              <a:gd name="connsiteY106" fmla="*/ 2758185 h 4100969"/>
              <a:gd name="connsiteX107" fmla="*/ 2599 w 1399834"/>
              <a:gd name="connsiteY107" fmla="*/ 2729412 h 4100969"/>
              <a:gd name="connsiteX108" fmla="*/ 3970 w 1399834"/>
              <a:gd name="connsiteY108" fmla="*/ 2723931 h 4100969"/>
              <a:gd name="connsiteX109" fmla="*/ 5343 w 1399834"/>
              <a:gd name="connsiteY109" fmla="*/ 2708859 h 4100969"/>
              <a:gd name="connsiteX110" fmla="*/ 2599 w 1399834"/>
              <a:gd name="connsiteY110" fmla="*/ 2625278 h 4100969"/>
              <a:gd name="connsiteX111" fmla="*/ 3970 w 1399834"/>
              <a:gd name="connsiteY111" fmla="*/ 2614316 h 4100969"/>
              <a:gd name="connsiteX112" fmla="*/ 3970 w 1399834"/>
              <a:gd name="connsiteY112" fmla="*/ 2608836 h 4100969"/>
              <a:gd name="connsiteX113" fmla="*/ 2599 w 1399834"/>
              <a:gd name="connsiteY113" fmla="*/ 2564990 h 4100969"/>
              <a:gd name="connsiteX114" fmla="*/ 2599 w 1399834"/>
              <a:gd name="connsiteY114" fmla="*/ 2562250 h 4100969"/>
              <a:gd name="connsiteX115" fmla="*/ 2599 w 1399834"/>
              <a:gd name="connsiteY115" fmla="*/ 2532105 h 4100969"/>
              <a:gd name="connsiteX116" fmla="*/ 3970 w 1399834"/>
              <a:gd name="connsiteY116" fmla="*/ 2523884 h 4100969"/>
              <a:gd name="connsiteX117" fmla="*/ 2599 w 1399834"/>
              <a:gd name="connsiteY117" fmla="*/ 2473187 h 4100969"/>
              <a:gd name="connsiteX118" fmla="*/ 1227 w 1399834"/>
              <a:gd name="connsiteY118" fmla="*/ 2422490 h 4100969"/>
              <a:gd name="connsiteX119" fmla="*/ 2599 w 1399834"/>
              <a:gd name="connsiteY119" fmla="*/ 2382755 h 4100969"/>
              <a:gd name="connsiteX120" fmla="*/ 3970 w 1399834"/>
              <a:gd name="connsiteY120" fmla="*/ 2345760 h 4100969"/>
              <a:gd name="connsiteX121" fmla="*/ 3970 w 1399834"/>
              <a:gd name="connsiteY121" fmla="*/ 2284101 h 4100969"/>
              <a:gd name="connsiteX122" fmla="*/ 3970 w 1399834"/>
              <a:gd name="connsiteY122" fmla="*/ 2255328 h 4100969"/>
              <a:gd name="connsiteX123" fmla="*/ 3970 w 1399834"/>
              <a:gd name="connsiteY123" fmla="*/ 2218332 h 4100969"/>
              <a:gd name="connsiteX124" fmla="*/ 2599 w 1399834"/>
              <a:gd name="connsiteY124" fmla="*/ 2204630 h 4100969"/>
              <a:gd name="connsiteX125" fmla="*/ 1227 w 1399834"/>
              <a:gd name="connsiteY125" fmla="*/ 2177226 h 4100969"/>
              <a:gd name="connsiteX126" fmla="*/ 1227 w 1399834"/>
              <a:gd name="connsiteY126" fmla="*/ 2089535 h 4100969"/>
              <a:gd name="connsiteX127" fmla="*/ 2599 w 1399834"/>
              <a:gd name="connsiteY127" fmla="*/ 2059391 h 4100969"/>
              <a:gd name="connsiteX128" fmla="*/ 3970 w 1399834"/>
              <a:gd name="connsiteY128" fmla="*/ 2045689 h 4100969"/>
              <a:gd name="connsiteX129" fmla="*/ 3970 w 1399834"/>
              <a:gd name="connsiteY129" fmla="*/ 1996362 h 4100969"/>
              <a:gd name="connsiteX130" fmla="*/ 2599 w 1399834"/>
              <a:gd name="connsiteY130" fmla="*/ 1966218 h 4100969"/>
              <a:gd name="connsiteX131" fmla="*/ 3970 w 1399834"/>
              <a:gd name="connsiteY131" fmla="*/ 1944295 h 4100969"/>
              <a:gd name="connsiteX132" fmla="*/ 3970 w 1399834"/>
              <a:gd name="connsiteY132" fmla="*/ 1941555 h 4100969"/>
              <a:gd name="connsiteX133" fmla="*/ 3970 w 1399834"/>
              <a:gd name="connsiteY133" fmla="*/ 1927853 h 4100969"/>
              <a:gd name="connsiteX134" fmla="*/ 2599 w 1399834"/>
              <a:gd name="connsiteY134" fmla="*/ 1886747 h 4100969"/>
              <a:gd name="connsiteX135" fmla="*/ 3970 w 1399834"/>
              <a:gd name="connsiteY135" fmla="*/ 1851123 h 4100969"/>
              <a:gd name="connsiteX136" fmla="*/ 3970 w 1399834"/>
              <a:gd name="connsiteY136" fmla="*/ 1845641 h 4100969"/>
              <a:gd name="connsiteX137" fmla="*/ 2599 w 1399834"/>
              <a:gd name="connsiteY137" fmla="*/ 1818238 h 4100969"/>
              <a:gd name="connsiteX138" fmla="*/ 3970 w 1399834"/>
              <a:gd name="connsiteY138" fmla="*/ 1790835 h 4100969"/>
              <a:gd name="connsiteX139" fmla="*/ 2599 w 1399834"/>
              <a:gd name="connsiteY139" fmla="*/ 1752469 h 4100969"/>
              <a:gd name="connsiteX140" fmla="*/ 2599 w 1399834"/>
              <a:gd name="connsiteY140" fmla="*/ 1714104 h 4100969"/>
              <a:gd name="connsiteX141" fmla="*/ 2599 w 1399834"/>
              <a:gd name="connsiteY141" fmla="*/ 1705883 h 4100969"/>
              <a:gd name="connsiteX142" fmla="*/ 2599 w 1399834"/>
              <a:gd name="connsiteY142" fmla="*/ 1668888 h 4100969"/>
              <a:gd name="connsiteX143" fmla="*/ 3970 w 1399834"/>
              <a:gd name="connsiteY143" fmla="*/ 1646965 h 4100969"/>
              <a:gd name="connsiteX144" fmla="*/ 1227 w 1399834"/>
              <a:gd name="connsiteY144" fmla="*/ 1540090 h 4100969"/>
              <a:gd name="connsiteX145" fmla="*/ 1227 w 1399834"/>
              <a:gd name="connsiteY145" fmla="*/ 1496244 h 4100969"/>
              <a:gd name="connsiteX146" fmla="*/ 2599 w 1399834"/>
              <a:gd name="connsiteY146" fmla="*/ 1472951 h 4100969"/>
              <a:gd name="connsiteX147" fmla="*/ 2599 w 1399834"/>
              <a:gd name="connsiteY147" fmla="*/ 1452398 h 4100969"/>
              <a:gd name="connsiteX148" fmla="*/ 2599 w 1399834"/>
              <a:gd name="connsiteY148" fmla="*/ 1396221 h 4100969"/>
              <a:gd name="connsiteX149" fmla="*/ 3970 w 1399834"/>
              <a:gd name="connsiteY149" fmla="*/ 1366076 h 4100969"/>
              <a:gd name="connsiteX150" fmla="*/ 3970 w 1399834"/>
              <a:gd name="connsiteY150" fmla="*/ 1303048 h 4100969"/>
              <a:gd name="connsiteX151" fmla="*/ 2599 w 1399834"/>
              <a:gd name="connsiteY151" fmla="*/ 1241390 h 4100969"/>
              <a:gd name="connsiteX152" fmla="*/ 2599 w 1399834"/>
              <a:gd name="connsiteY152" fmla="*/ 1211246 h 4100969"/>
              <a:gd name="connsiteX153" fmla="*/ 2599 w 1399834"/>
              <a:gd name="connsiteY153" fmla="*/ 1196174 h 4100969"/>
              <a:gd name="connsiteX154" fmla="*/ 2599 w 1399834"/>
              <a:gd name="connsiteY154" fmla="*/ 1135885 h 4100969"/>
              <a:gd name="connsiteX155" fmla="*/ 2599 w 1399834"/>
              <a:gd name="connsiteY155" fmla="*/ 1093409 h 4100969"/>
              <a:gd name="connsiteX156" fmla="*/ 3970 w 1399834"/>
              <a:gd name="connsiteY156" fmla="*/ 1016679 h 4100969"/>
              <a:gd name="connsiteX157" fmla="*/ 3970 w 1399834"/>
              <a:gd name="connsiteY157" fmla="*/ 1015308 h 4100969"/>
              <a:gd name="connsiteX158" fmla="*/ 2599 w 1399834"/>
              <a:gd name="connsiteY158" fmla="*/ 1001607 h 4100969"/>
              <a:gd name="connsiteX159" fmla="*/ 2599 w 1399834"/>
              <a:gd name="connsiteY159" fmla="*/ 967353 h 4100969"/>
              <a:gd name="connsiteX160" fmla="*/ 2599 w 1399834"/>
              <a:gd name="connsiteY160" fmla="*/ 944059 h 4100969"/>
              <a:gd name="connsiteX161" fmla="*/ 3970 w 1399834"/>
              <a:gd name="connsiteY161" fmla="*/ 926246 h 4100969"/>
              <a:gd name="connsiteX162" fmla="*/ 5343 w 1399834"/>
              <a:gd name="connsiteY162" fmla="*/ 913914 h 4100969"/>
              <a:gd name="connsiteX163" fmla="*/ 3970 w 1399834"/>
              <a:gd name="connsiteY163" fmla="*/ 841296 h 4100969"/>
              <a:gd name="connsiteX164" fmla="*/ 3970 w 1399834"/>
              <a:gd name="connsiteY164" fmla="*/ 819372 h 4100969"/>
              <a:gd name="connsiteX165" fmla="*/ 5343 w 1399834"/>
              <a:gd name="connsiteY165" fmla="*/ 804301 h 4100969"/>
              <a:gd name="connsiteX166" fmla="*/ 5343 w 1399834"/>
              <a:gd name="connsiteY166" fmla="*/ 796079 h 4100969"/>
              <a:gd name="connsiteX167" fmla="*/ 5343 w 1399834"/>
              <a:gd name="connsiteY167" fmla="*/ 657690 h 4100969"/>
              <a:gd name="connsiteX168" fmla="*/ 3970 w 1399834"/>
              <a:gd name="connsiteY168" fmla="*/ 630286 h 4100969"/>
              <a:gd name="connsiteX169" fmla="*/ 2599 w 1399834"/>
              <a:gd name="connsiteY169" fmla="*/ 612474 h 4100969"/>
              <a:gd name="connsiteX170" fmla="*/ 2599 w 1399834"/>
              <a:gd name="connsiteY170" fmla="*/ 519301 h 4100969"/>
              <a:gd name="connsiteX171" fmla="*/ 2599 w 1399834"/>
              <a:gd name="connsiteY171" fmla="*/ 469975 h 4100969"/>
              <a:gd name="connsiteX172" fmla="*/ 2599 w 1399834"/>
              <a:gd name="connsiteY172" fmla="*/ 430239 h 4100969"/>
              <a:gd name="connsiteX173" fmla="*/ 2599 w 1399834"/>
              <a:gd name="connsiteY173" fmla="*/ 354879 h 4100969"/>
              <a:gd name="connsiteX174" fmla="*/ 3970 w 1399834"/>
              <a:gd name="connsiteY174" fmla="*/ 335696 h 4100969"/>
              <a:gd name="connsiteX175" fmla="*/ 5343 w 1399834"/>
              <a:gd name="connsiteY175" fmla="*/ 320624 h 4100969"/>
              <a:gd name="connsiteX176" fmla="*/ 5343 w 1399834"/>
              <a:gd name="connsiteY176" fmla="*/ 197307 h 4100969"/>
              <a:gd name="connsiteX177" fmla="*/ 5343 w 1399834"/>
              <a:gd name="connsiteY177" fmla="*/ 171274 h 4100969"/>
              <a:gd name="connsiteX178" fmla="*/ 6714 w 1399834"/>
              <a:gd name="connsiteY178" fmla="*/ 168533 h 4100969"/>
              <a:gd name="connsiteX179" fmla="*/ 10830 w 1399834"/>
              <a:gd name="connsiteY179" fmla="*/ 150721 h 4100969"/>
              <a:gd name="connsiteX180" fmla="*/ 24551 w 1399834"/>
              <a:gd name="connsiteY180" fmla="*/ 100024 h 4100969"/>
              <a:gd name="connsiteX181" fmla="*/ 90405 w 1399834"/>
              <a:gd name="connsiteY181" fmla="*/ 20553 h 4100969"/>
              <a:gd name="connsiteX182" fmla="*/ 121960 w 1399834"/>
              <a:gd name="connsiteY182" fmla="*/ 8222 h 4100969"/>
              <a:gd name="connsiteX183" fmla="*/ 135680 w 1399834"/>
              <a:gd name="connsiteY183" fmla="*/ 4111 h 410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399834" h="4100969">
                <a:moveTo>
                  <a:pt x="142540" y="0"/>
                </a:moveTo>
                <a:lnTo>
                  <a:pt x="156260" y="0"/>
                </a:lnTo>
                <a:cubicBezTo>
                  <a:pt x="215254" y="0"/>
                  <a:pt x="270133" y="13702"/>
                  <a:pt x="318152" y="26034"/>
                </a:cubicBezTo>
                <a:cubicBezTo>
                  <a:pt x="323640" y="27404"/>
                  <a:pt x="329128" y="28774"/>
                  <a:pt x="334616" y="28774"/>
                </a:cubicBezTo>
                <a:cubicBezTo>
                  <a:pt x="351079" y="31515"/>
                  <a:pt x="373031" y="34255"/>
                  <a:pt x="388123" y="56178"/>
                </a:cubicBezTo>
                <a:cubicBezTo>
                  <a:pt x="399098" y="72620"/>
                  <a:pt x="399098" y="90433"/>
                  <a:pt x="400471" y="105505"/>
                </a:cubicBezTo>
                <a:cubicBezTo>
                  <a:pt x="400471" y="113726"/>
                  <a:pt x="400471" y="120576"/>
                  <a:pt x="401842" y="127428"/>
                </a:cubicBezTo>
                <a:cubicBezTo>
                  <a:pt x="408702" y="157572"/>
                  <a:pt x="422422" y="179495"/>
                  <a:pt x="438885" y="186346"/>
                </a:cubicBezTo>
                <a:cubicBezTo>
                  <a:pt x="456721" y="194567"/>
                  <a:pt x="478673" y="195937"/>
                  <a:pt x="501996" y="198678"/>
                </a:cubicBezTo>
                <a:cubicBezTo>
                  <a:pt x="519832" y="200048"/>
                  <a:pt x="539040" y="202788"/>
                  <a:pt x="558247" y="206899"/>
                </a:cubicBezTo>
                <a:cubicBezTo>
                  <a:pt x="599407" y="217860"/>
                  <a:pt x="644682" y="223341"/>
                  <a:pt x="688585" y="230192"/>
                </a:cubicBezTo>
                <a:cubicBezTo>
                  <a:pt x="732488" y="237043"/>
                  <a:pt x="779135" y="243894"/>
                  <a:pt x="823038" y="254855"/>
                </a:cubicBezTo>
                <a:cubicBezTo>
                  <a:pt x="831270" y="256226"/>
                  <a:pt x="839502" y="257595"/>
                  <a:pt x="847733" y="258965"/>
                </a:cubicBezTo>
                <a:cubicBezTo>
                  <a:pt x="857337" y="260336"/>
                  <a:pt x="868313" y="260336"/>
                  <a:pt x="880661" y="263076"/>
                </a:cubicBezTo>
                <a:cubicBezTo>
                  <a:pt x="897124" y="267187"/>
                  <a:pt x="914960" y="269927"/>
                  <a:pt x="934168" y="272668"/>
                </a:cubicBezTo>
                <a:cubicBezTo>
                  <a:pt x="954747" y="275408"/>
                  <a:pt x="975327" y="278148"/>
                  <a:pt x="995906" y="283629"/>
                </a:cubicBezTo>
                <a:cubicBezTo>
                  <a:pt x="998650" y="283629"/>
                  <a:pt x="1000022" y="285000"/>
                  <a:pt x="1002766" y="285000"/>
                </a:cubicBezTo>
                <a:cubicBezTo>
                  <a:pt x="1012370" y="287739"/>
                  <a:pt x="1023346" y="290480"/>
                  <a:pt x="1032949" y="290480"/>
                </a:cubicBezTo>
                <a:cubicBezTo>
                  <a:pt x="1035694" y="290480"/>
                  <a:pt x="1038438" y="290480"/>
                  <a:pt x="1039809" y="289110"/>
                </a:cubicBezTo>
                <a:cubicBezTo>
                  <a:pt x="1050785" y="286369"/>
                  <a:pt x="1057646" y="269927"/>
                  <a:pt x="1061761" y="256226"/>
                </a:cubicBezTo>
                <a:cubicBezTo>
                  <a:pt x="1063133" y="252115"/>
                  <a:pt x="1063133" y="245264"/>
                  <a:pt x="1063133" y="238413"/>
                </a:cubicBezTo>
                <a:cubicBezTo>
                  <a:pt x="1063133" y="220600"/>
                  <a:pt x="1064505" y="190457"/>
                  <a:pt x="1091944" y="178125"/>
                </a:cubicBezTo>
                <a:cubicBezTo>
                  <a:pt x="1098804" y="174015"/>
                  <a:pt x="1107036" y="171274"/>
                  <a:pt x="1116640" y="171274"/>
                </a:cubicBezTo>
                <a:cubicBezTo>
                  <a:pt x="1127616" y="171274"/>
                  <a:pt x="1138592" y="174015"/>
                  <a:pt x="1144079" y="175384"/>
                </a:cubicBezTo>
                <a:cubicBezTo>
                  <a:pt x="1153684" y="178125"/>
                  <a:pt x="1164659" y="179495"/>
                  <a:pt x="1177006" y="182236"/>
                </a:cubicBezTo>
                <a:cubicBezTo>
                  <a:pt x="1189355" y="184975"/>
                  <a:pt x="1201702" y="187716"/>
                  <a:pt x="1214050" y="190457"/>
                </a:cubicBezTo>
                <a:cubicBezTo>
                  <a:pt x="1220909" y="191827"/>
                  <a:pt x="1227770" y="193197"/>
                  <a:pt x="1236001" y="194567"/>
                </a:cubicBezTo>
                <a:cubicBezTo>
                  <a:pt x="1248349" y="195937"/>
                  <a:pt x="1262069" y="197307"/>
                  <a:pt x="1275788" y="204158"/>
                </a:cubicBezTo>
                <a:cubicBezTo>
                  <a:pt x="1349875" y="235673"/>
                  <a:pt x="1377315" y="308292"/>
                  <a:pt x="1395150" y="380912"/>
                </a:cubicBezTo>
                <a:cubicBezTo>
                  <a:pt x="1400638" y="401465"/>
                  <a:pt x="1399266" y="422018"/>
                  <a:pt x="1396522" y="442570"/>
                </a:cubicBezTo>
                <a:cubicBezTo>
                  <a:pt x="1395150" y="457643"/>
                  <a:pt x="1393778" y="472715"/>
                  <a:pt x="1396522" y="485047"/>
                </a:cubicBezTo>
                <a:cubicBezTo>
                  <a:pt x="1399266" y="504229"/>
                  <a:pt x="1400638" y="575479"/>
                  <a:pt x="1396522" y="598772"/>
                </a:cubicBezTo>
                <a:cubicBezTo>
                  <a:pt x="1395150" y="609733"/>
                  <a:pt x="1396522" y="622065"/>
                  <a:pt x="1397894" y="633027"/>
                </a:cubicBezTo>
                <a:cubicBezTo>
                  <a:pt x="1399266" y="642618"/>
                  <a:pt x="1399266" y="652209"/>
                  <a:pt x="1399266" y="660430"/>
                </a:cubicBezTo>
                <a:cubicBezTo>
                  <a:pt x="1397894" y="675502"/>
                  <a:pt x="1393778" y="711128"/>
                  <a:pt x="1397894" y="733050"/>
                </a:cubicBezTo>
                <a:cubicBezTo>
                  <a:pt x="1399266" y="739901"/>
                  <a:pt x="1399266" y="749492"/>
                  <a:pt x="1397894" y="768675"/>
                </a:cubicBezTo>
                <a:cubicBezTo>
                  <a:pt x="1397894" y="772786"/>
                  <a:pt x="1397894" y="776896"/>
                  <a:pt x="1397894" y="779637"/>
                </a:cubicBezTo>
                <a:cubicBezTo>
                  <a:pt x="1397894" y="790598"/>
                  <a:pt x="1397894" y="804301"/>
                  <a:pt x="1397894" y="819372"/>
                </a:cubicBezTo>
                <a:cubicBezTo>
                  <a:pt x="1397894" y="853627"/>
                  <a:pt x="1396522" y="897472"/>
                  <a:pt x="1399266" y="927617"/>
                </a:cubicBezTo>
                <a:cubicBezTo>
                  <a:pt x="1400638" y="937208"/>
                  <a:pt x="1399266" y="946800"/>
                  <a:pt x="1397894" y="956391"/>
                </a:cubicBezTo>
                <a:cubicBezTo>
                  <a:pt x="1396522" y="964612"/>
                  <a:pt x="1396522" y="974203"/>
                  <a:pt x="1396522" y="981054"/>
                </a:cubicBezTo>
                <a:cubicBezTo>
                  <a:pt x="1399266" y="1000237"/>
                  <a:pt x="1397894" y="1020790"/>
                  <a:pt x="1396522" y="1041343"/>
                </a:cubicBezTo>
                <a:cubicBezTo>
                  <a:pt x="1395150" y="1061895"/>
                  <a:pt x="1393778" y="1082448"/>
                  <a:pt x="1396522" y="1101630"/>
                </a:cubicBezTo>
                <a:cubicBezTo>
                  <a:pt x="1400638" y="1124924"/>
                  <a:pt x="1399266" y="1161919"/>
                  <a:pt x="1397894" y="1196174"/>
                </a:cubicBezTo>
                <a:cubicBezTo>
                  <a:pt x="1397894" y="1212616"/>
                  <a:pt x="1396522" y="1227688"/>
                  <a:pt x="1396522" y="1241390"/>
                </a:cubicBezTo>
                <a:lnTo>
                  <a:pt x="1396522" y="1804536"/>
                </a:lnTo>
                <a:cubicBezTo>
                  <a:pt x="1397894" y="1812757"/>
                  <a:pt x="1397894" y="1822349"/>
                  <a:pt x="1396522" y="1837420"/>
                </a:cubicBezTo>
                <a:cubicBezTo>
                  <a:pt x="1396522" y="1842902"/>
                  <a:pt x="1396522" y="1848382"/>
                  <a:pt x="1396522" y="1852493"/>
                </a:cubicBezTo>
                <a:lnTo>
                  <a:pt x="1396522" y="3588519"/>
                </a:lnTo>
                <a:cubicBezTo>
                  <a:pt x="1396522" y="3684432"/>
                  <a:pt x="1396522" y="3759792"/>
                  <a:pt x="1355363" y="3824191"/>
                </a:cubicBezTo>
                <a:cubicBezTo>
                  <a:pt x="1334783" y="3855706"/>
                  <a:pt x="1304600" y="3883109"/>
                  <a:pt x="1275788" y="3895440"/>
                </a:cubicBezTo>
                <a:cubicBezTo>
                  <a:pt x="1262069" y="3900922"/>
                  <a:pt x="1248349" y="3903661"/>
                  <a:pt x="1237374" y="3905032"/>
                </a:cubicBezTo>
                <a:cubicBezTo>
                  <a:pt x="1230514" y="3906402"/>
                  <a:pt x="1223654" y="3906402"/>
                  <a:pt x="1216794" y="3909143"/>
                </a:cubicBezTo>
                <a:cubicBezTo>
                  <a:pt x="1197587" y="3914623"/>
                  <a:pt x="1177006" y="3917364"/>
                  <a:pt x="1157799" y="3921474"/>
                </a:cubicBezTo>
                <a:cubicBezTo>
                  <a:pt x="1138592" y="3924215"/>
                  <a:pt x="1119384" y="3928326"/>
                  <a:pt x="1101548" y="3932436"/>
                </a:cubicBezTo>
                <a:lnTo>
                  <a:pt x="1100176" y="3932436"/>
                </a:lnTo>
                <a:lnTo>
                  <a:pt x="1061761" y="3937917"/>
                </a:lnTo>
                <a:cubicBezTo>
                  <a:pt x="1013742" y="3950248"/>
                  <a:pt x="964351" y="3958469"/>
                  <a:pt x="914960" y="3965321"/>
                </a:cubicBezTo>
                <a:cubicBezTo>
                  <a:pt x="866941" y="3973542"/>
                  <a:pt x="816178" y="3980392"/>
                  <a:pt x="769531" y="3992724"/>
                </a:cubicBezTo>
                <a:cubicBezTo>
                  <a:pt x="751695" y="3996835"/>
                  <a:pt x="733859" y="3999575"/>
                  <a:pt x="716024" y="4002316"/>
                </a:cubicBezTo>
                <a:cubicBezTo>
                  <a:pt x="700932" y="4005055"/>
                  <a:pt x="685840" y="4006426"/>
                  <a:pt x="672121" y="4010537"/>
                </a:cubicBezTo>
                <a:cubicBezTo>
                  <a:pt x="654285" y="4016017"/>
                  <a:pt x="635078" y="4017388"/>
                  <a:pt x="618614" y="4020128"/>
                </a:cubicBezTo>
                <a:cubicBezTo>
                  <a:pt x="602150" y="4022868"/>
                  <a:pt x="587059" y="4024238"/>
                  <a:pt x="573339" y="4028349"/>
                </a:cubicBezTo>
                <a:cubicBezTo>
                  <a:pt x="551388" y="4033829"/>
                  <a:pt x="530808" y="4036570"/>
                  <a:pt x="510228" y="4039311"/>
                </a:cubicBezTo>
                <a:cubicBezTo>
                  <a:pt x="491021" y="4042050"/>
                  <a:pt x="471813" y="4043421"/>
                  <a:pt x="453977" y="4048902"/>
                </a:cubicBezTo>
                <a:cubicBezTo>
                  <a:pt x="421050" y="4058494"/>
                  <a:pt x="385379" y="4062603"/>
                  <a:pt x="351079" y="4068085"/>
                </a:cubicBezTo>
                <a:cubicBezTo>
                  <a:pt x="319525" y="4072195"/>
                  <a:pt x="287969" y="4077676"/>
                  <a:pt x="257785" y="4084527"/>
                </a:cubicBezTo>
                <a:cubicBezTo>
                  <a:pt x="228974" y="4092748"/>
                  <a:pt x="194674" y="4100969"/>
                  <a:pt x="172723" y="4100969"/>
                </a:cubicBezTo>
                <a:cubicBezTo>
                  <a:pt x="168608" y="4100969"/>
                  <a:pt x="165863" y="4100969"/>
                  <a:pt x="163119" y="4100969"/>
                </a:cubicBezTo>
                <a:cubicBezTo>
                  <a:pt x="51990" y="4085897"/>
                  <a:pt x="27294" y="4014647"/>
                  <a:pt x="6714" y="3928326"/>
                </a:cubicBezTo>
                <a:lnTo>
                  <a:pt x="5343" y="3925585"/>
                </a:lnTo>
                <a:lnTo>
                  <a:pt x="5343" y="3891331"/>
                </a:lnTo>
                <a:cubicBezTo>
                  <a:pt x="5343" y="3887220"/>
                  <a:pt x="5343" y="3881739"/>
                  <a:pt x="3970" y="3876258"/>
                </a:cubicBezTo>
                <a:cubicBezTo>
                  <a:pt x="2599" y="3866667"/>
                  <a:pt x="2599" y="3858446"/>
                  <a:pt x="3970" y="3850225"/>
                </a:cubicBezTo>
                <a:lnTo>
                  <a:pt x="3970" y="3846115"/>
                </a:lnTo>
                <a:cubicBezTo>
                  <a:pt x="5343" y="3828302"/>
                  <a:pt x="8087" y="3802268"/>
                  <a:pt x="5343" y="3784456"/>
                </a:cubicBezTo>
                <a:cubicBezTo>
                  <a:pt x="1227" y="3761163"/>
                  <a:pt x="2599" y="3685802"/>
                  <a:pt x="5343" y="3667990"/>
                </a:cubicBezTo>
                <a:cubicBezTo>
                  <a:pt x="6714" y="3659769"/>
                  <a:pt x="3970" y="3643327"/>
                  <a:pt x="3970" y="3636475"/>
                </a:cubicBezTo>
                <a:cubicBezTo>
                  <a:pt x="2599" y="3628254"/>
                  <a:pt x="3970" y="3620033"/>
                  <a:pt x="3970" y="3611812"/>
                </a:cubicBezTo>
                <a:cubicBezTo>
                  <a:pt x="3970" y="3606332"/>
                  <a:pt x="5343" y="3600850"/>
                  <a:pt x="5343" y="3596740"/>
                </a:cubicBezTo>
                <a:cubicBezTo>
                  <a:pt x="3970" y="3581668"/>
                  <a:pt x="2599" y="3544673"/>
                  <a:pt x="3970" y="3526860"/>
                </a:cubicBezTo>
                <a:cubicBezTo>
                  <a:pt x="5343" y="3515899"/>
                  <a:pt x="5343" y="3496716"/>
                  <a:pt x="5343" y="3480274"/>
                </a:cubicBezTo>
                <a:cubicBezTo>
                  <a:pt x="5343" y="3469312"/>
                  <a:pt x="5343" y="3459721"/>
                  <a:pt x="5343" y="3452870"/>
                </a:cubicBezTo>
                <a:cubicBezTo>
                  <a:pt x="5343" y="3451500"/>
                  <a:pt x="5343" y="3448760"/>
                  <a:pt x="3970" y="3446020"/>
                </a:cubicBezTo>
                <a:cubicBezTo>
                  <a:pt x="2599" y="3440539"/>
                  <a:pt x="2599" y="3436428"/>
                  <a:pt x="2599" y="3430948"/>
                </a:cubicBezTo>
                <a:cubicBezTo>
                  <a:pt x="3970" y="3421356"/>
                  <a:pt x="3970" y="3391212"/>
                  <a:pt x="2599" y="3376140"/>
                </a:cubicBezTo>
                <a:cubicBezTo>
                  <a:pt x="1227" y="3363808"/>
                  <a:pt x="2599" y="3352847"/>
                  <a:pt x="2599" y="3340515"/>
                </a:cubicBezTo>
                <a:cubicBezTo>
                  <a:pt x="2599" y="3329554"/>
                  <a:pt x="3970" y="3319963"/>
                  <a:pt x="2599" y="3311741"/>
                </a:cubicBezTo>
                <a:cubicBezTo>
                  <a:pt x="2599" y="3306260"/>
                  <a:pt x="2599" y="3302150"/>
                  <a:pt x="3970" y="3295299"/>
                </a:cubicBezTo>
                <a:cubicBezTo>
                  <a:pt x="3970" y="3292559"/>
                  <a:pt x="5343" y="3288448"/>
                  <a:pt x="5343" y="3285707"/>
                </a:cubicBezTo>
                <a:cubicBezTo>
                  <a:pt x="5343" y="3276116"/>
                  <a:pt x="5343" y="3266525"/>
                  <a:pt x="5343" y="3256933"/>
                </a:cubicBezTo>
                <a:cubicBezTo>
                  <a:pt x="5343" y="3240491"/>
                  <a:pt x="5343" y="3222679"/>
                  <a:pt x="3970" y="3203496"/>
                </a:cubicBezTo>
                <a:cubicBezTo>
                  <a:pt x="3970" y="3198016"/>
                  <a:pt x="3970" y="3192535"/>
                  <a:pt x="5343" y="3187054"/>
                </a:cubicBezTo>
                <a:cubicBezTo>
                  <a:pt x="5343" y="3184313"/>
                  <a:pt x="6714" y="3180204"/>
                  <a:pt x="6714" y="3178833"/>
                </a:cubicBezTo>
                <a:cubicBezTo>
                  <a:pt x="5343" y="3167872"/>
                  <a:pt x="5343" y="3156910"/>
                  <a:pt x="6714" y="3144579"/>
                </a:cubicBezTo>
                <a:cubicBezTo>
                  <a:pt x="8087" y="3134988"/>
                  <a:pt x="8087" y="3125396"/>
                  <a:pt x="6714" y="3118545"/>
                </a:cubicBezTo>
                <a:cubicBezTo>
                  <a:pt x="3970" y="3106213"/>
                  <a:pt x="5343" y="3093882"/>
                  <a:pt x="6714" y="3082920"/>
                </a:cubicBezTo>
                <a:cubicBezTo>
                  <a:pt x="8087" y="3070589"/>
                  <a:pt x="9459" y="3059627"/>
                  <a:pt x="6714" y="3047295"/>
                </a:cubicBezTo>
                <a:cubicBezTo>
                  <a:pt x="3970" y="3033594"/>
                  <a:pt x="5343" y="3019891"/>
                  <a:pt x="5343" y="3004820"/>
                </a:cubicBezTo>
                <a:cubicBezTo>
                  <a:pt x="5343" y="2997968"/>
                  <a:pt x="6714" y="2989747"/>
                  <a:pt x="5343" y="2980156"/>
                </a:cubicBezTo>
                <a:cubicBezTo>
                  <a:pt x="5343" y="2971935"/>
                  <a:pt x="5343" y="2962343"/>
                  <a:pt x="5343" y="2952752"/>
                </a:cubicBezTo>
                <a:cubicBezTo>
                  <a:pt x="5343" y="2934940"/>
                  <a:pt x="5343" y="2917127"/>
                  <a:pt x="5343" y="2900685"/>
                </a:cubicBezTo>
                <a:cubicBezTo>
                  <a:pt x="5343" y="2897945"/>
                  <a:pt x="5343" y="2895205"/>
                  <a:pt x="3970" y="2893835"/>
                </a:cubicBezTo>
                <a:cubicBezTo>
                  <a:pt x="2599" y="2888353"/>
                  <a:pt x="2599" y="2882873"/>
                  <a:pt x="3970" y="2874652"/>
                </a:cubicBezTo>
                <a:cubicBezTo>
                  <a:pt x="6714" y="2855469"/>
                  <a:pt x="6714" y="2839027"/>
                  <a:pt x="3970" y="2818474"/>
                </a:cubicBezTo>
                <a:cubicBezTo>
                  <a:pt x="2599" y="2802032"/>
                  <a:pt x="5343" y="2775998"/>
                  <a:pt x="5343" y="2775998"/>
                </a:cubicBezTo>
                <a:cubicBezTo>
                  <a:pt x="6714" y="2771888"/>
                  <a:pt x="5343" y="2765037"/>
                  <a:pt x="3970" y="2758185"/>
                </a:cubicBezTo>
                <a:cubicBezTo>
                  <a:pt x="2599" y="2748594"/>
                  <a:pt x="1227" y="2739003"/>
                  <a:pt x="2599" y="2729412"/>
                </a:cubicBezTo>
                <a:cubicBezTo>
                  <a:pt x="2599" y="2728042"/>
                  <a:pt x="2599" y="2726672"/>
                  <a:pt x="3970" y="2723931"/>
                </a:cubicBezTo>
                <a:cubicBezTo>
                  <a:pt x="5343" y="2718451"/>
                  <a:pt x="5343" y="2712969"/>
                  <a:pt x="5343" y="2708859"/>
                </a:cubicBezTo>
                <a:cubicBezTo>
                  <a:pt x="2599" y="2692417"/>
                  <a:pt x="2599" y="2643090"/>
                  <a:pt x="2599" y="2625278"/>
                </a:cubicBezTo>
                <a:cubicBezTo>
                  <a:pt x="2599" y="2621167"/>
                  <a:pt x="3970" y="2617057"/>
                  <a:pt x="3970" y="2614316"/>
                </a:cubicBezTo>
                <a:cubicBezTo>
                  <a:pt x="3970" y="2612946"/>
                  <a:pt x="5343" y="2610205"/>
                  <a:pt x="3970" y="2608836"/>
                </a:cubicBezTo>
                <a:cubicBezTo>
                  <a:pt x="1227" y="2595133"/>
                  <a:pt x="2599" y="2580062"/>
                  <a:pt x="2599" y="2564990"/>
                </a:cubicBezTo>
                <a:lnTo>
                  <a:pt x="2599" y="2562250"/>
                </a:lnTo>
                <a:cubicBezTo>
                  <a:pt x="-146" y="2551288"/>
                  <a:pt x="1227" y="2540326"/>
                  <a:pt x="2599" y="2532105"/>
                </a:cubicBezTo>
                <a:cubicBezTo>
                  <a:pt x="2599" y="2529365"/>
                  <a:pt x="3970" y="2525255"/>
                  <a:pt x="3970" y="2523884"/>
                </a:cubicBezTo>
                <a:cubicBezTo>
                  <a:pt x="2599" y="2510182"/>
                  <a:pt x="2599" y="2492369"/>
                  <a:pt x="2599" y="2473187"/>
                </a:cubicBezTo>
                <a:cubicBezTo>
                  <a:pt x="2599" y="2455374"/>
                  <a:pt x="2599" y="2436192"/>
                  <a:pt x="1227" y="2422490"/>
                </a:cubicBezTo>
                <a:cubicBezTo>
                  <a:pt x="-146" y="2410158"/>
                  <a:pt x="1227" y="2396456"/>
                  <a:pt x="2599" y="2382755"/>
                </a:cubicBezTo>
                <a:cubicBezTo>
                  <a:pt x="3970" y="2369053"/>
                  <a:pt x="5343" y="2355351"/>
                  <a:pt x="3970" y="2345760"/>
                </a:cubicBezTo>
                <a:cubicBezTo>
                  <a:pt x="1227" y="2326577"/>
                  <a:pt x="2599" y="2296433"/>
                  <a:pt x="3970" y="2284101"/>
                </a:cubicBezTo>
                <a:cubicBezTo>
                  <a:pt x="5343" y="2275881"/>
                  <a:pt x="3970" y="2264919"/>
                  <a:pt x="3970" y="2255328"/>
                </a:cubicBezTo>
                <a:cubicBezTo>
                  <a:pt x="3970" y="2242995"/>
                  <a:pt x="2599" y="2229294"/>
                  <a:pt x="3970" y="2218332"/>
                </a:cubicBezTo>
                <a:cubicBezTo>
                  <a:pt x="3970" y="2215592"/>
                  <a:pt x="3970" y="2208741"/>
                  <a:pt x="2599" y="2204630"/>
                </a:cubicBezTo>
                <a:cubicBezTo>
                  <a:pt x="1227" y="2196409"/>
                  <a:pt x="1227" y="2186818"/>
                  <a:pt x="1227" y="2177226"/>
                </a:cubicBezTo>
                <a:cubicBezTo>
                  <a:pt x="3970" y="2142972"/>
                  <a:pt x="3970" y="2105977"/>
                  <a:pt x="1227" y="2089535"/>
                </a:cubicBezTo>
                <a:cubicBezTo>
                  <a:pt x="-146" y="2077203"/>
                  <a:pt x="1227" y="2067611"/>
                  <a:pt x="2599" y="2059391"/>
                </a:cubicBezTo>
                <a:cubicBezTo>
                  <a:pt x="3970" y="2052540"/>
                  <a:pt x="3970" y="2048429"/>
                  <a:pt x="3970" y="2045689"/>
                </a:cubicBezTo>
                <a:cubicBezTo>
                  <a:pt x="1227" y="2030617"/>
                  <a:pt x="1227" y="2015545"/>
                  <a:pt x="3970" y="1996362"/>
                </a:cubicBezTo>
                <a:cubicBezTo>
                  <a:pt x="5343" y="1989511"/>
                  <a:pt x="3970" y="1973069"/>
                  <a:pt x="2599" y="1966218"/>
                </a:cubicBezTo>
                <a:cubicBezTo>
                  <a:pt x="1227" y="1957997"/>
                  <a:pt x="2599" y="1949776"/>
                  <a:pt x="3970" y="1944295"/>
                </a:cubicBezTo>
                <a:cubicBezTo>
                  <a:pt x="3970" y="1942925"/>
                  <a:pt x="3970" y="1942925"/>
                  <a:pt x="3970" y="1941555"/>
                </a:cubicBezTo>
                <a:cubicBezTo>
                  <a:pt x="3970" y="1937444"/>
                  <a:pt x="3970" y="1931963"/>
                  <a:pt x="3970" y="1927853"/>
                </a:cubicBezTo>
                <a:cubicBezTo>
                  <a:pt x="3970" y="1914151"/>
                  <a:pt x="3970" y="1897709"/>
                  <a:pt x="2599" y="1886747"/>
                </a:cubicBezTo>
                <a:cubicBezTo>
                  <a:pt x="1227" y="1873045"/>
                  <a:pt x="2599" y="1860714"/>
                  <a:pt x="3970" y="1851123"/>
                </a:cubicBezTo>
                <a:lnTo>
                  <a:pt x="3970" y="1845641"/>
                </a:lnTo>
                <a:cubicBezTo>
                  <a:pt x="5343" y="1837420"/>
                  <a:pt x="3970" y="1822349"/>
                  <a:pt x="2599" y="1818238"/>
                </a:cubicBezTo>
                <a:cubicBezTo>
                  <a:pt x="1227" y="1807277"/>
                  <a:pt x="2599" y="1797685"/>
                  <a:pt x="3970" y="1790835"/>
                </a:cubicBezTo>
                <a:cubicBezTo>
                  <a:pt x="5343" y="1783983"/>
                  <a:pt x="2599" y="1757950"/>
                  <a:pt x="2599" y="1752469"/>
                </a:cubicBezTo>
                <a:cubicBezTo>
                  <a:pt x="-146" y="1737397"/>
                  <a:pt x="1227" y="1723696"/>
                  <a:pt x="2599" y="1714104"/>
                </a:cubicBezTo>
                <a:cubicBezTo>
                  <a:pt x="2599" y="1711363"/>
                  <a:pt x="2599" y="1707253"/>
                  <a:pt x="2599" y="1705883"/>
                </a:cubicBezTo>
                <a:cubicBezTo>
                  <a:pt x="-146" y="1692181"/>
                  <a:pt x="1227" y="1679850"/>
                  <a:pt x="2599" y="1668888"/>
                </a:cubicBezTo>
                <a:cubicBezTo>
                  <a:pt x="3970" y="1660666"/>
                  <a:pt x="3970" y="1653815"/>
                  <a:pt x="3970" y="1646965"/>
                </a:cubicBezTo>
                <a:cubicBezTo>
                  <a:pt x="1227" y="1616820"/>
                  <a:pt x="1227" y="1577085"/>
                  <a:pt x="1227" y="1540090"/>
                </a:cubicBezTo>
                <a:cubicBezTo>
                  <a:pt x="1227" y="1525018"/>
                  <a:pt x="1227" y="1511317"/>
                  <a:pt x="1227" y="1496244"/>
                </a:cubicBezTo>
                <a:cubicBezTo>
                  <a:pt x="1227" y="1486653"/>
                  <a:pt x="1227" y="1479802"/>
                  <a:pt x="2599" y="1472951"/>
                </a:cubicBezTo>
                <a:cubicBezTo>
                  <a:pt x="2599" y="1463360"/>
                  <a:pt x="3970" y="1457878"/>
                  <a:pt x="2599" y="1452398"/>
                </a:cubicBezTo>
                <a:cubicBezTo>
                  <a:pt x="-1517" y="1430475"/>
                  <a:pt x="-146" y="1411292"/>
                  <a:pt x="2599" y="1396221"/>
                </a:cubicBezTo>
                <a:cubicBezTo>
                  <a:pt x="3970" y="1385259"/>
                  <a:pt x="5343" y="1375668"/>
                  <a:pt x="3970" y="1366076"/>
                </a:cubicBezTo>
                <a:cubicBezTo>
                  <a:pt x="1227" y="1342783"/>
                  <a:pt x="2599" y="1322231"/>
                  <a:pt x="3970" y="1303048"/>
                </a:cubicBezTo>
                <a:cubicBezTo>
                  <a:pt x="5343" y="1282495"/>
                  <a:pt x="5343" y="1264683"/>
                  <a:pt x="2599" y="1241390"/>
                </a:cubicBezTo>
                <a:cubicBezTo>
                  <a:pt x="1227" y="1231798"/>
                  <a:pt x="2599" y="1220836"/>
                  <a:pt x="2599" y="1211246"/>
                </a:cubicBezTo>
                <a:cubicBezTo>
                  <a:pt x="2599" y="1205765"/>
                  <a:pt x="2599" y="1198914"/>
                  <a:pt x="2599" y="1196174"/>
                </a:cubicBezTo>
                <a:cubicBezTo>
                  <a:pt x="-146" y="1174251"/>
                  <a:pt x="1227" y="1153698"/>
                  <a:pt x="2599" y="1135885"/>
                </a:cubicBezTo>
                <a:cubicBezTo>
                  <a:pt x="3970" y="1120813"/>
                  <a:pt x="5343" y="1107111"/>
                  <a:pt x="2599" y="1093409"/>
                </a:cubicBezTo>
                <a:cubicBezTo>
                  <a:pt x="-146" y="1070116"/>
                  <a:pt x="1227" y="1039972"/>
                  <a:pt x="3970" y="1016679"/>
                </a:cubicBezTo>
                <a:lnTo>
                  <a:pt x="3970" y="1015308"/>
                </a:lnTo>
                <a:cubicBezTo>
                  <a:pt x="3970" y="1011198"/>
                  <a:pt x="2599" y="1007088"/>
                  <a:pt x="2599" y="1001607"/>
                </a:cubicBezTo>
                <a:cubicBezTo>
                  <a:pt x="2599" y="990645"/>
                  <a:pt x="2599" y="979684"/>
                  <a:pt x="2599" y="967353"/>
                </a:cubicBezTo>
                <a:lnTo>
                  <a:pt x="2599" y="944059"/>
                </a:lnTo>
                <a:cubicBezTo>
                  <a:pt x="2599" y="938579"/>
                  <a:pt x="2599" y="933098"/>
                  <a:pt x="3970" y="926246"/>
                </a:cubicBezTo>
                <a:cubicBezTo>
                  <a:pt x="3970" y="922136"/>
                  <a:pt x="5343" y="916655"/>
                  <a:pt x="5343" y="913914"/>
                </a:cubicBezTo>
                <a:cubicBezTo>
                  <a:pt x="2599" y="896103"/>
                  <a:pt x="2599" y="870069"/>
                  <a:pt x="3970" y="841296"/>
                </a:cubicBezTo>
                <a:cubicBezTo>
                  <a:pt x="3970" y="834444"/>
                  <a:pt x="3970" y="826223"/>
                  <a:pt x="3970" y="819372"/>
                </a:cubicBezTo>
                <a:cubicBezTo>
                  <a:pt x="3970" y="815261"/>
                  <a:pt x="3970" y="809781"/>
                  <a:pt x="5343" y="804301"/>
                </a:cubicBezTo>
                <a:cubicBezTo>
                  <a:pt x="5343" y="801560"/>
                  <a:pt x="5343" y="798819"/>
                  <a:pt x="5343" y="796079"/>
                </a:cubicBezTo>
                <a:cubicBezTo>
                  <a:pt x="1227" y="754974"/>
                  <a:pt x="1227" y="698796"/>
                  <a:pt x="5343" y="657690"/>
                </a:cubicBezTo>
                <a:cubicBezTo>
                  <a:pt x="5343" y="650839"/>
                  <a:pt x="5343" y="639877"/>
                  <a:pt x="3970" y="630286"/>
                </a:cubicBezTo>
                <a:cubicBezTo>
                  <a:pt x="3970" y="623435"/>
                  <a:pt x="2599" y="617954"/>
                  <a:pt x="2599" y="612474"/>
                </a:cubicBezTo>
                <a:cubicBezTo>
                  <a:pt x="2599" y="583700"/>
                  <a:pt x="2599" y="550816"/>
                  <a:pt x="2599" y="519301"/>
                </a:cubicBezTo>
                <a:cubicBezTo>
                  <a:pt x="2599" y="502859"/>
                  <a:pt x="2599" y="486417"/>
                  <a:pt x="2599" y="469975"/>
                </a:cubicBezTo>
                <a:lnTo>
                  <a:pt x="2599" y="430239"/>
                </a:lnTo>
                <a:cubicBezTo>
                  <a:pt x="2599" y="402836"/>
                  <a:pt x="2599" y="376802"/>
                  <a:pt x="2599" y="354879"/>
                </a:cubicBezTo>
                <a:cubicBezTo>
                  <a:pt x="2599" y="349398"/>
                  <a:pt x="2599" y="342547"/>
                  <a:pt x="3970" y="335696"/>
                </a:cubicBezTo>
                <a:cubicBezTo>
                  <a:pt x="3970" y="330216"/>
                  <a:pt x="5343" y="323364"/>
                  <a:pt x="5343" y="320624"/>
                </a:cubicBezTo>
                <a:cubicBezTo>
                  <a:pt x="-146" y="274038"/>
                  <a:pt x="2599" y="220600"/>
                  <a:pt x="5343" y="197307"/>
                </a:cubicBezTo>
                <a:lnTo>
                  <a:pt x="5343" y="171274"/>
                </a:lnTo>
                <a:lnTo>
                  <a:pt x="6714" y="168533"/>
                </a:lnTo>
                <a:cubicBezTo>
                  <a:pt x="8087" y="161683"/>
                  <a:pt x="9459" y="156202"/>
                  <a:pt x="10830" y="150721"/>
                </a:cubicBezTo>
                <a:cubicBezTo>
                  <a:pt x="13575" y="134279"/>
                  <a:pt x="17690" y="116466"/>
                  <a:pt x="24551" y="100024"/>
                </a:cubicBezTo>
                <a:cubicBezTo>
                  <a:pt x="38270" y="68510"/>
                  <a:pt x="62965" y="38365"/>
                  <a:pt x="90405" y="20553"/>
                </a:cubicBezTo>
                <a:cubicBezTo>
                  <a:pt x="100009" y="13702"/>
                  <a:pt x="112357" y="10962"/>
                  <a:pt x="121960" y="8222"/>
                </a:cubicBezTo>
                <a:cubicBezTo>
                  <a:pt x="127448" y="6852"/>
                  <a:pt x="134308" y="5481"/>
                  <a:pt x="135680" y="4111"/>
                </a:cubicBezTo>
                <a:close/>
              </a:path>
            </a:pathLst>
          </a:custGeom>
          <a:blipFill dpi="0" rotWithShape="1">
            <a:blip r:embed="rId2"/>
            <a:srcRect/>
            <a:tile tx="0" ty="0" sx="100000" sy="100000" flip="none" algn="tl"/>
          </a:blipFill>
          <a:ln w="15433" cap="flat">
            <a:noFill/>
            <a:prstDash val="solid"/>
            <a:miter/>
          </a:ln>
        </p:spPr>
        <p:txBody>
          <a:bodyPr rtlCol="0" anchor="ctr" anchorCtr="1"/>
          <a:lstStyle>
            <a:lvl1pPr>
              <a:defRPr lang="en-ID" sz="600">
                <a:solidFill>
                  <a:schemeClr val="tx1">
                    <a:alpha val="0"/>
                  </a:schemeClr>
                </a:solidFill>
              </a:defRPr>
            </a:lvl1pPr>
          </a:lstStyle>
          <a:p>
            <a:pPr marL="0" lvl="0" defTabSz="457200"/>
            <a:endParaRPr lang="en-ID"/>
          </a:p>
        </p:txBody>
      </p:sp>
      <p:sp>
        <p:nvSpPr>
          <p:cNvPr id="7" name="PpHolder5">
            <a:extLst>
              <a:ext uri="{FF2B5EF4-FFF2-40B4-BE49-F238E27FC236}">
                <a16:creationId xmlns:a16="http://schemas.microsoft.com/office/drawing/2014/main" id="{9D73F7F5-DB18-40CC-A8D1-21A7656AE582}"/>
              </a:ext>
            </a:extLst>
          </p:cNvPr>
          <p:cNvSpPr>
            <a:spLocks noGrp="1"/>
          </p:cNvSpPr>
          <p:nvPr userDrawn="1">
            <p:ph type="pic" sz="quarter" idx="10"/>
          </p:nvPr>
        </p:nvSpPr>
        <p:spPr>
          <a:xfrm>
            <a:off x="6678920" y="856156"/>
            <a:ext cx="1814437" cy="5315594"/>
          </a:xfrm>
          <a:custGeom>
            <a:avLst/>
            <a:gdLst>
              <a:gd name="connsiteX0" fmla="*/ 1611898 w 1814437"/>
              <a:gd name="connsiteY0" fmla="*/ 0 h 5315594"/>
              <a:gd name="connsiteX1" fmla="*/ 1629681 w 1814437"/>
              <a:gd name="connsiteY1" fmla="*/ 0 h 5315594"/>
              <a:gd name="connsiteX2" fmla="*/ 1638573 w 1814437"/>
              <a:gd name="connsiteY2" fmla="*/ 5328 h 5315594"/>
              <a:gd name="connsiteX3" fmla="*/ 1656356 w 1814437"/>
              <a:gd name="connsiteY3" fmla="*/ 10656 h 5315594"/>
              <a:gd name="connsiteX4" fmla="*/ 1697258 w 1814437"/>
              <a:gd name="connsiteY4" fmla="*/ 26641 h 5315594"/>
              <a:gd name="connsiteX5" fmla="*/ 1782616 w 1814437"/>
              <a:gd name="connsiteY5" fmla="*/ 129648 h 5315594"/>
              <a:gd name="connsiteX6" fmla="*/ 1800400 w 1814437"/>
              <a:gd name="connsiteY6" fmla="*/ 195362 h 5315594"/>
              <a:gd name="connsiteX7" fmla="*/ 1805735 w 1814437"/>
              <a:gd name="connsiteY7" fmla="*/ 218449 h 5315594"/>
              <a:gd name="connsiteX8" fmla="*/ 1807513 w 1814437"/>
              <a:gd name="connsiteY8" fmla="*/ 222002 h 5315594"/>
              <a:gd name="connsiteX9" fmla="*/ 1807513 w 1814437"/>
              <a:gd name="connsiteY9" fmla="*/ 255745 h 5315594"/>
              <a:gd name="connsiteX10" fmla="*/ 1807513 w 1814437"/>
              <a:gd name="connsiteY10" fmla="*/ 415586 h 5315594"/>
              <a:gd name="connsiteX11" fmla="*/ 1809292 w 1814437"/>
              <a:gd name="connsiteY11" fmla="*/ 435122 h 5315594"/>
              <a:gd name="connsiteX12" fmla="*/ 1811070 w 1814437"/>
              <a:gd name="connsiteY12" fmla="*/ 459987 h 5315594"/>
              <a:gd name="connsiteX13" fmla="*/ 1811070 w 1814437"/>
              <a:gd name="connsiteY13" fmla="*/ 557667 h 5315594"/>
              <a:gd name="connsiteX14" fmla="*/ 1811070 w 1814437"/>
              <a:gd name="connsiteY14" fmla="*/ 609171 h 5315594"/>
              <a:gd name="connsiteX15" fmla="*/ 1811070 w 1814437"/>
              <a:gd name="connsiteY15" fmla="*/ 673108 h 5315594"/>
              <a:gd name="connsiteX16" fmla="*/ 1811070 w 1814437"/>
              <a:gd name="connsiteY16" fmla="*/ 793876 h 5315594"/>
              <a:gd name="connsiteX17" fmla="*/ 1809292 w 1814437"/>
              <a:gd name="connsiteY17" fmla="*/ 816964 h 5315594"/>
              <a:gd name="connsiteX18" fmla="*/ 1807513 w 1814437"/>
              <a:gd name="connsiteY18" fmla="*/ 852485 h 5315594"/>
              <a:gd name="connsiteX19" fmla="*/ 1807513 w 1814437"/>
              <a:gd name="connsiteY19" fmla="*/ 1031862 h 5315594"/>
              <a:gd name="connsiteX20" fmla="*/ 1807513 w 1814437"/>
              <a:gd name="connsiteY20" fmla="*/ 1042518 h 5315594"/>
              <a:gd name="connsiteX21" fmla="*/ 1809292 w 1814437"/>
              <a:gd name="connsiteY21" fmla="*/ 1062053 h 5315594"/>
              <a:gd name="connsiteX22" fmla="*/ 1809292 w 1814437"/>
              <a:gd name="connsiteY22" fmla="*/ 1090470 h 5315594"/>
              <a:gd name="connsiteX23" fmla="*/ 1807513 w 1814437"/>
              <a:gd name="connsiteY23" fmla="*/ 1184598 h 5315594"/>
              <a:gd name="connsiteX24" fmla="*/ 1809292 w 1814437"/>
              <a:gd name="connsiteY24" fmla="*/ 1200582 h 5315594"/>
              <a:gd name="connsiteX25" fmla="*/ 1811070 w 1814437"/>
              <a:gd name="connsiteY25" fmla="*/ 1223670 h 5315594"/>
              <a:gd name="connsiteX26" fmla="*/ 1811070 w 1814437"/>
              <a:gd name="connsiteY26" fmla="*/ 1253863 h 5315594"/>
              <a:gd name="connsiteX27" fmla="*/ 1811070 w 1814437"/>
              <a:gd name="connsiteY27" fmla="*/ 1298263 h 5315594"/>
              <a:gd name="connsiteX28" fmla="*/ 1809292 w 1814437"/>
              <a:gd name="connsiteY28" fmla="*/ 1316023 h 5315594"/>
              <a:gd name="connsiteX29" fmla="*/ 1809292 w 1814437"/>
              <a:gd name="connsiteY29" fmla="*/ 1317799 h 5315594"/>
              <a:gd name="connsiteX30" fmla="*/ 1811070 w 1814437"/>
              <a:gd name="connsiteY30" fmla="*/ 1417255 h 5315594"/>
              <a:gd name="connsiteX31" fmla="*/ 1811070 w 1814437"/>
              <a:gd name="connsiteY31" fmla="*/ 1472312 h 5315594"/>
              <a:gd name="connsiteX32" fmla="*/ 1811070 w 1814437"/>
              <a:gd name="connsiteY32" fmla="*/ 1550456 h 5315594"/>
              <a:gd name="connsiteX33" fmla="*/ 1811070 w 1814437"/>
              <a:gd name="connsiteY33" fmla="*/ 1569992 h 5315594"/>
              <a:gd name="connsiteX34" fmla="*/ 1811070 w 1814437"/>
              <a:gd name="connsiteY34" fmla="*/ 1609065 h 5315594"/>
              <a:gd name="connsiteX35" fmla="*/ 1809292 w 1814437"/>
              <a:gd name="connsiteY35" fmla="*/ 1688985 h 5315594"/>
              <a:gd name="connsiteX36" fmla="*/ 1809292 w 1814437"/>
              <a:gd name="connsiteY36" fmla="*/ 1770681 h 5315594"/>
              <a:gd name="connsiteX37" fmla="*/ 1811070 w 1814437"/>
              <a:gd name="connsiteY37" fmla="*/ 1809753 h 5315594"/>
              <a:gd name="connsiteX38" fmla="*/ 1811070 w 1814437"/>
              <a:gd name="connsiteY38" fmla="*/ 1882569 h 5315594"/>
              <a:gd name="connsiteX39" fmla="*/ 1811070 w 1814437"/>
              <a:gd name="connsiteY39" fmla="*/ 1909209 h 5315594"/>
              <a:gd name="connsiteX40" fmla="*/ 1812848 w 1814437"/>
              <a:gd name="connsiteY40" fmla="*/ 1939402 h 5315594"/>
              <a:gd name="connsiteX41" fmla="*/ 1812848 w 1814437"/>
              <a:gd name="connsiteY41" fmla="*/ 1996235 h 5315594"/>
              <a:gd name="connsiteX42" fmla="*/ 1809292 w 1814437"/>
              <a:gd name="connsiteY42" fmla="*/ 2134763 h 5315594"/>
              <a:gd name="connsiteX43" fmla="*/ 1811070 w 1814437"/>
              <a:gd name="connsiteY43" fmla="*/ 2163179 h 5315594"/>
              <a:gd name="connsiteX44" fmla="*/ 1811070 w 1814437"/>
              <a:gd name="connsiteY44" fmla="*/ 2211131 h 5315594"/>
              <a:gd name="connsiteX45" fmla="*/ 1811070 w 1814437"/>
              <a:gd name="connsiteY45" fmla="*/ 2221787 h 5315594"/>
              <a:gd name="connsiteX46" fmla="*/ 1811070 w 1814437"/>
              <a:gd name="connsiteY46" fmla="*/ 2271515 h 5315594"/>
              <a:gd name="connsiteX47" fmla="*/ 1809292 w 1814437"/>
              <a:gd name="connsiteY47" fmla="*/ 2321244 h 5315594"/>
              <a:gd name="connsiteX48" fmla="*/ 1811070 w 1814437"/>
              <a:gd name="connsiteY48" fmla="*/ 2356764 h 5315594"/>
              <a:gd name="connsiteX49" fmla="*/ 1809292 w 1814437"/>
              <a:gd name="connsiteY49" fmla="*/ 2392284 h 5315594"/>
              <a:gd name="connsiteX50" fmla="*/ 1809292 w 1814437"/>
              <a:gd name="connsiteY50" fmla="*/ 2399389 h 5315594"/>
              <a:gd name="connsiteX51" fmla="*/ 1811070 w 1814437"/>
              <a:gd name="connsiteY51" fmla="*/ 2445564 h 5315594"/>
              <a:gd name="connsiteX52" fmla="*/ 1809292 w 1814437"/>
              <a:gd name="connsiteY52" fmla="*/ 2498844 h 5315594"/>
              <a:gd name="connsiteX53" fmla="*/ 1809292 w 1814437"/>
              <a:gd name="connsiteY53" fmla="*/ 2516605 h 5315594"/>
              <a:gd name="connsiteX54" fmla="*/ 1809292 w 1814437"/>
              <a:gd name="connsiteY54" fmla="*/ 2520156 h 5315594"/>
              <a:gd name="connsiteX55" fmla="*/ 1811070 w 1814437"/>
              <a:gd name="connsiteY55" fmla="*/ 2548573 h 5315594"/>
              <a:gd name="connsiteX56" fmla="*/ 1809292 w 1814437"/>
              <a:gd name="connsiteY56" fmla="*/ 2587645 h 5315594"/>
              <a:gd name="connsiteX57" fmla="*/ 1809292 w 1814437"/>
              <a:gd name="connsiteY57" fmla="*/ 2651581 h 5315594"/>
              <a:gd name="connsiteX58" fmla="*/ 1811070 w 1814437"/>
              <a:gd name="connsiteY58" fmla="*/ 2669342 h 5315594"/>
              <a:gd name="connsiteX59" fmla="*/ 1812848 w 1814437"/>
              <a:gd name="connsiteY59" fmla="*/ 2708413 h 5315594"/>
              <a:gd name="connsiteX60" fmla="*/ 1812848 w 1814437"/>
              <a:gd name="connsiteY60" fmla="*/ 2822077 h 5315594"/>
              <a:gd name="connsiteX61" fmla="*/ 1811070 w 1814437"/>
              <a:gd name="connsiteY61" fmla="*/ 2857598 h 5315594"/>
              <a:gd name="connsiteX62" fmla="*/ 1809292 w 1814437"/>
              <a:gd name="connsiteY62" fmla="*/ 2875358 h 5315594"/>
              <a:gd name="connsiteX63" fmla="*/ 1809292 w 1814437"/>
              <a:gd name="connsiteY63" fmla="*/ 2923311 h 5315594"/>
              <a:gd name="connsiteX64" fmla="*/ 1809292 w 1814437"/>
              <a:gd name="connsiteY64" fmla="*/ 2960606 h 5315594"/>
              <a:gd name="connsiteX65" fmla="*/ 1809292 w 1814437"/>
              <a:gd name="connsiteY65" fmla="*/ 3040527 h 5315594"/>
              <a:gd name="connsiteX66" fmla="*/ 1811070 w 1814437"/>
              <a:gd name="connsiteY66" fmla="*/ 3088480 h 5315594"/>
              <a:gd name="connsiteX67" fmla="*/ 1812848 w 1814437"/>
              <a:gd name="connsiteY67" fmla="*/ 3139983 h 5315594"/>
              <a:gd name="connsiteX68" fmla="*/ 1811070 w 1814437"/>
              <a:gd name="connsiteY68" fmla="*/ 3205696 h 5315594"/>
              <a:gd name="connsiteX69" fmla="*/ 1809292 w 1814437"/>
              <a:gd name="connsiteY69" fmla="*/ 3271408 h 5315594"/>
              <a:gd name="connsiteX70" fmla="*/ 1811070 w 1814437"/>
              <a:gd name="connsiteY70" fmla="*/ 3282064 h 5315594"/>
              <a:gd name="connsiteX71" fmla="*/ 1811070 w 1814437"/>
              <a:gd name="connsiteY71" fmla="*/ 3321137 h 5315594"/>
              <a:gd name="connsiteX72" fmla="*/ 1811070 w 1814437"/>
              <a:gd name="connsiteY72" fmla="*/ 3324688 h 5315594"/>
              <a:gd name="connsiteX73" fmla="*/ 1809292 w 1814437"/>
              <a:gd name="connsiteY73" fmla="*/ 3381521 h 5315594"/>
              <a:gd name="connsiteX74" fmla="*/ 1809292 w 1814437"/>
              <a:gd name="connsiteY74" fmla="*/ 3388624 h 5315594"/>
              <a:gd name="connsiteX75" fmla="*/ 1811070 w 1814437"/>
              <a:gd name="connsiteY75" fmla="*/ 3402833 h 5315594"/>
              <a:gd name="connsiteX76" fmla="*/ 1807513 w 1814437"/>
              <a:gd name="connsiteY76" fmla="*/ 3511169 h 5315594"/>
              <a:gd name="connsiteX77" fmla="*/ 1809292 w 1814437"/>
              <a:gd name="connsiteY77" fmla="*/ 3530705 h 5315594"/>
              <a:gd name="connsiteX78" fmla="*/ 1811070 w 1814437"/>
              <a:gd name="connsiteY78" fmla="*/ 3537809 h 5315594"/>
              <a:gd name="connsiteX79" fmla="*/ 1809292 w 1814437"/>
              <a:gd name="connsiteY79" fmla="*/ 3575105 h 5315594"/>
              <a:gd name="connsiteX80" fmla="*/ 1807513 w 1814437"/>
              <a:gd name="connsiteY80" fmla="*/ 3598194 h 5315594"/>
              <a:gd name="connsiteX81" fmla="*/ 1809292 w 1814437"/>
              <a:gd name="connsiteY81" fmla="*/ 3653250 h 5315594"/>
              <a:gd name="connsiteX82" fmla="*/ 1809292 w 1814437"/>
              <a:gd name="connsiteY82" fmla="*/ 3726066 h 5315594"/>
              <a:gd name="connsiteX83" fmla="*/ 1809292 w 1814437"/>
              <a:gd name="connsiteY83" fmla="*/ 3750931 h 5315594"/>
              <a:gd name="connsiteX84" fmla="*/ 1807513 w 1814437"/>
              <a:gd name="connsiteY84" fmla="*/ 3759810 h 5315594"/>
              <a:gd name="connsiteX85" fmla="*/ 1807513 w 1814437"/>
              <a:gd name="connsiteY85" fmla="*/ 3827299 h 5315594"/>
              <a:gd name="connsiteX86" fmla="*/ 1807513 w 1814437"/>
              <a:gd name="connsiteY86" fmla="*/ 3862819 h 5315594"/>
              <a:gd name="connsiteX87" fmla="*/ 1807513 w 1814437"/>
              <a:gd name="connsiteY87" fmla="*/ 3894787 h 5315594"/>
              <a:gd name="connsiteX88" fmla="*/ 1805735 w 1814437"/>
              <a:gd name="connsiteY88" fmla="*/ 3949843 h 5315594"/>
              <a:gd name="connsiteX89" fmla="*/ 1805735 w 1814437"/>
              <a:gd name="connsiteY89" fmla="*/ 3996020 h 5315594"/>
              <a:gd name="connsiteX90" fmla="*/ 1805735 w 1814437"/>
              <a:gd name="connsiteY90" fmla="*/ 4042196 h 5315594"/>
              <a:gd name="connsiteX91" fmla="*/ 1805735 w 1814437"/>
              <a:gd name="connsiteY91" fmla="*/ 4075940 h 5315594"/>
              <a:gd name="connsiteX92" fmla="*/ 1805735 w 1814437"/>
              <a:gd name="connsiteY92" fmla="*/ 4120340 h 5315594"/>
              <a:gd name="connsiteX93" fmla="*/ 1807513 w 1814437"/>
              <a:gd name="connsiteY93" fmla="*/ 4130996 h 5315594"/>
              <a:gd name="connsiteX94" fmla="*/ 1809292 w 1814437"/>
              <a:gd name="connsiteY94" fmla="*/ 4152308 h 5315594"/>
              <a:gd name="connsiteX95" fmla="*/ 1807513 w 1814437"/>
              <a:gd name="connsiteY95" fmla="*/ 4221572 h 5315594"/>
              <a:gd name="connsiteX96" fmla="*/ 1807513 w 1814437"/>
              <a:gd name="connsiteY96" fmla="*/ 4258869 h 5315594"/>
              <a:gd name="connsiteX97" fmla="*/ 1809292 w 1814437"/>
              <a:gd name="connsiteY97" fmla="*/ 4271301 h 5315594"/>
              <a:gd name="connsiteX98" fmla="*/ 1811070 w 1814437"/>
              <a:gd name="connsiteY98" fmla="*/ 4292613 h 5315594"/>
              <a:gd name="connsiteX99" fmla="*/ 1811070 w 1814437"/>
              <a:gd name="connsiteY99" fmla="*/ 4329910 h 5315594"/>
              <a:gd name="connsiteX100" fmla="*/ 1811070 w 1814437"/>
              <a:gd name="connsiteY100" fmla="*/ 4376085 h 5315594"/>
              <a:gd name="connsiteX101" fmla="*/ 1811070 w 1814437"/>
              <a:gd name="connsiteY101" fmla="*/ 4447126 h 5315594"/>
              <a:gd name="connsiteX102" fmla="*/ 1809292 w 1814437"/>
              <a:gd name="connsiteY102" fmla="*/ 4466662 h 5315594"/>
              <a:gd name="connsiteX103" fmla="*/ 1807513 w 1814437"/>
              <a:gd name="connsiteY103" fmla="*/ 4475542 h 5315594"/>
              <a:gd name="connsiteX104" fmla="*/ 1807513 w 1814437"/>
              <a:gd name="connsiteY104" fmla="*/ 4511062 h 5315594"/>
              <a:gd name="connsiteX105" fmla="*/ 1809292 w 1814437"/>
              <a:gd name="connsiteY105" fmla="*/ 4571446 h 5315594"/>
              <a:gd name="connsiteX106" fmla="*/ 1807513 w 1814437"/>
              <a:gd name="connsiteY106" fmla="*/ 4662022 h 5315594"/>
              <a:gd name="connsiteX107" fmla="*/ 1809292 w 1814437"/>
              <a:gd name="connsiteY107" fmla="*/ 4681559 h 5315594"/>
              <a:gd name="connsiteX108" fmla="*/ 1809292 w 1814437"/>
              <a:gd name="connsiteY108" fmla="*/ 4713527 h 5315594"/>
              <a:gd name="connsiteX109" fmla="*/ 1807513 w 1814437"/>
              <a:gd name="connsiteY109" fmla="*/ 4754376 h 5315594"/>
              <a:gd name="connsiteX110" fmla="*/ 1807513 w 1814437"/>
              <a:gd name="connsiteY110" fmla="*/ 4905337 h 5315594"/>
              <a:gd name="connsiteX111" fmla="*/ 1809292 w 1814437"/>
              <a:gd name="connsiteY111" fmla="*/ 4985257 h 5315594"/>
              <a:gd name="connsiteX112" fmla="*/ 1809292 w 1814437"/>
              <a:gd name="connsiteY112" fmla="*/ 4990585 h 5315594"/>
              <a:gd name="connsiteX113" fmla="*/ 1809292 w 1814437"/>
              <a:gd name="connsiteY113" fmla="*/ 5024329 h 5315594"/>
              <a:gd name="connsiteX114" fmla="*/ 1807513 w 1814437"/>
              <a:gd name="connsiteY114" fmla="*/ 5043865 h 5315594"/>
              <a:gd name="connsiteX115" fmla="*/ 1807513 w 1814437"/>
              <a:gd name="connsiteY115" fmla="*/ 5088265 h 5315594"/>
              <a:gd name="connsiteX116" fmla="*/ 1805735 w 1814437"/>
              <a:gd name="connsiteY116" fmla="*/ 5091818 h 5315594"/>
              <a:gd name="connsiteX117" fmla="*/ 1603007 w 1814437"/>
              <a:gd name="connsiteY117" fmla="*/ 5315594 h 5315594"/>
              <a:gd name="connsiteX118" fmla="*/ 1590558 w 1814437"/>
              <a:gd name="connsiteY118" fmla="*/ 5315594 h 5315594"/>
              <a:gd name="connsiteX119" fmla="*/ 1480302 w 1814437"/>
              <a:gd name="connsiteY119" fmla="*/ 5294282 h 5315594"/>
              <a:gd name="connsiteX120" fmla="*/ 1359377 w 1814437"/>
              <a:gd name="connsiteY120" fmla="*/ 5272970 h 5315594"/>
              <a:gd name="connsiteX121" fmla="*/ 1226002 w 1814437"/>
              <a:gd name="connsiteY121" fmla="*/ 5248106 h 5315594"/>
              <a:gd name="connsiteX122" fmla="*/ 1153091 w 1814437"/>
              <a:gd name="connsiteY122" fmla="*/ 5235674 h 5315594"/>
              <a:gd name="connsiteX123" fmla="*/ 1071288 w 1814437"/>
              <a:gd name="connsiteY123" fmla="*/ 5221466 h 5315594"/>
              <a:gd name="connsiteX124" fmla="*/ 1012603 w 1814437"/>
              <a:gd name="connsiteY124" fmla="*/ 5210810 h 5315594"/>
              <a:gd name="connsiteX125" fmla="*/ 943248 w 1814437"/>
              <a:gd name="connsiteY125" fmla="*/ 5198378 h 5315594"/>
              <a:gd name="connsiteX126" fmla="*/ 886342 w 1814437"/>
              <a:gd name="connsiteY126" fmla="*/ 5187722 h 5315594"/>
              <a:gd name="connsiteX127" fmla="*/ 816988 w 1814437"/>
              <a:gd name="connsiteY127" fmla="*/ 5175289 h 5315594"/>
              <a:gd name="connsiteX128" fmla="*/ 628485 w 1814437"/>
              <a:gd name="connsiteY128" fmla="*/ 5139770 h 5315594"/>
              <a:gd name="connsiteX129" fmla="*/ 438204 w 1814437"/>
              <a:gd name="connsiteY129" fmla="*/ 5104249 h 5315594"/>
              <a:gd name="connsiteX130" fmla="*/ 388412 w 1814437"/>
              <a:gd name="connsiteY130" fmla="*/ 5097146 h 5315594"/>
              <a:gd name="connsiteX131" fmla="*/ 386634 w 1814437"/>
              <a:gd name="connsiteY131" fmla="*/ 5097146 h 5315594"/>
              <a:gd name="connsiteX132" fmla="*/ 313722 w 1814437"/>
              <a:gd name="connsiteY132" fmla="*/ 5082937 h 5315594"/>
              <a:gd name="connsiteX133" fmla="*/ 237255 w 1814437"/>
              <a:gd name="connsiteY133" fmla="*/ 5066953 h 5315594"/>
              <a:gd name="connsiteX134" fmla="*/ 210579 w 1814437"/>
              <a:gd name="connsiteY134" fmla="*/ 5061625 h 5315594"/>
              <a:gd name="connsiteX135" fmla="*/ 160787 w 1814437"/>
              <a:gd name="connsiteY135" fmla="*/ 5049192 h 5315594"/>
              <a:gd name="connsiteX136" fmla="*/ 57644 w 1814437"/>
              <a:gd name="connsiteY136" fmla="*/ 4956840 h 5315594"/>
              <a:gd name="connsiteX137" fmla="*/ 4294 w 1814437"/>
              <a:gd name="connsiteY137" fmla="*/ 4651366 h 5315594"/>
              <a:gd name="connsiteX138" fmla="*/ 4294 w 1814437"/>
              <a:gd name="connsiteY138" fmla="*/ 2401164 h 5315594"/>
              <a:gd name="connsiteX139" fmla="*/ 4294 w 1814437"/>
              <a:gd name="connsiteY139" fmla="*/ 2381628 h 5315594"/>
              <a:gd name="connsiteX140" fmla="*/ 4294 w 1814437"/>
              <a:gd name="connsiteY140" fmla="*/ 2339003 h 5315594"/>
              <a:gd name="connsiteX141" fmla="*/ 4294 w 1814437"/>
              <a:gd name="connsiteY141" fmla="*/ 1609065 h 5315594"/>
              <a:gd name="connsiteX142" fmla="*/ 2515 w 1814437"/>
              <a:gd name="connsiteY142" fmla="*/ 1550456 h 5315594"/>
              <a:gd name="connsiteX143" fmla="*/ 4294 w 1814437"/>
              <a:gd name="connsiteY143" fmla="*/ 1427911 h 5315594"/>
              <a:gd name="connsiteX144" fmla="*/ 4294 w 1814437"/>
              <a:gd name="connsiteY144" fmla="*/ 1349767 h 5315594"/>
              <a:gd name="connsiteX145" fmla="*/ 4294 w 1814437"/>
              <a:gd name="connsiteY145" fmla="*/ 1271623 h 5315594"/>
              <a:gd name="connsiteX146" fmla="*/ 2515 w 1814437"/>
              <a:gd name="connsiteY146" fmla="*/ 1239655 h 5315594"/>
              <a:gd name="connsiteX147" fmla="*/ 737 w 1814437"/>
              <a:gd name="connsiteY147" fmla="*/ 1202358 h 5315594"/>
              <a:gd name="connsiteX148" fmla="*/ 2515 w 1814437"/>
              <a:gd name="connsiteY148" fmla="*/ 1062053 h 5315594"/>
              <a:gd name="connsiteX149" fmla="*/ 2515 w 1814437"/>
              <a:gd name="connsiteY149" fmla="*/ 1010550 h 5315594"/>
              <a:gd name="connsiteX150" fmla="*/ 2515 w 1814437"/>
              <a:gd name="connsiteY150" fmla="*/ 996341 h 5315594"/>
              <a:gd name="connsiteX151" fmla="*/ 2515 w 1814437"/>
              <a:gd name="connsiteY151" fmla="*/ 950165 h 5315594"/>
              <a:gd name="connsiteX152" fmla="*/ 737 w 1814437"/>
              <a:gd name="connsiteY152" fmla="*/ 856036 h 5315594"/>
              <a:gd name="connsiteX153" fmla="*/ 2515 w 1814437"/>
              <a:gd name="connsiteY153" fmla="*/ 820517 h 5315594"/>
              <a:gd name="connsiteX154" fmla="*/ 4294 w 1814437"/>
              <a:gd name="connsiteY154" fmla="*/ 776115 h 5315594"/>
              <a:gd name="connsiteX155" fmla="*/ 4294 w 1814437"/>
              <a:gd name="connsiteY155" fmla="*/ 628708 h 5315594"/>
              <a:gd name="connsiteX156" fmla="*/ 4294 w 1814437"/>
              <a:gd name="connsiteY156" fmla="*/ 573651 h 5315594"/>
              <a:gd name="connsiteX157" fmla="*/ 6072 w 1814437"/>
              <a:gd name="connsiteY157" fmla="*/ 493731 h 5315594"/>
              <a:gd name="connsiteX158" fmla="*/ 160787 w 1814437"/>
              <a:gd name="connsiteY158" fmla="*/ 264626 h 5315594"/>
              <a:gd name="connsiteX159" fmla="*/ 212358 w 1814437"/>
              <a:gd name="connsiteY159" fmla="*/ 252194 h 5315594"/>
              <a:gd name="connsiteX160" fmla="*/ 240811 w 1814437"/>
              <a:gd name="connsiteY160" fmla="*/ 246866 h 5315594"/>
              <a:gd name="connsiteX161" fmla="*/ 288826 w 1814437"/>
              <a:gd name="connsiteY161" fmla="*/ 236210 h 5315594"/>
              <a:gd name="connsiteX162" fmla="*/ 331506 w 1814437"/>
              <a:gd name="connsiteY162" fmla="*/ 227330 h 5315594"/>
              <a:gd name="connsiteX163" fmla="*/ 367072 w 1814437"/>
              <a:gd name="connsiteY163" fmla="*/ 222002 h 5315594"/>
              <a:gd name="connsiteX164" fmla="*/ 399082 w 1814437"/>
              <a:gd name="connsiteY164" fmla="*/ 230882 h 5315594"/>
              <a:gd name="connsiteX165" fmla="*/ 436426 w 1814437"/>
              <a:gd name="connsiteY165" fmla="*/ 309025 h 5315594"/>
              <a:gd name="connsiteX166" fmla="*/ 438204 w 1814437"/>
              <a:gd name="connsiteY166" fmla="*/ 332114 h 5315594"/>
              <a:gd name="connsiteX167" fmla="*/ 466658 w 1814437"/>
              <a:gd name="connsiteY167" fmla="*/ 374739 h 5315594"/>
              <a:gd name="connsiteX168" fmla="*/ 475550 w 1814437"/>
              <a:gd name="connsiteY168" fmla="*/ 376514 h 5315594"/>
              <a:gd name="connsiteX169" fmla="*/ 514672 w 1814437"/>
              <a:gd name="connsiteY169" fmla="*/ 369411 h 5315594"/>
              <a:gd name="connsiteX170" fmla="*/ 523564 w 1814437"/>
              <a:gd name="connsiteY170" fmla="*/ 367634 h 5315594"/>
              <a:gd name="connsiteX171" fmla="*/ 603588 w 1814437"/>
              <a:gd name="connsiteY171" fmla="*/ 353426 h 5315594"/>
              <a:gd name="connsiteX172" fmla="*/ 672944 w 1814437"/>
              <a:gd name="connsiteY172" fmla="*/ 340994 h 5315594"/>
              <a:gd name="connsiteX173" fmla="*/ 715623 w 1814437"/>
              <a:gd name="connsiteY173" fmla="*/ 335666 h 5315594"/>
              <a:gd name="connsiteX174" fmla="*/ 747633 w 1814437"/>
              <a:gd name="connsiteY174" fmla="*/ 330338 h 5315594"/>
              <a:gd name="connsiteX175" fmla="*/ 921909 w 1814437"/>
              <a:gd name="connsiteY175" fmla="*/ 298369 h 5315594"/>
              <a:gd name="connsiteX176" fmla="*/ 1090850 w 1814437"/>
              <a:gd name="connsiteY176" fmla="*/ 268178 h 5315594"/>
              <a:gd name="connsiteX177" fmla="*/ 1163761 w 1814437"/>
              <a:gd name="connsiteY177" fmla="*/ 257522 h 5315594"/>
              <a:gd name="connsiteX178" fmla="*/ 1245564 w 1814437"/>
              <a:gd name="connsiteY178" fmla="*/ 241538 h 5315594"/>
              <a:gd name="connsiteX179" fmla="*/ 1293578 w 1814437"/>
              <a:gd name="connsiteY179" fmla="*/ 165169 h 5315594"/>
              <a:gd name="connsiteX180" fmla="*/ 1295356 w 1814437"/>
              <a:gd name="connsiteY180" fmla="*/ 136753 h 5315594"/>
              <a:gd name="connsiteX181" fmla="*/ 1311361 w 1814437"/>
              <a:gd name="connsiteY181" fmla="*/ 72817 h 5315594"/>
              <a:gd name="connsiteX182" fmla="*/ 1380716 w 1814437"/>
              <a:gd name="connsiteY182" fmla="*/ 37296 h 5315594"/>
              <a:gd name="connsiteX183" fmla="*/ 1402056 w 1814437"/>
              <a:gd name="connsiteY183" fmla="*/ 33744 h 5315594"/>
              <a:gd name="connsiteX184" fmla="*/ 1611898 w 1814437"/>
              <a:gd name="connsiteY184" fmla="*/ 0 h 5315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814437" h="5315594">
                <a:moveTo>
                  <a:pt x="1611898" y="0"/>
                </a:moveTo>
                <a:lnTo>
                  <a:pt x="1629681" y="0"/>
                </a:lnTo>
                <a:lnTo>
                  <a:pt x="1638573" y="5328"/>
                </a:lnTo>
                <a:cubicBezTo>
                  <a:pt x="1640351" y="7104"/>
                  <a:pt x="1649243" y="8881"/>
                  <a:pt x="1656356" y="10656"/>
                </a:cubicBezTo>
                <a:cubicBezTo>
                  <a:pt x="1668804" y="14209"/>
                  <a:pt x="1684809" y="17760"/>
                  <a:pt x="1697258" y="26641"/>
                </a:cubicBezTo>
                <a:cubicBezTo>
                  <a:pt x="1732824" y="49728"/>
                  <a:pt x="1764834" y="88801"/>
                  <a:pt x="1782616" y="129648"/>
                </a:cubicBezTo>
                <a:cubicBezTo>
                  <a:pt x="1791508" y="150961"/>
                  <a:pt x="1796843" y="174049"/>
                  <a:pt x="1800400" y="195362"/>
                </a:cubicBezTo>
                <a:cubicBezTo>
                  <a:pt x="1802178" y="202465"/>
                  <a:pt x="1803956" y="209570"/>
                  <a:pt x="1805735" y="218449"/>
                </a:cubicBezTo>
                <a:lnTo>
                  <a:pt x="1807513" y="222002"/>
                </a:lnTo>
                <a:lnTo>
                  <a:pt x="1807513" y="255745"/>
                </a:lnTo>
                <a:cubicBezTo>
                  <a:pt x="1811070" y="285938"/>
                  <a:pt x="1814627" y="355202"/>
                  <a:pt x="1807513" y="415586"/>
                </a:cubicBezTo>
                <a:cubicBezTo>
                  <a:pt x="1807513" y="419138"/>
                  <a:pt x="1809292" y="428019"/>
                  <a:pt x="1809292" y="435122"/>
                </a:cubicBezTo>
                <a:cubicBezTo>
                  <a:pt x="1811070" y="444003"/>
                  <a:pt x="1811070" y="452882"/>
                  <a:pt x="1811070" y="459987"/>
                </a:cubicBezTo>
                <a:cubicBezTo>
                  <a:pt x="1811070" y="488403"/>
                  <a:pt x="1811070" y="522147"/>
                  <a:pt x="1811070" y="557667"/>
                </a:cubicBezTo>
                <a:lnTo>
                  <a:pt x="1811070" y="609171"/>
                </a:lnTo>
                <a:cubicBezTo>
                  <a:pt x="1811070" y="630484"/>
                  <a:pt x="1811070" y="651795"/>
                  <a:pt x="1811070" y="673108"/>
                </a:cubicBezTo>
                <a:cubicBezTo>
                  <a:pt x="1811070" y="713956"/>
                  <a:pt x="1811070" y="756580"/>
                  <a:pt x="1811070" y="793876"/>
                </a:cubicBezTo>
                <a:cubicBezTo>
                  <a:pt x="1811070" y="800980"/>
                  <a:pt x="1809292" y="808084"/>
                  <a:pt x="1809292" y="816964"/>
                </a:cubicBezTo>
                <a:cubicBezTo>
                  <a:pt x="1807513" y="829396"/>
                  <a:pt x="1807513" y="843604"/>
                  <a:pt x="1807513" y="852485"/>
                </a:cubicBezTo>
                <a:cubicBezTo>
                  <a:pt x="1812848" y="905765"/>
                  <a:pt x="1812848" y="978582"/>
                  <a:pt x="1807513" y="1031862"/>
                </a:cubicBezTo>
                <a:cubicBezTo>
                  <a:pt x="1807513" y="1035413"/>
                  <a:pt x="1807513" y="1038965"/>
                  <a:pt x="1807513" y="1042518"/>
                </a:cubicBezTo>
                <a:cubicBezTo>
                  <a:pt x="1809292" y="1049621"/>
                  <a:pt x="1809292" y="1056725"/>
                  <a:pt x="1809292" y="1062053"/>
                </a:cubicBezTo>
                <a:cubicBezTo>
                  <a:pt x="1809292" y="1070934"/>
                  <a:pt x="1809292" y="1081590"/>
                  <a:pt x="1809292" y="1090470"/>
                </a:cubicBezTo>
                <a:cubicBezTo>
                  <a:pt x="1811070" y="1127766"/>
                  <a:pt x="1811070" y="1161510"/>
                  <a:pt x="1807513" y="1184598"/>
                </a:cubicBezTo>
                <a:cubicBezTo>
                  <a:pt x="1807513" y="1188150"/>
                  <a:pt x="1809292" y="1195255"/>
                  <a:pt x="1809292" y="1200582"/>
                </a:cubicBezTo>
                <a:cubicBezTo>
                  <a:pt x="1811070" y="1209462"/>
                  <a:pt x="1811070" y="1216567"/>
                  <a:pt x="1811070" y="1223670"/>
                </a:cubicBezTo>
                <a:lnTo>
                  <a:pt x="1811070" y="1253863"/>
                </a:lnTo>
                <a:cubicBezTo>
                  <a:pt x="1811070" y="1269847"/>
                  <a:pt x="1811070" y="1284055"/>
                  <a:pt x="1811070" y="1298263"/>
                </a:cubicBezTo>
                <a:cubicBezTo>
                  <a:pt x="1811070" y="1305366"/>
                  <a:pt x="1809292" y="1310694"/>
                  <a:pt x="1809292" y="1316023"/>
                </a:cubicBezTo>
                <a:lnTo>
                  <a:pt x="1809292" y="1317799"/>
                </a:lnTo>
                <a:cubicBezTo>
                  <a:pt x="1812848" y="1347991"/>
                  <a:pt x="1814627" y="1387063"/>
                  <a:pt x="1811070" y="1417255"/>
                </a:cubicBezTo>
                <a:cubicBezTo>
                  <a:pt x="1807513" y="1435016"/>
                  <a:pt x="1809292" y="1452775"/>
                  <a:pt x="1811070" y="1472312"/>
                </a:cubicBezTo>
                <a:cubicBezTo>
                  <a:pt x="1812848" y="1495399"/>
                  <a:pt x="1814627" y="1522040"/>
                  <a:pt x="1811070" y="1550456"/>
                </a:cubicBezTo>
                <a:cubicBezTo>
                  <a:pt x="1811070" y="1554008"/>
                  <a:pt x="1811070" y="1562888"/>
                  <a:pt x="1811070" y="1569992"/>
                </a:cubicBezTo>
                <a:cubicBezTo>
                  <a:pt x="1811070" y="1582424"/>
                  <a:pt x="1812848" y="1596632"/>
                  <a:pt x="1811070" y="1609065"/>
                </a:cubicBezTo>
                <a:cubicBezTo>
                  <a:pt x="1807513" y="1639256"/>
                  <a:pt x="1807513" y="1662345"/>
                  <a:pt x="1809292" y="1688985"/>
                </a:cubicBezTo>
                <a:cubicBezTo>
                  <a:pt x="1811070" y="1713848"/>
                  <a:pt x="1812848" y="1740488"/>
                  <a:pt x="1809292" y="1770681"/>
                </a:cubicBezTo>
                <a:cubicBezTo>
                  <a:pt x="1807513" y="1783113"/>
                  <a:pt x="1809292" y="1795546"/>
                  <a:pt x="1811070" y="1809753"/>
                </a:cubicBezTo>
                <a:cubicBezTo>
                  <a:pt x="1814627" y="1829289"/>
                  <a:pt x="1816405" y="1854154"/>
                  <a:pt x="1811070" y="1882569"/>
                </a:cubicBezTo>
                <a:cubicBezTo>
                  <a:pt x="1809292" y="1889673"/>
                  <a:pt x="1811070" y="1896778"/>
                  <a:pt x="1811070" y="1909209"/>
                </a:cubicBezTo>
                <a:cubicBezTo>
                  <a:pt x="1812848" y="1918090"/>
                  <a:pt x="1812848" y="1926970"/>
                  <a:pt x="1812848" y="1939402"/>
                </a:cubicBezTo>
                <a:cubicBezTo>
                  <a:pt x="1812848" y="1958938"/>
                  <a:pt x="1812848" y="1976698"/>
                  <a:pt x="1812848" y="1996235"/>
                </a:cubicBezTo>
                <a:cubicBezTo>
                  <a:pt x="1812848" y="2044187"/>
                  <a:pt x="1812848" y="2095690"/>
                  <a:pt x="1809292" y="2134763"/>
                </a:cubicBezTo>
                <a:cubicBezTo>
                  <a:pt x="1809292" y="2143642"/>
                  <a:pt x="1809292" y="2152523"/>
                  <a:pt x="1811070" y="2163179"/>
                </a:cubicBezTo>
                <a:cubicBezTo>
                  <a:pt x="1812848" y="2177387"/>
                  <a:pt x="1814627" y="2193371"/>
                  <a:pt x="1811070" y="2211131"/>
                </a:cubicBezTo>
                <a:cubicBezTo>
                  <a:pt x="1811070" y="2212908"/>
                  <a:pt x="1811070" y="2218235"/>
                  <a:pt x="1811070" y="2221787"/>
                </a:cubicBezTo>
                <a:cubicBezTo>
                  <a:pt x="1812848" y="2234220"/>
                  <a:pt x="1814627" y="2251980"/>
                  <a:pt x="1811070" y="2271515"/>
                </a:cubicBezTo>
                <a:cubicBezTo>
                  <a:pt x="1811070" y="2278620"/>
                  <a:pt x="1807513" y="2312363"/>
                  <a:pt x="1809292" y="2321244"/>
                </a:cubicBezTo>
                <a:cubicBezTo>
                  <a:pt x="1811070" y="2330123"/>
                  <a:pt x="1812848" y="2342556"/>
                  <a:pt x="1811070" y="2356764"/>
                </a:cubicBezTo>
                <a:cubicBezTo>
                  <a:pt x="1809292" y="2362092"/>
                  <a:pt x="1807513" y="2381628"/>
                  <a:pt x="1809292" y="2392284"/>
                </a:cubicBezTo>
                <a:lnTo>
                  <a:pt x="1809292" y="2399389"/>
                </a:lnTo>
                <a:cubicBezTo>
                  <a:pt x="1811070" y="2411820"/>
                  <a:pt x="1812848" y="2427804"/>
                  <a:pt x="1811070" y="2445564"/>
                </a:cubicBezTo>
                <a:cubicBezTo>
                  <a:pt x="1809292" y="2459772"/>
                  <a:pt x="1809292" y="2481084"/>
                  <a:pt x="1809292" y="2498844"/>
                </a:cubicBezTo>
                <a:cubicBezTo>
                  <a:pt x="1809292" y="2504172"/>
                  <a:pt x="1809292" y="2511277"/>
                  <a:pt x="1809292" y="2516605"/>
                </a:cubicBezTo>
                <a:cubicBezTo>
                  <a:pt x="1809292" y="2518381"/>
                  <a:pt x="1809292" y="2518381"/>
                  <a:pt x="1809292" y="2520156"/>
                </a:cubicBezTo>
                <a:cubicBezTo>
                  <a:pt x="1811070" y="2527261"/>
                  <a:pt x="1812848" y="2537917"/>
                  <a:pt x="1811070" y="2548573"/>
                </a:cubicBezTo>
                <a:cubicBezTo>
                  <a:pt x="1809292" y="2557453"/>
                  <a:pt x="1807513" y="2578764"/>
                  <a:pt x="1809292" y="2587645"/>
                </a:cubicBezTo>
                <a:cubicBezTo>
                  <a:pt x="1812848" y="2612509"/>
                  <a:pt x="1812848" y="2632046"/>
                  <a:pt x="1809292" y="2651581"/>
                </a:cubicBezTo>
                <a:cubicBezTo>
                  <a:pt x="1809292" y="2655133"/>
                  <a:pt x="1809292" y="2660461"/>
                  <a:pt x="1811070" y="2669342"/>
                </a:cubicBezTo>
                <a:cubicBezTo>
                  <a:pt x="1812848" y="2679997"/>
                  <a:pt x="1814627" y="2692429"/>
                  <a:pt x="1812848" y="2708413"/>
                </a:cubicBezTo>
                <a:cubicBezTo>
                  <a:pt x="1809292" y="2729725"/>
                  <a:pt x="1809292" y="2777678"/>
                  <a:pt x="1812848" y="2822077"/>
                </a:cubicBezTo>
                <a:cubicBezTo>
                  <a:pt x="1812848" y="2834510"/>
                  <a:pt x="1812848" y="2846942"/>
                  <a:pt x="1811070" y="2857598"/>
                </a:cubicBezTo>
                <a:cubicBezTo>
                  <a:pt x="1809292" y="2862926"/>
                  <a:pt x="1809292" y="2871806"/>
                  <a:pt x="1809292" y="2875358"/>
                </a:cubicBezTo>
                <a:cubicBezTo>
                  <a:pt x="1811070" y="2889566"/>
                  <a:pt x="1809292" y="2907326"/>
                  <a:pt x="1809292" y="2923311"/>
                </a:cubicBezTo>
                <a:cubicBezTo>
                  <a:pt x="1809292" y="2935743"/>
                  <a:pt x="1807513" y="2949951"/>
                  <a:pt x="1809292" y="2960606"/>
                </a:cubicBezTo>
                <a:cubicBezTo>
                  <a:pt x="1811070" y="2976591"/>
                  <a:pt x="1812848" y="3015663"/>
                  <a:pt x="1809292" y="3040527"/>
                </a:cubicBezTo>
                <a:cubicBezTo>
                  <a:pt x="1807513" y="3052959"/>
                  <a:pt x="1809292" y="3070719"/>
                  <a:pt x="1811070" y="3088480"/>
                </a:cubicBezTo>
                <a:cubicBezTo>
                  <a:pt x="1812848" y="3106239"/>
                  <a:pt x="1814627" y="3123999"/>
                  <a:pt x="1812848" y="3139983"/>
                </a:cubicBezTo>
                <a:cubicBezTo>
                  <a:pt x="1811070" y="3157744"/>
                  <a:pt x="1811070" y="3182607"/>
                  <a:pt x="1811070" y="3205696"/>
                </a:cubicBezTo>
                <a:cubicBezTo>
                  <a:pt x="1811070" y="3230559"/>
                  <a:pt x="1811070" y="3253648"/>
                  <a:pt x="1809292" y="3271408"/>
                </a:cubicBezTo>
                <a:cubicBezTo>
                  <a:pt x="1809292" y="3273185"/>
                  <a:pt x="1811070" y="3278513"/>
                  <a:pt x="1811070" y="3282064"/>
                </a:cubicBezTo>
                <a:cubicBezTo>
                  <a:pt x="1812848" y="3292720"/>
                  <a:pt x="1814627" y="3306928"/>
                  <a:pt x="1811070" y="3321137"/>
                </a:cubicBezTo>
                <a:lnTo>
                  <a:pt x="1811070" y="3324688"/>
                </a:lnTo>
                <a:cubicBezTo>
                  <a:pt x="1811070" y="3344225"/>
                  <a:pt x="1812848" y="3363760"/>
                  <a:pt x="1809292" y="3381521"/>
                </a:cubicBezTo>
                <a:cubicBezTo>
                  <a:pt x="1807513" y="3383296"/>
                  <a:pt x="1809292" y="3386849"/>
                  <a:pt x="1809292" y="3388624"/>
                </a:cubicBezTo>
                <a:cubicBezTo>
                  <a:pt x="1809292" y="3392177"/>
                  <a:pt x="1811070" y="3397505"/>
                  <a:pt x="1811070" y="3402833"/>
                </a:cubicBezTo>
                <a:cubicBezTo>
                  <a:pt x="1811070" y="3425920"/>
                  <a:pt x="1811070" y="3489857"/>
                  <a:pt x="1807513" y="3511169"/>
                </a:cubicBezTo>
                <a:cubicBezTo>
                  <a:pt x="1807513" y="3516497"/>
                  <a:pt x="1807513" y="3523602"/>
                  <a:pt x="1809292" y="3530705"/>
                </a:cubicBezTo>
                <a:cubicBezTo>
                  <a:pt x="1811070" y="3534258"/>
                  <a:pt x="1811070" y="3536033"/>
                  <a:pt x="1811070" y="3537809"/>
                </a:cubicBezTo>
                <a:cubicBezTo>
                  <a:pt x="1812848" y="3550242"/>
                  <a:pt x="1811070" y="3562673"/>
                  <a:pt x="1809292" y="3575105"/>
                </a:cubicBezTo>
                <a:cubicBezTo>
                  <a:pt x="1807513" y="3583985"/>
                  <a:pt x="1805735" y="3592866"/>
                  <a:pt x="1807513" y="3598194"/>
                </a:cubicBezTo>
                <a:cubicBezTo>
                  <a:pt x="1807513" y="3598194"/>
                  <a:pt x="1811070" y="3631938"/>
                  <a:pt x="1809292" y="3653250"/>
                </a:cubicBezTo>
                <a:cubicBezTo>
                  <a:pt x="1805735" y="3679890"/>
                  <a:pt x="1805735" y="3701202"/>
                  <a:pt x="1809292" y="3726066"/>
                </a:cubicBezTo>
                <a:cubicBezTo>
                  <a:pt x="1811070" y="3736722"/>
                  <a:pt x="1811070" y="3743826"/>
                  <a:pt x="1809292" y="3750931"/>
                </a:cubicBezTo>
                <a:cubicBezTo>
                  <a:pt x="1807513" y="3752706"/>
                  <a:pt x="1807513" y="3756259"/>
                  <a:pt x="1807513" y="3759810"/>
                </a:cubicBezTo>
                <a:cubicBezTo>
                  <a:pt x="1807513" y="3781122"/>
                  <a:pt x="1807513" y="3804211"/>
                  <a:pt x="1807513" y="3827299"/>
                </a:cubicBezTo>
                <a:cubicBezTo>
                  <a:pt x="1807513" y="3839730"/>
                  <a:pt x="1807513" y="3852163"/>
                  <a:pt x="1807513" y="3862819"/>
                </a:cubicBezTo>
                <a:cubicBezTo>
                  <a:pt x="1805735" y="3875251"/>
                  <a:pt x="1807513" y="3885907"/>
                  <a:pt x="1807513" y="3894787"/>
                </a:cubicBezTo>
                <a:cubicBezTo>
                  <a:pt x="1807513" y="3914323"/>
                  <a:pt x="1809292" y="3932084"/>
                  <a:pt x="1805735" y="3949843"/>
                </a:cubicBezTo>
                <a:cubicBezTo>
                  <a:pt x="1802178" y="3965827"/>
                  <a:pt x="1803956" y="3980036"/>
                  <a:pt x="1805735" y="3996020"/>
                </a:cubicBezTo>
                <a:cubicBezTo>
                  <a:pt x="1807513" y="4010228"/>
                  <a:pt x="1809292" y="4026211"/>
                  <a:pt x="1805735" y="4042196"/>
                </a:cubicBezTo>
                <a:cubicBezTo>
                  <a:pt x="1803956" y="4051076"/>
                  <a:pt x="1803956" y="4063508"/>
                  <a:pt x="1805735" y="4075940"/>
                </a:cubicBezTo>
                <a:cubicBezTo>
                  <a:pt x="1807513" y="4091924"/>
                  <a:pt x="1807513" y="4106133"/>
                  <a:pt x="1805735" y="4120340"/>
                </a:cubicBezTo>
                <a:cubicBezTo>
                  <a:pt x="1805735" y="4122117"/>
                  <a:pt x="1807513" y="4127444"/>
                  <a:pt x="1807513" y="4130996"/>
                </a:cubicBezTo>
                <a:cubicBezTo>
                  <a:pt x="1809292" y="4138101"/>
                  <a:pt x="1809292" y="4145204"/>
                  <a:pt x="1809292" y="4152308"/>
                </a:cubicBezTo>
                <a:cubicBezTo>
                  <a:pt x="1807513" y="4177172"/>
                  <a:pt x="1807513" y="4200260"/>
                  <a:pt x="1807513" y="4221572"/>
                </a:cubicBezTo>
                <a:cubicBezTo>
                  <a:pt x="1807513" y="4234005"/>
                  <a:pt x="1807513" y="4246437"/>
                  <a:pt x="1807513" y="4258869"/>
                </a:cubicBezTo>
                <a:cubicBezTo>
                  <a:pt x="1807513" y="4262421"/>
                  <a:pt x="1809292" y="4267749"/>
                  <a:pt x="1809292" y="4271301"/>
                </a:cubicBezTo>
                <a:cubicBezTo>
                  <a:pt x="1811070" y="4280181"/>
                  <a:pt x="1811070" y="4285509"/>
                  <a:pt x="1811070" y="4292613"/>
                </a:cubicBezTo>
                <a:cubicBezTo>
                  <a:pt x="1809292" y="4303269"/>
                  <a:pt x="1811070" y="4315701"/>
                  <a:pt x="1811070" y="4329910"/>
                </a:cubicBezTo>
                <a:cubicBezTo>
                  <a:pt x="1811070" y="4345894"/>
                  <a:pt x="1812848" y="4360101"/>
                  <a:pt x="1811070" y="4376085"/>
                </a:cubicBezTo>
                <a:cubicBezTo>
                  <a:pt x="1809292" y="4395621"/>
                  <a:pt x="1809292" y="4434693"/>
                  <a:pt x="1811070" y="4447126"/>
                </a:cubicBezTo>
                <a:cubicBezTo>
                  <a:pt x="1811070" y="4454230"/>
                  <a:pt x="1811070" y="4459558"/>
                  <a:pt x="1809292" y="4466662"/>
                </a:cubicBezTo>
                <a:cubicBezTo>
                  <a:pt x="1807513" y="4470214"/>
                  <a:pt x="1807513" y="4473766"/>
                  <a:pt x="1807513" y="4475542"/>
                </a:cubicBezTo>
                <a:cubicBezTo>
                  <a:pt x="1807513" y="4484422"/>
                  <a:pt x="1807513" y="4496854"/>
                  <a:pt x="1807513" y="4511062"/>
                </a:cubicBezTo>
                <a:cubicBezTo>
                  <a:pt x="1807513" y="4532374"/>
                  <a:pt x="1807513" y="4557239"/>
                  <a:pt x="1809292" y="4571446"/>
                </a:cubicBezTo>
                <a:cubicBezTo>
                  <a:pt x="1811070" y="4594535"/>
                  <a:pt x="1809292" y="4642487"/>
                  <a:pt x="1807513" y="4662022"/>
                </a:cubicBezTo>
                <a:cubicBezTo>
                  <a:pt x="1807513" y="4667350"/>
                  <a:pt x="1809292" y="4674455"/>
                  <a:pt x="1809292" y="4681559"/>
                </a:cubicBezTo>
                <a:cubicBezTo>
                  <a:pt x="1809292" y="4692215"/>
                  <a:pt x="1811070" y="4702871"/>
                  <a:pt x="1809292" y="4713527"/>
                </a:cubicBezTo>
                <a:cubicBezTo>
                  <a:pt x="1809292" y="4722407"/>
                  <a:pt x="1805735" y="4743719"/>
                  <a:pt x="1807513" y="4754376"/>
                </a:cubicBezTo>
                <a:cubicBezTo>
                  <a:pt x="1811070" y="4777463"/>
                  <a:pt x="1812848" y="4875144"/>
                  <a:pt x="1807513" y="4905337"/>
                </a:cubicBezTo>
                <a:cubicBezTo>
                  <a:pt x="1803956" y="4928425"/>
                  <a:pt x="1807513" y="4962168"/>
                  <a:pt x="1809292" y="4985257"/>
                </a:cubicBezTo>
                <a:lnTo>
                  <a:pt x="1809292" y="4990585"/>
                </a:lnTo>
                <a:cubicBezTo>
                  <a:pt x="1811070" y="5001241"/>
                  <a:pt x="1811070" y="5011897"/>
                  <a:pt x="1809292" y="5024329"/>
                </a:cubicBezTo>
                <a:cubicBezTo>
                  <a:pt x="1807513" y="5031433"/>
                  <a:pt x="1807513" y="5038537"/>
                  <a:pt x="1807513" y="5043865"/>
                </a:cubicBezTo>
                <a:lnTo>
                  <a:pt x="1807513" y="5088265"/>
                </a:lnTo>
                <a:lnTo>
                  <a:pt x="1805735" y="5091818"/>
                </a:lnTo>
                <a:cubicBezTo>
                  <a:pt x="1779061" y="5203706"/>
                  <a:pt x="1747050" y="5296058"/>
                  <a:pt x="1603007" y="5315594"/>
                </a:cubicBezTo>
                <a:cubicBezTo>
                  <a:pt x="1599450" y="5315594"/>
                  <a:pt x="1595893" y="5315594"/>
                  <a:pt x="1590558" y="5315594"/>
                </a:cubicBezTo>
                <a:cubicBezTo>
                  <a:pt x="1562105" y="5315594"/>
                  <a:pt x="1517647" y="5304938"/>
                  <a:pt x="1480302" y="5294282"/>
                </a:cubicBezTo>
                <a:cubicBezTo>
                  <a:pt x="1441179" y="5285402"/>
                  <a:pt x="1400277" y="5278298"/>
                  <a:pt x="1359377" y="5272970"/>
                </a:cubicBezTo>
                <a:cubicBezTo>
                  <a:pt x="1314918" y="5265865"/>
                  <a:pt x="1268682" y="5260539"/>
                  <a:pt x="1226002" y="5248106"/>
                </a:cubicBezTo>
                <a:cubicBezTo>
                  <a:pt x="1202883" y="5241002"/>
                  <a:pt x="1177987" y="5239225"/>
                  <a:pt x="1153091" y="5235674"/>
                </a:cubicBezTo>
                <a:cubicBezTo>
                  <a:pt x="1126415" y="5232122"/>
                  <a:pt x="1099741" y="5228569"/>
                  <a:pt x="1071288" y="5221466"/>
                </a:cubicBezTo>
                <a:cubicBezTo>
                  <a:pt x="1053504" y="5216138"/>
                  <a:pt x="1033943" y="5214362"/>
                  <a:pt x="1012603" y="5210810"/>
                </a:cubicBezTo>
                <a:cubicBezTo>
                  <a:pt x="991263" y="5207258"/>
                  <a:pt x="966367" y="5205482"/>
                  <a:pt x="943248" y="5198378"/>
                </a:cubicBezTo>
                <a:cubicBezTo>
                  <a:pt x="925466" y="5193050"/>
                  <a:pt x="905904" y="5191273"/>
                  <a:pt x="886342" y="5187722"/>
                </a:cubicBezTo>
                <a:cubicBezTo>
                  <a:pt x="863224" y="5184170"/>
                  <a:pt x="840106" y="5180618"/>
                  <a:pt x="816988" y="5175289"/>
                </a:cubicBezTo>
                <a:cubicBezTo>
                  <a:pt x="756525" y="5159305"/>
                  <a:pt x="690726" y="5150426"/>
                  <a:pt x="628485" y="5139770"/>
                </a:cubicBezTo>
                <a:cubicBezTo>
                  <a:pt x="564466" y="5130889"/>
                  <a:pt x="500447" y="5120233"/>
                  <a:pt x="438204" y="5104249"/>
                </a:cubicBezTo>
                <a:lnTo>
                  <a:pt x="388412" y="5097146"/>
                </a:lnTo>
                <a:lnTo>
                  <a:pt x="386634" y="5097146"/>
                </a:lnTo>
                <a:cubicBezTo>
                  <a:pt x="363515" y="5091818"/>
                  <a:pt x="338618" y="5086490"/>
                  <a:pt x="313722" y="5082937"/>
                </a:cubicBezTo>
                <a:cubicBezTo>
                  <a:pt x="288826" y="5077609"/>
                  <a:pt x="262150" y="5074057"/>
                  <a:pt x="237255" y="5066953"/>
                </a:cubicBezTo>
                <a:cubicBezTo>
                  <a:pt x="228363" y="5063401"/>
                  <a:pt x="219471" y="5063401"/>
                  <a:pt x="210579" y="5061625"/>
                </a:cubicBezTo>
                <a:cubicBezTo>
                  <a:pt x="196353" y="5059848"/>
                  <a:pt x="178569" y="5056297"/>
                  <a:pt x="160787" y="5049192"/>
                </a:cubicBezTo>
                <a:cubicBezTo>
                  <a:pt x="123442" y="5033208"/>
                  <a:pt x="84318" y="4997689"/>
                  <a:pt x="57644" y="4956840"/>
                </a:cubicBezTo>
                <a:cubicBezTo>
                  <a:pt x="4294" y="4873368"/>
                  <a:pt x="4294" y="4775688"/>
                  <a:pt x="4294" y="4651366"/>
                </a:cubicBezTo>
                <a:lnTo>
                  <a:pt x="4294" y="2401164"/>
                </a:lnTo>
                <a:cubicBezTo>
                  <a:pt x="4294" y="2395836"/>
                  <a:pt x="4294" y="2388732"/>
                  <a:pt x="4294" y="2381628"/>
                </a:cubicBezTo>
                <a:cubicBezTo>
                  <a:pt x="2515" y="2362092"/>
                  <a:pt x="2515" y="2349660"/>
                  <a:pt x="4294" y="2339003"/>
                </a:cubicBezTo>
                <a:lnTo>
                  <a:pt x="4294" y="1609065"/>
                </a:lnTo>
                <a:cubicBezTo>
                  <a:pt x="4294" y="1591304"/>
                  <a:pt x="2515" y="1571769"/>
                  <a:pt x="2515" y="1550456"/>
                </a:cubicBezTo>
                <a:cubicBezTo>
                  <a:pt x="737" y="1506056"/>
                  <a:pt x="-1040" y="1458104"/>
                  <a:pt x="4294" y="1427911"/>
                </a:cubicBezTo>
                <a:cubicBezTo>
                  <a:pt x="7850" y="1403048"/>
                  <a:pt x="6072" y="1376407"/>
                  <a:pt x="4294" y="1349767"/>
                </a:cubicBezTo>
                <a:cubicBezTo>
                  <a:pt x="2515" y="1323127"/>
                  <a:pt x="737" y="1296487"/>
                  <a:pt x="4294" y="1271623"/>
                </a:cubicBezTo>
                <a:cubicBezTo>
                  <a:pt x="4294" y="1262742"/>
                  <a:pt x="4294" y="1250311"/>
                  <a:pt x="2515" y="1239655"/>
                </a:cubicBezTo>
                <a:cubicBezTo>
                  <a:pt x="737" y="1227223"/>
                  <a:pt x="-1040" y="1214790"/>
                  <a:pt x="737" y="1202358"/>
                </a:cubicBezTo>
                <a:cubicBezTo>
                  <a:pt x="4294" y="1163286"/>
                  <a:pt x="2515" y="1106454"/>
                  <a:pt x="2515" y="1062053"/>
                </a:cubicBezTo>
                <a:cubicBezTo>
                  <a:pt x="2515" y="1042518"/>
                  <a:pt x="2515" y="1024757"/>
                  <a:pt x="2515" y="1010550"/>
                </a:cubicBezTo>
                <a:cubicBezTo>
                  <a:pt x="2515" y="1006997"/>
                  <a:pt x="2515" y="1001669"/>
                  <a:pt x="2515" y="996341"/>
                </a:cubicBezTo>
                <a:cubicBezTo>
                  <a:pt x="737" y="971477"/>
                  <a:pt x="737" y="959045"/>
                  <a:pt x="2515" y="950165"/>
                </a:cubicBezTo>
                <a:cubicBezTo>
                  <a:pt x="7850" y="921749"/>
                  <a:pt x="2515" y="875572"/>
                  <a:pt x="737" y="856036"/>
                </a:cubicBezTo>
                <a:cubicBezTo>
                  <a:pt x="737" y="845380"/>
                  <a:pt x="737" y="832948"/>
                  <a:pt x="2515" y="820517"/>
                </a:cubicBezTo>
                <a:cubicBezTo>
                  <a:pt x="4294" y="806308"/>
                  <a:pt x="6072" y="790324"/>
                  <a:pt x="4294" y="776115"/>
                </a:cubicBezTo>
                <a:cubicBezTo>
                  <a:pt x="-1040" y="745924"/>
                  <a:pt x="737" y="653571"/>
                  <a:pt x="4294" y="628708"/>
                </a:cubicBezTo>
                <a:cubicBezTo>
                  <a:pt x="7850" y="612724"/>
                  <a:pt x="6072" y="593187"/>
                  <a:pt x="4294" y="573651"/>
                </a:cubicBezTo>
                <a:cubicBezTo>
                  <a:pt x="737" y="547011"/>
                  <a:pt x="-1040" y="520371"/>
                  <a:pt x="6072" y="493731"/>
                </a:cubicBezTo>
                <a:cubicBezTo>
                  <a:pt x="29190" y="399602"/>
                  <a:pt x="64757" y="305474"/>
                  <a:pt x="160787" y="264626"/>
                </a:cubicBezTo>
                <a:cubicBezTo>
                  <a:pt x="178569" y="255745"/>
                  <a:pt x="196353" y="253970"/>
                  <a:pt x="212358" y="252194"/>
                </a:cubicBezTo>
                <a:cubicBezTo>
                  <a:pt x="223028" y="250417"/>
                  <a:pt x="231920" y="248641"/>
                  <a:pt x="240811" y="246866"/>
                </a:cubicBezTo>
                <a:cubicBezTo>
                  <a:pt x="256815" y="243314"/>
                  <a:pt x="272820" y="239761"/>
                  <a:pt x="288826" y="236210"/>
                </a:cubicBezTo>
                <a:cubicBezTo>
                  <a:pt x="304831" y="232658"/>
                  <a:pt x="319057" y="230882"/>
                  <a:pt x="331506" y="227330"/>
                </a:cubicBezTo>
                <a:cubicBezTo>
                  <a:pt x="338618" y="225554"/>
                  <a:pt x="352845" y="222002"/>
                  <a:pt x="367072" y="222002"/>
                </a:cubicBezTo>
                <a:cubicBezTo>
                  <a:pt x="379520" y="222002"/>
                  <a:pt x="390190" y="225554"/>
                  <a:pt x="399082" y="230882"/>
                </a:cubicBezTo>
                <a:cubicBezTo>
                  <a:pt x="434648" y="246866"/>
                  <a:pt x="436426" y="285938"/>
                  <a:pt x="436426" y="309025"/>
                </a:cubicBezTo>
                <a:cubicBezTo>
                  <a:pt x="436426" y="317906"/>
                  <a:pt x="436426" y="326786"/>
                  <a:pt x="438204" y="332114"/>
                </a:cubicBezTo>
                <a:cubicBezTo>
                  <a:pt x="443539" y="349874"/>
                  <a:pt x="452431" y="371186"/>
                  <a:pt x="466658" y="374739"/>
                </a:cubicBezTo>
                <a:cubicBezTo>
                  <a:pt x="468436" y="376514"/>
                  <a:pt x="471993" y="376514"/>
                  <a:pt x="475550" y="376514"/>
                </a:cubicBezTo>
                <a:cubicBezTo>
                  <a:pt x="487998" y="376514"/>
                  <a:pt x="502225" y="372962"/>
                  <a:pt x="514672" y="369411"/>
                </a:cubicBezTo>
                <a:cubicBezTo>
                  <a:pt x="518229" y="369411"/>
                  <a:pt x="520007" y="367634"/>
                  <a:pt x="523564" y="367634"/>
                </a:cubicBezTo>
                <a:cubicBezTo>
                  <a:pt x="550239" y="360530"/>
                  <a:pt x="576914" y="356978"/>
                  <a:pt x="603588" y="353426"/>
                </a:cubicBezTo>
                <a:cubicBezTo>
                  <a:pt x="628485" y="349874"/>
                  <a:pt x="651604" y="346321"/>
                  <a:pt x="672944" y="340994"/>
                </a:cubicBezTo>
                <a:cubicBezTo>
                  <a:pt x="688948" y="337442"/>
                  <a:pt x="703175" y="337442"/>
                  <a:pt x="715623" y="335666"/>
                </a:cubicBezTo>
                <a:cubicBezTo>
                  <a:pt x="726293" y="333890"/>
                  <a:pt x="736963" y="332114"/>
                  <a:pt x="747633" y="330338"/>
                </a:cubicBezTo>
                <a:cubicBezTo>
                  <a:pt x="804539" y="316130"/>
                  <a:pt x="865002" y="307250"/>
                  <a:pt x="921909" y="298369"/>
                </a:cubicBezTo>
                <a:cubicBezTo>
                  <a:pt x="978815" y="289490"/>
                  <a:pt x="1037499" y="282385"/>
                  <a:pt x="1090850" y="268178"/>
                </a:cubicBezTo>
                <a:cubicBezTo>
                  <a:pt x="1115745" y="262850"/>
                  <a:pt x="1140642" y="259298"/>
                  <a:pt x="1163761" y="257522"/>
                </a:cubicBezTo>
                <a:cubicBezTo>
                  <a:pt x="1193993" y="253970"/>
                  <a:pt x="1222445" y="252194"/>
                  <a:pt x="1245564" y="241538"/>
                </a:cubicBezTo>
                <a:cubicBezTo>
                  <a:pt x="1266904" y="232658"/>
                  <a:pt x="1284686" y="204242"/>
                  <a:pt x="1293578" y="165169"/>
                </a:cubicBezTo>
                <a:cubicBezTo>
                  <a:pt x="1295356" y="156289"/>
                  <a:pt x="1295356" y="147409"/>
                  <a:pt x="1295356" y="136753"/>
                </a:cubicBezTo>
                <a:cubicBezTo>
                  <a:pt x="1297135" y="117217"/>
                  <a:pt x="1297135" y="94129"/>
                  <a:pt x="1311361" y="72817"/>
                </a:cubicBezTo>
                <a:cubicBezTo>
                  <a:pt x="1330923" y="44400"/>
                  <a:pt x="1359377" y="40849"/>
                  <a:pt x="1380716" y="37296"/>
                </a:cubicBezTo>
                <a:cubicBezTo>
                  <a:pt x="1387829" y="37296"/>
                  <a:pt x="1394942" y="35521"/>
                  <a:pt x="1402056" y="33744"/>
                </a:cubicBezTo>
                <a:cubicBezTo>
                  <a:pt x="1464297" y="17760"/>
                  <a:pt x="1535431" y="0"/>
                  <a:pt x="1611898" y="0"/>
                </a:cubicBezTo>
                <a:close/>
              </a:path>
            </a:pathLst>
          </a:custGeom>
          <a:blipFill dpi="0" rotWithShape="1">
            <a:blip r:embed="rId2"/>
            <a:srcRect/>
            <a:tile tx="0" ty="0" sx="100000" sy="100000" flip="none" algn="tl"/>
          </a:blipFill>
          <a:ln w="15433" cap="flat">
            <a:noFill/>
            <a:prstDash val="solid"/>
            <a:miter/>
          </a:ln>
        </p:spPr>
        <p:txBody>
          <a:bodyPr rtlCol="0" anchor="ctr" anchorCtr="1"/>
          <a:lstStyle>
            <a:lvl1pPr>
              <a:defRPr lang="en-ID" sz="600">
                <a:solidFill>
                  <a:schemeClr val="tx1">
                    <a:alpha val="0"/>
                  </a:schemeClr>
                </a:solidFill>
              </a:defRPr>
            </a:lvl1pPr>
          </a:lstStyle>
          <a:p>
            <a:pPr marL="0" lvl="0" defTabSz="457200"/>
            <a:endParaRPr lang="en-ID"/>
          </a:p>
        </p:txBody>
      </p:sp>
    </p:spTree>
    <p:extLst>
      <p:ext uri="{BB962C8B-B14F-4D97-AF65-F5344CB8AC3E}">
        <p14:creationId xmlns:p14="http://schemas.microsoft.com/office/powerpoint/2010/main" val="49099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28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5" name="PpHolder3">
            <a:extLst>
              <a:ext uri="{FF2B5EF4-FFF2-40B4-BE49-F238E27FC236}">
                <a16:creationId xmlns:a16="http://schemas.microsoft.com/office/drawing/2014/main" id="{49D0FA55-B749-46C5-8D61-02EE4F36AA45}"/>
              </a:ext>
            </a:extLst>
          </p:cNvPr>
          <p:cNvSpPr>
            <a:spLocks noGrp="1"/>
          </p:cNvSpPr>
          <p:nvPr>
            <p:ph type="pic" sz="quarter" idx="10"/>
          </p:nvPr>
        </p:nvSpPr>
        <p:spPr>
          <a:xfrm>
            <a:off x="1332129" y="2041192"/>
            <a:ext cx="4281698" cy="3083500"/>
          </a:xfrm>
          <a:custGeom>
            <a:avLst/>
            <a:gdLst>
              <a:gd name="connsiteX0" fmla="*/ 0 w 4281698"/>
              <a:gd name="connsiteY0" fmla="*/ 0 h 3083500"/>
              <a:gd name="connsiteX1" fmla="*/ 3453781 w 4281698"/>
              <a:gd name="connsiteY1" fmla="*/ 136900 h 3083500"/>
              <a:gd name="connsiteX2" fmla="*/ 4281698 w 4281698"/>
              <a:gd name="connsiteY2" fmla="*/ 3083500 h 3083500"/>
              <a:gd name="connsiteX3" fmla="*/ 795321 w 4281698"/>
              <a:gd name="connsiteY3" fmla="*/ 3070462 h 3083500"/>
            </a:gdLst>
            <a:ahLst/>
            <a:cxnLst>
              <a:cxn ang="0">
                <a:pos x="connsiteX0" y="connsiteY0"/>
              </a:cxn>
              <a:cxn ang="0">
                <a:pos x="connsiteX1" y="connsiteY1"/>
              </a:cxn>
              <a:cxn ang="0">
                <a:pos x="connsiteX2" y="connsiteY2"/>
              </a:cxn>
              <a:cxn ang="0">
                <a:pos x="connsiteX3" y="connsiteY3"/>
              </a:cxn>
            </a:cxnLst>
            <a:rect l="l" t="t" r="r" b="b"/>
            <a:pathLst>
              <a:path w="4281698" h="3083500">
                <a:moveTo>
                  <a:pt x="0" y="0"/>
                </a:moveTo>
                <a:lnTo>
                  <a:pt x="3453781" y="136900"/>
                </a:lnTo>
                <a:lnTo>
                  <a:pt x="4281698" y="3083500"/>
                </a:lnTo>
                <a:lnTo>
                  <a:pt x="795321" y="3070462"/>
                </a:lnTo>
                <a:close/>
              </a:path>
            </a:pathLst>
          </a:custGeom>
          <a:blipFill dpi="0" rotWithShape="1">
            <a:blip r:embed="rId2"/>
            <a:srcRect/>
            <a:tile tx="0" ty="0" sx="100000" sy="100000" flip="none" algn="tl"/>
          </a:blipFill>
          <a:ln w="0" cap="flat" cmpd="sng" algn="ctr">
            <a:noFill/>
            <a:prstDash val="solid"/>
            <a:miter lim="800000"/>
          </a:ln>
          <a:effectLst/>
          <a:extLst>
            <a:ext uri="{91240B29-F687-4F45-9708-019B960494DF}">
              <a14:hiddenLine xmlns:a14="http://schemas.microsoft.com/office/drawing/2010/main" w="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lt1">
                    <a:alpha val="0"/>
                  </a:schemeClr>
                </a:solidFill>
              </a:defRPr>
            </a:lvl1pPr>
          </a:lstStyle>
          <a:p>
            <a:pPr marL="0" lvl="0" algn="ctr" defTabSz="457200"/>
            <a:endParaRPr lang="en-ID"/>
          </a:p>
        </p:txBody>
      </p:sp>
    </p:spTree>
    <p:extLst>
      <p:ext uri="{BB962C8B-B14F-4D97-AF65-F5344CB8AC3E}">
        <p14:creationId xmlns:p14="http://schemas.microsoft.com/office/powerpoint/2010/main" val="6136744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4">
    <p:spTree>
      <p:nvGrpSpPr>
        <p:cNvPr id="1" name=""/>
        <p:cNvGrpSpPr/>
        <p:nvPr/>
      </p:nvGrpSpPr>
      <p:grpSpPr>
        <a:xfrm>
          <a:off x="0" y="0"/>
          <a:ext cx="0" cy="0"/>
          <a:chOff x="0" y="0"/>
          <a:chExt cx="0" cy="0"/>
        </a:xfrm>
      </p:grpSpPr>
      <p:sp>
        <p:nvSpPr>
          <p:cNvPr id="5" name="PpHolder3">
            <a:extLst>
              <a:ext uri="{FF2B5EF4-FFF2-40B4-BE49-F238E27FC236}">
                <a16:creationId xmlns:a16="http://schemas.microsoft.com/office/drawing/2014/main" id="{255B0E02-1512-4D9F-90C7-A2469EE6CC78}"/>
              </a:ext>
            </a:extLst>
          </p:cNvPr>
          <p:cNvSpPr>
            <a:spLocks noGrp="1"/>
          </p:cNvSpPr>
          <p:nvPr>
            <p:ph type="pic" sz="quarter" idx="10"/>
          </p:nvPr>
        </p:nvSpPr>
        <p:spPr>
          <a:xfrm>
            <a:off x="1653575" y="1628938"/>
            <a:ext cx="3348259" cy="4460922"/>
          </a:xfrm>
          <a:custGeom>
            <a:avLst/>
            <a:gdLst>
              <a:gd name="connsiteX0" fmla="*/ 87020 w 3348259"/>
              <a:gd name="connsiteY0" fmla="*/ 0 h 4460922"/>
              <a:gd name="connsiteX1" fmla="*/ 3261238 w 3348259"/>
              <a:gd name="connsiteY1" fmla="*/ 0 h 4460922"/>
              <a:gd name="connsiteX2" fmla="*/ 3348259 w 3348259"/>
              <a:gd name="connsiteY2" fmla="*/ 87021 h 4460922"/>
              <a:gd name="connsiteX3" fmla="*/ 3348259 w 3348259"/>
              <a:gd name="connsiteY3" fmla="*/ 4373901 h 4460922"/>
              <a:gd name="connsiteX4" fmla="*/ 3261238 w 3348259"/>
              <a:gd name="connsiteY4" fmla="*/ 4460922 h 4460922"/>
              <a:gd name="connsiteX5" fmla="*/ 87020 w 3348259"/>
              <a:gd name="connsiteY5" fmla="*/ 4460922 h 4460922"/>
              <a:gd name="connsiteX6" fmla="*/ 0 w 3348259"/>
              <a:gd name="connsiteY6" fmla="*/ 4373901 h 4460922"/>
              <a:gd name="connsiteX7" fmla="*/ 0 w 3348259"/>
              <a:gd name="connsiteY7" fmla="*/ 87021 h 4460922"/>
              <a:gd name="connsiteX8" fmla="*/ 87020 w 3348259"/>
              <a:gd name="connsiteY8" fmla="*/ 0 h 446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259" h="4460922">
                <a:moveTo>
                  <a:pt x="87020" y="0"/>
                </a:moveTo>
                <a:lnTo>
                  <a:pt x="3261238" y="0"/>
                </a:lnTo>
                <a:cubicBezTo>
                  <a:pt x="3309298" y="0"/>
                  <a:pt x="3348259" y="38961"/>
                  <a:pt x="3348259" y="87021"/>
                </a:cubicBezTo>
                <a:lnTo>
                  <a:pt x="3348259" y="4373901"/>
                </a:lnTo>
                <a:cubicBezTo>
                  <a:pt x="3348259" y="4421961"/>
                  <a:pt x="3309298" y="4460922"/>
                  <a:pt x="3261238" y="4460922"/>
                </a:cubicBezTo>
                <a:lnTo>
                  <a:pt x="87020" y="4460922"/>
                </a:lnTo>
                <a:cubicBezTo>
                  <a:pt x="38961" y="4460922"/>
                  <a:pt x="0" y="4421961"/>
                  <a:pt x="0" y="4373901"/>
                </a:cubicBezTo>
                <a:lnTo>
                  <a:pt x="0" y="87021"/>
                </a:lnTo>
                <a:cubicBezTo>
                  <a:pt x="0" y="38961"/>
                  <a:pt x="38961" y="0"/>
                  <a:pt x="87020" y="0"/>
                </a:cubicBezTo>
                <a:close/>
              </a:path>
            </a:pathLst>
          </a:custGeom>
          <a:blipFill dpi="0" rotWithShape="1">
            <a:blip r:embed="rId2"/>
            <a:srcRect/>
            <a:tile tx="0" ty="0" sx="100000" sy="100000" flip="none" algn="tl"/>
          </a:blipFill>
          <a:ln w="0" cap="flat" cmpd="sng" algn="ctr">
            <a:noFill/>
            <a:prstDash val="solid"/>
            <a:miter lim="800000"/>
          </a:ln>
          <a:effectLst/>
          <a:extLst>
            <a:ext uri="{91240B29-F687-4F45-9708-019B960494DF}">
              <a14:hiddenLine xmlns:a14="http://schemas.microsoft.com/office/drawing/2010/main" w="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lt1">
                    <a:alpha val="0"/>
                  </a:schemeClr>
                </a:solidFill>
              </a:defRPr>
            </a:lvl1pPr>
          </a:lstStyle>
          <a:p>
            <a:pPr marL="0" lvl="0" algn="ctr" defTabSz="457200"/>
            <a:endParaRPr lang="en-ID"/>
          </a:p>
        </p:txBody>
      </p:sp>
    </p:spTree>
    <p:extLst>
      <p:ext uri="{BB962C8B-B14F-4D97-AF65-F5344CB8AC3E}">
        <p14:creationId xmlns:p14="http://schemas.microsoft.com/office/powerpoint/2010/main" val="2372560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5">
    <p:spTree>
      <p:nvGrpSpPr>
        <p:cNvPr id="1" name=""/>
        <p:cNvGrpSpPr/>
        <p:nvPr/>
      </p:nvGrpSpPr>
      <p:grpSpPr>
        <a:xfrm>
          <a:off x="0" y="0"/>
          <a:ext cx="0" cy="0"/>
          <a:chOff x="0" y="0"/>
          <a:chExt cx="0" cy="0"/>
        </a:xfrm>
      </p:grpSpPr>
      <p:sp>
        <p:nvSpPr>
          <p:cNvPr id="5" name="PpHolder1">
            <a:extLst>
              <a:ext uri="{FF2B5EF4-FFF2-40B4-BE49-F238E27FC236}">
                <a16:creationId xmlns:a16="http://schemas.microsoft.com/office/drawing/2014/main" id="{82F0EB26-25DC-47A8-9F8A-A7462614C768}"/>
              </a:ext>
            </a:extLst>
          </p:cNvPr>
          <p:cNvSpPr>
            <a:spLocks noGrp="1"/>
          </p:cNvSpPr>
          <p:nvPr>
            <p:ph type="pic" sz="quarter" idx="10"/>
          </p:nvPr>
        </p:nvSpPr>
        <p:spPr>
          <a:xfrm>
            <a:off x="7773990" y="2"/>
            <a:ext cx="4419599" cy="5559227"/>
          </a:xfrm>
          <a:custGeom>
            <a:avLst/>
            <a:gdLst>
              <a:gd name="connsiteX0" fmla="*/ 0 w 4419599"/>
              <a:gd name="connsiteY0" fmla="*/ 0 h 5559227"/>
              <a:gd name="connsiteX1" fmla="*/ 4419599 w 4419599"/>
              <a:gd name="connsiteY1" fmla="*/ 0 h 5559227"/>
              <a:gd name="connsiteX2" fmla="*/ 4419599 w 4419599"/>
              <a:gd name="connsiteY2" fmla="*/ 5559227 h 5559227"/>
              <a:gd name="connsiteX3" fmla="*/ 564150 w 4419599"/>
              <a:gd name="connsiteY3" fmla="*/ 5559227 h 5559227"/>
              <a:gd name="connsiteX4" fmla="*/ 0 w 4419599"/>
              <a:gd name="connsiteY4" fmla="*/ 4995077 h 5559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9599" h="5559227">
                <a:moveTo>
                  <a:pt x="0" y="0"/>
                </a:moveTo>
                <a:lnTo>
                  <a:pt x="4419599" y="0"/>
                </a:lnTo>
                <a:lnTo>
                  <a:pt x="4419599" y="5559227"/>
                </a:lnTo>
                <a:lnTo>
                  <a:pt x="564150" y="5559227"/>
                </a:lnTo>
                <a:cubicBezTo>
                  <a:pt x="252578" y="5559227"/>
                  <a:pt x="0" y="5306649"/>
                  <a:pt x="0" y="4995077"/>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12578173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9" name="object 6">
            <a:extLst>
              <a:ext uri="{FF2B5EF4-FFF2-40B4-BE49-F238E27FC236}">
                <a16:creationId xmlns:a16="http://schemas.microsoft.com/office/drawing/2014/main" id="{760CB8AB-8233-D74A-8D6B-0F2F227C755B}"/>
              </a:ext>
            </a:extLst>
          </p:cNvPr>
          <p:cNvSpPr txBox="1">
            <a:spLocks noGrp="1"/>
          </p:cNvSpPr>
          <p:nvPr>
            <p:ph type="title" idx="4294967295" hasCustomPrompt="1"/>
          </p:nvPr>
        </p:nvSpPr>
        <p:spPr>
          <a:xfrm>
            <a:off x="563871" y="830440"/>
            <a:ext cx="3581949" cy="524759"/>
          </a:xfrm>
          <a:prstGeom prst="rect">
            <a:avLst/>
          </a:prstGeom>
        </p:spPr>
        <p:txBody>
          <a:bodyPr vert="horz" wrap="square" lIns="0" tIns="11430" rIns="0" bIns="0" rtlCol="0">
            <a:spAutoFit/>
          </a:bodyPr>
          <a:lstStyle>
            <a:lvl1pPr marL="7701">
              <a:lnSpc>
                <a:spcPct val="100000"/>
              </a:lnSpc>
              <a:spcBef>
                <a:spcPts val="55"/>
              </a:spcBef>
              <a:defRPr/>
            </a:lvl1pPr>
          </a:lstStyle>
          <a:p>
            <a:pPr marL="12700">
              <a:lnSpc>
                <a:spcPct val="100000"/>
              </a:lnSpc>
              <a:spcBef>
                <a:spcPts val="90"/>
              </a:spcBef>
            </a:pPr>
            <a:r>
              <a:rPr lang="en-US" sz="3335" spc="-82">
                <a:latin typeface="Avenir Black" panose="02000503020000020003" pitchFamily="2" charset="0"/>
              </a:rPr>
              <a:t>MAIN HEADER</a:t>
            </a:r>
            <a:endParaRPr sz="3335" spc="-6">
              <a:latin typeface="Avenir Black" panose="02000503020000020003" pitchFamily="2" charset="0"/>
            </a:endParaRPr>
          </a:p>
        </p:txBody>
      </p:sp>
      <p:sp>
        <p:nvSpPr>
          <p:cNvPr id="10" name="object 7">
            <a:extLst>
              <a:ext uri="{FF2B5EF4-FFF2-40B4-BE49-F238E27FC236}">
                <a16:creationId xmlns:a16="http://schemas.microsoft.com/office/drawing/2014/main" id="{742204B9-38D0-524C-A2A6-B373EA14093A}"/>
              </a:ext>
            </a:extLst>
          </p:cNvPr>
          <p:cNvSpPr txBox="1">
            <a:spLocks noGrp="1"/>
          </p:cNvSpPr>
          <p:nvPr>
            <p:ph type="body" idx="4294967295" hasCustomPrompt="1"/>
          </p:nvPr>
        </p:nvSpPr>
        <p:spPr>
          <a:xfrm>
            <a:off x="563871" y="1348993"/>
            <a:ext cx="5214819" cy="1691873"/>
          </a:xfrm>
          <a:prstGeom prst="rect">
            <a:avLst/>
          </a:prstGeom>
        </p:spPr>
        <p:txBody>
          <a:bodyPr vert="horz" wrap="square" lIns="0" tIns="12065" rIns="0" bIns="0" rtlCol="0">
            <a:spAutoFit/>
          </a:bodyPr>
          <a:lstStyle>
            <a:lvl1pPr marL="7701" marR="3081">
              <a:lnSpc>
                <a:spcPct val="100499"/>
              </a:lnSpc>
              <a:spcBef>
                <a:spcPts val="58"/>
              </a:spcBef>
              <a:defRPr/>
            </a:lvl1pPr>
          </a:lstStyle>
          <a:p>
            <a:pPr marL="12700" marR="5080">
              <a:lnSpc>
                <a:spcPct val="100499"/>
              </a:lnSpc>
              <a:spcBef>
                <a:spcPts val="95"/>
              </a:spcBef>
            </a:pPr>
            <a:r>
              <a:rPr lang="en-US" sz="1819" spc="-39"/>
              <a:t>Lorem ipsum dolor sit </a:t>
            </a:r>
            <a:r>
              <a:rPr lang="en-US" sz="1819" spc="-39" err="1"/>
              <a:t>amet</a:t>
            </a:r>
            <a:r>
              <a:rPr lang="en-US" sz="1819" spc="-39"/>
              <a:t>, </a:t>
            </a:r>
            <a:r>
              <a:rPr lang="en-US" sz="1819" spc="-39" err="1"/>
              <a:t>consectetur</a:t>
            </a:r>
            <a:r>
              <a:rPr lang="en-US" sz="1819" spc="-39"/>
              <a:t> </a:t>
            </a:r>
            <a:r>
              <a:rPr lang="en-US" sz="1819" spc="-39" err="1"/>
              <a:t>adipiscing</a:t>
            </a:r>
            <a:r>
              <a:rPr lang="en-US" sz="1819" spc="-39"/>
              <a:t> </a:t>
            </a:r>
            <a:r>
              <a:rPr lang="en-US" sz="1819" spc="-39" err="1"/>
              <a:t>aute</a:t>
            </a:r>
            <a:r>
              <a:rPr lang="en-US" sz="1819" spc="-39"/>
              <a:t> </a:t>
            </a:r>
            <a:r>
              <a:rPr lang="en-US" sz="1819" spc="-39" err="1"/>
              <a:t>irure</a:t>
            </a:r>
            <a:r>
              <a:rPr lang="en-US" sz="1819" spc="-39"/>
              <a:t> dolor in </a:t>
            </a:r>
            <a:r>
              <a:rPr lang="en-US" sz="1819" spc="-39" err="1"/>
              <a:t>reprehenderit</a:t>
            </a:r>
            <a:r>
              <a:rPr lang="en-US" sz="1819" spc="-39"/>
              <a:t> in </a:t>
            </a:r>
            <a:r>
              <a:rPr lang="en-US" sz="1819" spc="-39" err="1"/>
              <a:t>voluptate</a:t>
            </a:r>
            <a:r>
              <a:rPr lang="en-US" sz="1819" spc="-39"/>
              <a:t> </a:t>
            </a:r>
            <a:r>
              <a:rPr lang="en-US" sz="1819" spc="-39" err="1"/>
              <a:t>velit</a:t>
            </a:r>
            <a:r>
              <a:rPr lang="en-US" sz="1819" spc="-39"/>
              <a:t> </a:t>
            </a:r>
            <a:r>
              <a:rPr lang="en-US" sz="1819" spc="-39" err="1"/>
              <a:t>esse</a:t>
            </a:r>
            <a:r>
              <a:rPr lang="en-US" sz="1819" spc="-39"/>
              <a:t> </a:t>
            </a:r>
            <a:r>
              <a:rPr lang="en-US" sz="1819" spc="-39" err="1"/>
              <a:t>cillum</a:t>
            </a:r>
            <a:r>
              <a:rPr lang="en-US" sz="1819" spc="-39"/>
              <a:t> dolore </a:t>
            </a:r>
            <a:r>
              <a:rPr lang="en-US" sz="1819" spc="-39" err="1"/>
              <a:t>eu</a:t>
            </a:r>
            <a:r>
              <a:rPr lang="en-US" sz="1819" spc="-39"/>
              <a:t> </a:t>
            </a:r>
            <a:r>
              <a:rPr lang="en-US" sz="1819" spc="-39" err="1"/>
              <a:t>fugiat</a:t>
            </a:r>
            <a:r>
              <a:rPr lang="en-US" sz="1819" spc="-39"/>
              <a:t> </a:t>
            </a:r>
            <a:r>
              <a:rPr lang="en-US" sz="1819" spc="-39" err="1"/>
              <a:t>nulla</a:t>
            </a:r>
            <a:r>
              <a:rPr lang="en-US" sz="1819" spc="-39"/>
              <a:t> </a:t>
            </a:r>
            <a:r>
              <a:rPr lang="en-US" sz="1819" spc="-39" err="1"/>
              <a:t>pariatur</a:t>
            </a:r>
            <a:r>
              <a:rPr lang="en-US" sz="1819" spc="-39"/>
              <a:t>. </a:t>
            </a:r>
            <a:r>
              <a:rPr lang="en-US" sz="1819" spc="-39" err="1"/>
              <a:t>Excepteur</a:t>
            </a:r>
            <a:r>
              <a:rPr lang="en-US" sz="1819" spc="-39"/>
              <a:t> </a:t>
            </a:r>
            <a:r>
              <a:rPr lang="en-US" sz="1819" spc="-39" err="1"/>
              <a:t>sint</a:t>
            </a:r>
            <a:r>
              <a:rPr lang="en-US" sz="1819" spc="-39"/>
              <a:t> </a:t>
            </a:r>
            <a:r>
              <a:rPr lang="en-US" sz="1819" spc="-39" err="1"/>
              <a:t>occaecat</a:t>
            </a:r>
            <a:r>
              <a:rPr lang="en-US" sz="1819" spc="-39"/>
              <a:t> </a:t>
            </a:r>
            <a:r>
              <a:rPr lang="en-US" sz="1819" spc="-39" err="1"/>
              <a:t>cupidatat</a:t>
            </a:r>
            <a:r>
              <a:rPr lang="en-US" sz="1819" spc="-39"/>
              <a:t> non </a:t>
            </a:r>
            <a:r>
              <a:rPr lang="en-US" sz="1819" spc="-39" err="1"/>
              <a:t>proident</a:t>
            </a:r>
            <a:r>
              <a:rPr lang="en-US" sz="1819" spc="-39"/>
              <a:t>, sunt in culpa qui </a:t>
            </a:r>
            <a:r>
              <a:rPr lang="en-US" sz="1819" spc="-39" err="1"/>
              <a:t>officia</a:t>
            </a:r>
            <a:r>
              <a:rPr lang="en-US" sz="1819" spc="-39"/>
              <a:t> </a:t>
            </a:r>
            <a:r>
              <a:rPr lang="en-US" sz="1819" spc="-39" err="1"/>
              <a:t>deserunt</a:t>
            </a:r>
            <a:r>
              <a:rPr lang="en-US" sz="1819" spc="-39"/>
              <a:t> </a:t>
            </a:r>
            <a:r>
              <a:rPr lang="en-US" sz="1819" spc="-39" err="1"/>
              <a:t>mollit</a:t>
            </a:r>
            <a:r>
              <a:rPr lang="en-US" sz="1819" spc="-39"/>
              <a:t> </a:t>
            </a:r>
            <a:r>
              <a:rPr lang="en-US" sz="1819" spc="-39" err="1"/>
              <a:t>anim</a:t>
            </a:r>
            <a:r>
              <a:rPr lang="en-US" sz="1819" spc="-39"/>
              <a:t> id </a:t>
            </a:r>
            <a:r>
              <a:rPr lang="en-US" sz="1819" spc="-39" err="1"/>
              <a:t>est</a:t>
            </a:r>
            <a:r>
              <a:rPr lang="en-US" sz="1819" spc="-39"/>
              <a:t> </a:t>
            </a:r>
            <a:r>
              <a:rPr lang="en-US" sz="1819" spc="-39" err="1"/>
              <a:t>laborum</a:t>
            </a:r>
            <a:r>
              <a:rPr lang="en-US" sz="1819" spc="-39"/>
              <a:t>.</a:t>
            </a:r>
            <a:endParaRPr sz="1819" spc="3"/>
          </a:p>
        </p:txBody>
      </p:sp>
    </p:spTree>
    <p:extLst>
      <p:ext uri="{BB962C8B-B14F-4D97-AF65-F5344CB8AC3E}">
        <p14:creationId xmlns:p14="http://schemas.microsoft.com/office/powerpoint/2010/main" val="162802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5" name="PpHolder1">
            <a:extLst>
              <a:ext uri="{FF2B5EF4-FFF2-40B4-BE49-F238E27FC236}">
                <a16:creationId xmlns:a16="http://schemas.microsoft.com/office/drawing/2014/main" id="{A3243DEE-065C-4BEF-BC83-1CD9CAD7C4B7}"/>
              </a:ext>
            </a:extLst>
          </p:cNvPr>
          <p:cNvSpPr>
            <a:spLocks noGrp="1"/>
          </p:cNvSpPr>
          <p:nvPr>
            <p:ph type="pic" sz="quarter" idx="10"/>
          </p:nvPr>
        </p:nvSpPr>
        <p:spPr>
          <a:xfrm>
            <a:off x="7665438" y="769256"/>
            <a:ext cx="4528150" cy="6088744"/>
          </a:xfrm>
          <a:custGeom>
            <a:avLst/>
            <a:gdLst>
              <a:gd name="connsiteX0" fmla="*/ 577868 w 4528150"/>
              <a:gd name="connsiteY0" fmla="*/ 0 h 6088744"/>
              <a:gd name="connsiteX1" fmla="*/ 4528150 w 4528150"/>
              <a:gd name="connsiteY1" fmla="*/ 0 h 6088744"/>
              <a:gd name="connsiteX2" fmla="*/ 4528150 w 4528150"/>
              <a:gd name="connsiteY2" fmla="*/ 6088744 h 6088744"/>
              <a:gd name="connsiteX3" fmla="*/ 0 w 4528150"/>
              <a:gd name="connsiteY3" fmla="*/ 6088744 h 6088744"/>
              <a:gd name="connsiteX4" fmla="*/ 0 w 4528150"/>
              <a:gd name="connsiteY4" fmla="*/ 577868 h 6088744"/>
              <a:gd name="connsiteX5" fmla="*/ 577868 w 4528150"/>
              <a:gd name="connsiteY5" fmla="*/ 0 h 608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28150" h="6088744">
                <a:moveTo>
                  <a:pt x="577868" y="0"/>
                </a:moveTo>
                <a:lnTo>
                  <a:pt x="4528150" y="0"/>
                </a:lnTo>
                <a:lnTo>
                  <a:pt x="4528150" y="6088744"/>
                </a:lnTo>
                <a:lnTo>
                  <a:pt x="0" y="6088744"/>
                </a:lnTo>
                <a:lnTo>
                  <a:pt x="0" y="577868"/>
                </a:lnTo>
                <a:cubicBezTo>
                  <a:pt x="0" y="258720"/>
                  <a:pt x="258720" y="0"/>
                  <a:pt x="577868"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8973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5" name="PpHolder2">
            <a:extLst>
              <a:ext uri="{FF2B5EF4-FFF2-40B4-BE49-F238E27FC236}">
                <a16:creationId xmlns:a16="http://schemas.microsoft.com/office/drawing/2014/main" id="{19631429-7345-4C89-8164-248620831EAE}"/>
              </a:ext>
            </a:extLst>
          </p:cNvPr>
          <p:cNvSpPr>
            <a:spLocks noGrp="1"/>
          </p:cNvSpPr>
          <p:nvPr>
            <p:ph type="pic" sz="quarter" idx="10"/>
          </p:nvPr>
        </p:nvSpPr>
        <p:spPr>
          <a:xfrm>
            <a:off x="1" y="2"/>
            <a:ext cx="4419600" cy="5559227"/>
          </a:xfrm>
          <a:custGeom>
            <a:avLst/>
            <a:gdLst>
              <a:gd name="connsiteX0" fmla="*/ 0 w 4419600"/>
              <a:gd name="connsiteY0" fmla="*/ 0 h 5559227"/>
              <a:gd name="connsiteX1" fmla="*/ 4419600 w 4419600"/>
              <a:gd name="connsiteY1" fmla="*/ 0 h 5559227"/>
              <a:gd name="connsiteX2" fmla="*/ 4419600 w 4419600"/>
              <a:gd name="connsiteY2" fmla="*/ 4995077 h 5559227"/>
              <a:gd name="connsiteX3" fmla="*/ 3855449 w 4419600"/>
              <a:gd name="connsiteY3" fmla="*/ 5559227 h 5559227"/>
              <a:gd name="connsiteX4" fmla="*/ 0 w 4419600"/>
              <a:gd name="connsiteY4" fmla="*/ 5559227 h 5559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9600" h="5559227">
                <a:moveTo>
                  <a:pt x="0" y="0"/>
                </a:moveTo>
                <a:lnTo>
                  <a:pt x="4419600" y="0"/>
                </a:lnTo>
                <a:lnTo>
                  <a:pt x="4419600" y="4995077"/>
                </a:lnTo>
                <a:cubicBezTo>
                  <a:pt x="4419600" y="5306649"/>
                  <a:pt x="4167021" y="5559227"/>
                  <a:pt x="3855449" y="5559227"/>
                </a:cubicBezTo>
                <a:lnTo>
                  <a:pt x="0" y="5559227"/>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99459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9" name="PpHolder1">
            <a:extLst>
              <a:ext uri="{FF2B5EF4-FFF2-40B4-BE49-F238E27FC236}">
                <a16:creationId xmlns:a16="http://schemas.microsoft.com/office/drawing/2014/main" id="{41165247-2168-420F-9DD3-B6CE3648EE10}"/>
              </a:ext>
            </a:extLst>
          </p:cNvPr>
          <p:cNvSpPr>
            <a:spLocks noGrp="1"/>
          </p:cNvSpPr>
          <p:nvPr>
            <p:ph type="pic" sz="quarter" idx="11"/>
          </p:nvPr>
        </p:nvSpPr>
        <p:spPr>
          <a:xfrm>
            <a:off x="2" y="0"/>
            <a:ext cx="2763565" cy="4511478"/>
          </a:xfrm>
          <a:custGeom>
            <a:avLst/>
            <a:gdLst>
              <a:gd name="connsiteX0" fmla="*/ 0 w 2763565"/>
              <a:gd name="connsiteY0" fmla="*/ 0 h 4511478"/>
              <a:gd name="connsiteX1" fmla="*/ 2763565 w 2763565"/>
              <a:gd name="connsiteY1" fmla="*/ 0 h 4511478"/>
              <a:gd name="connsiteX2" fmla="*/ 2763565 w 2763565"/>
              <a:gd name="connsiteY2" fmla="*/ 3947328 h 4511478"/>
              <a:gd name="connsiteX3" fmla="*/ 2199415 w 2763565"/>
              <a:gd name="connsiteY3" fmla="*/ 4511478 h 4511478"/>
              <a:gd name="connsiteX4" fmla="*/ 0 w 2763565"/>
              <a:gd name="connsiteY4" fmla="*/ 4511478 h 4511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3565" h="4511478">
                <a:moveTo>
                  <a:pt x="0" y="0"/>
                </a:moveTo>
                <a:lnTo>
                  <a:pt x="2763565" y="0"/>
                </a:lnTo>
                <a:lnTo>
                  <a:pt x="2763565" y="3947328"/>
                </a:lnTo>
                <a:cubicBezTo>
                  <a:pt x="2763565" y="4258900"/>
                  <a:pt x="2510987" y="4511478"/>
                  <a:pt x="2199415" y="4511478"/>
                </a:cubicBezTo>
                <a:lnTo>
                  <a:pt x="0" y="4511478"/>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
        <p:nvSpPr>
          <p:cNvPr id="7" name="PpHolder2">
            <a:extLst>
              <a:ext uri="{FF2B5EF4-FFF2-40B4-BE49-F238E27FC236}">
                <a16:creationId xmlns:a16="http://schemas.microsoft.com/office/drawing/2014/main" id="{2BB311E4-99CD-4E31-A05D-6D8512B54B76}"/>
              </a:ext>
            </a:extLst>
          </p:cNvPr>
          <p:cNvSpPr>
            <a:spLocks noGrp="1"/>
          </p:cNvSpPr>
          <p:nvPr userDrawn="1">
            <p:ph type="pic" sz="quarter" idx="10"/>
          </p:nvPr>
        </p:nvSpPr>
        <p:spPr>
          <a:xfrm>
            <a:off x="10503694" y="2720778"/>
            <a:ext cx="1689894" cy="4137222"/>
          </a:xfrm>
          <a:custGeom>
            <a:avLst/>
            <a:gdLst>
              <a:gd name="connsiteX0" fmla="*/ 564150 w 1689894"/>
              <a:gd name="connsiteY0" fmla="*/ 0 h 4137222"/>
              <a:gd name="connsiteX1" fmla="*/ 1689894 w 1689894"/>
              <a:gd name="connsiteY1" fmla="*/ 0 h 4137222"/>
              <a:gd name="connsiteX2" fmla="*/ 1689894 w 1689894"/>
              <a:gd name="connsiteY2" fmla="*/ 4137222 h 4137222"/>
              <a:gd name="connsiteX3" fmla="*/ 0 w 1689894"/>
              <a:gd name="connsiteY3" fmla="*/ 4137222 h 4137222"/>
              <a:gd name="connsiteX4" fmla="*/ 0 w 1689894"/>
              <a:gd name="connsiteY4" fmla="*/ 564150 h 4137222"/>
              <a:gd name="connsiteX5" fmla="*/ 564150 w 1689894"/>
              <a:gd name="connsiteY5" fmla="*/ 0 h 413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9894" h="4137222">
                <a:moveTo>
                  <a:pt x="564150" y="0"/>
                </a:moveTo>
                <a:lnTo>
                  <a:pt x="1689894" y="0"/>
                </a:lnTo>
                <a:lnTo>
                  <a:pt x="1689894" y="4137222"/>
                </a:lnTo>
                <a:lnTo>
                  <a:pt x="0" y="4137222"/>
                </a:lnTo>
                <a:lnTo>
                  <a:pt x="0" y="564150"/>
                </a:lnTo>
                <a:cubicBezTo>
                  <a:pt x="0" y="252578"/>
                  <a:pt x="252578" y="0"/>
                  <a:pt x="564150"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167095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5" name="PpHolder2">
            <a:extLst>
              <a:ext uri="{FF2B5EF4-FFF2-40B4-BE49-F238E27FC236}">
                <a16:creationId xmlns:a16="http://schemas.microsoft.com/office/drawing/2014/main" id="{847B98D5-D71D-4361-85B9-7346272B1CE9}"/>
              </a:ext>
            </a:extLst>
          </p:cNvPr>
          <p:cNvSpPr>
            <a:spLocks noGrp="1"/>
          </p:cNvSpPr>
          <p:nvPr>
            <p:ph type="pic" sz="quarter" idx="10"/>
          </p:nvPr>
        </p:nvSpPr>
        <p:spPr>
          <a:xfrm>
            <a:off x="4782018" y="895350"/>
            <a:ext cx="3517026" cy="5962650"/>
          </a:xfrm>
          <a:custGeom>
            <a:avLst/>
            <a:gdLst>
              <a:gd name="connsiteX0" fmla="*/ 343489 w 3517026"/>
              <a:gd name="connsiteY0" fmla="*/ 0 h 5962650"/>
              <a:gd name="connsiteX1" fmla="*/ 3517026 w 3517026"/>
              <a:gd name="connsiteY1" fmla="*/ 0 h 5962650"/>
              <a:gd name="connsiteX2" fmla="*/ 3517026 w 3517026"/>
              <a:gd name="connsiteY2" fmla="*/ 5962650 h 5962650"/>
              <a:gd name="connsiteX3" fmla="*/ 0 w 3517026"/>
              <a:gd name="connsiteY3" fmla="*/ 5962650 h 5962650"/>
              <a:gd name="connsiteX4" fmla="*/ 0 w 3517026"/>
              <a:gd name="connsiteY4" fmla="*/ 295272 h 5962650"/>
              <a:gd name="connsiteX5" fmla="*/ 343489 w 3517026"/>
              <a:gd name="connsiteY5" fmla="*/ 0 h 596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7026" h="5962650">
                <a:moveTo>
                  <a:pt x="343489" y="0"/>
                </a:moveTo>
                <a:lnTo>
                  <a:pt x="3517026" y="0"/>
                </a:lnTo>
                <a:lnTo>
                  <a:pt x="3517026" y="5962650"/>
                </a:lnTo>
                <a:lnTo>
                  <a:pt x="0" y="5962650"/>
                </a:lnTo>
                <a:lnTo>
                  <a:pt x="0" y="295272"/>
                </a:lnTo>
                <a:cubicBezTo>
                  <a:pt x="0" y="132198"/>
                  <a:pt x="153787" y="0"/>
                  <a:pt x="343489"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34286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10">
    <p:spTree>
      <p:nvGrpSpPr>
        <p:cNvPr id="1" name=""/>
        <p:cNvGrpSpPr/>
        <p:nvPr/>
      </p:nvGrpSpPr>
      <p:grpSpPr>
        <a:xfrm>
          <a:off x="0" y="0"/>
          <a:ext cx="0" cy="0"/>
          <a:chOff x="0" y="0"/>
          <a:chExt cx="0" cy="0"/>
        </a:xfrm>
      </p:grpSpPr>
      <p:sp>
        <p:nvSpPr>
          <p:cNvPr id="15" name="PpHolder13">
            <a:extLst>
              <a:ext uri="{FF2B5EF4-FFF2-40B4-BE49-F238E27FC236}">
                <a16:creationId xmlns:a16="http://schemas.microsoft.com/office/drawing/2014/main" id="{EC9D0DE0-DD31-40BB-A367-CEEBE257A230}"/>
              </a:ext>
            </a:extLst>
          </p:cNvPr>
          <p:cNvSpPr>
            <a:spLocks noGrp="1"/>
          </p:cNvSpPr>
          <p:nvPr>
            <p:ph type="pic" sz="quarter" idx="13"/>
          </p:nvPr>
        </p:nvSpPr>
        <p:spPr>
          <a:xfrm>
            <a:off x="3792538" y="4035927"/>
            <a:ext cx="1144588" cy="1228725"/>
          </a:xfrm>
          <a:custGeom>
            <a:avLst/>
            <a:gdLst>
              <a:gd name="connsiteX0" fmla="*/ 190768 w 1144588"/>
              <a:gd name="connsiteY0" fmla="*/ 0 h 1228725"/>
              <a:gd name="connsiteX1" fmla="*/ 953820 w 1144588"/>
              <a:gd name="connsiteY1" fmla="*/ 0 h 1228725"/>
              <a:gd name="connsiteX2" fmla="*/ 1144588 w 1144588"/>
              <a:gd name="connsiteY2" fmla="*/ 190729 h 1228725"/>
              <a:gd name="connsiteX3" fmla="*/ 1144588 w 1144588"/>
              <a:gd name="connsiteY3" fmla="*/ 1037996 h 1228725"/>
              <a:gd name="connsiteX4" fmla="*/ 953820 w 1144588"/>
              <a:gd name="connsiteY4" fmla="*/ 1228725 h 1228725"/>
              <a:gd name="connsiteX5" fmla="*/ 190768 w 1144588"/>
              <a:gd name="connsiteY5" fmla="*/ 1228725 h 1228725"/>
              <a:gd name="connsiteX6" fmla="*/ 0 w 1144588"/>
              <a:gd name="connsiteY6" fmla="*/ 1037996 h 1228725"/>
              <a:gd name="connsiteX7" fmla="*/ 0 w 1144588"/>
              <a:gd name="connsiteY7" fmla="*/ 190729 h 1228725"/>
              <a:gd name="connsiteX8" fmla="*/ 190768 w 1144588"/>
              <a:gd name="connsiteY8" fmla="*/ 0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588" h="1228725">
                <a:moveTo>
                  <a:pt x="190768" y="0"/>
                </a:moveTo>
                <a:lnTo>
                  <a:pt x="953820" y="0"/>
                </a:lnTo>
                <a:cubicBezTo>
                  <a:pt x="1059177" y="0"/>
                  <a:pt x="1144588" y="85393"/>
                  <a:pt x="1144588" y="190729"/>
                </a:cubicBezTo>
                <a:lnTo>
                  <a:pt x="1144588" y="1037996"/>
                </a:lnTo>
                <a:cubicBezTo>
                  <a:pt x="1144588" y="1143332"/>
                  <a:pt x="1059177" y="1228725"/>
                  <a:pt x="953820" y="1228725"/>
                </a:cubicBezTo>
                <a:lnTo>
                  <a:pt x="190768" y="1228725"/>
                </a:lnTo>
                <a:cubicBezTo>
                  <a:pt x="85411" y="1228725"/>
                  <a:pt x="0" y="1143332"/>
                  <a:pt x="0" y="1037996"/>
                </a:cubicBezTo>
                <a:lnTo>
                  <a:pt x="0" y="190729"/>
                </a:lnTo>
                <a:cubicBezTo>
                  <a:pt x="0" y="85393"/>
                  <a:pt x="85411" y="0"/>
                  <a:pt x="190768"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lvl1pPr>
              <a:defRPr lang="en-ID" sz="600">
                <a:solidFill>
                  <a:schemeClr val="bg1">
                    <a:alpha val="0"/>
                  </a:schemeClr>
                </a:solidFill>
              </a:defRPr>
            </a:lvl1pPr>
          </a:lstStyle>
          <a:p>
            <a:pPr marL="0" lvl="0" algn="ctr" defTabSz="457200"/>
            <a:endParaRPr lang="en-ID"/>
          </a:p>
        </p:txBody>
      </p:sp>
      <p:sp>
        <p:nvSpPr>
          <p:cNvPr id="13" name="PpHolder14">
            <a:extLst>
              <a:ext uri="{FF2B5EF4-FFF2-40B4-BE49-F238E27FC236}">
                <a16:creationId xmlns:a16="http://schemas.microsoft.com/office/drawing/2014/main" id="{4E66D94E-FC57-4D41-9335-32971E7979B7}"/>
              </a:ext>
            </a:extLst>
          </p:cNvPr>
          <p:cNvSpPr>
            <a:spLocks noGrp="1"/>
          </p:cNvSpPr>
          <p:nvPr>
            <p:ph type="pic" sz="quarter" idx="12"/>
          </p:nvPr>
        </p:nvSpPr>
        <p:spPr>
          <a:xfrm>
            <a:off x="5478465" y="4035927"/>
            <a:ext cx="1142999" cy="1228725"/>
          </a:xfrm>
          <a:custGeom>
            <a:avLst/>
            <a:gdLst>
              <a:gd name="connsiteX0" fmla="*/ 190503 w 1142999"/>
              <a:gd name="connsiteY0" fmla="*/ 0 h 1228725"/>
              <a:gd name="connsiteX1" fmla="*/ 952495 w 1142999"/>
              <a:gd name="connsiteY1" fmla="*/ 0 h 1228725"/>
              <a:gd name="connsiteX2" fmla="*/ 1142999 w 1142999"/>
              <a:gd name="connsiteY2" fmla="*/ 190729 h 1228725"/>
              <a:gd name="connsiteX3" fmla="*/ 1142999 w 1142999"/>
              <a:gd name="connsiteY3" fmla="*/ 1037996 h 1228725"/>
              <a:gd name="connsiteX4" fmla="*/ 952495 w 1142999"/>
              <a:gd name="connsiteY4" fmla="*/ 1228725 h 1228725"/>
              <a:gd name="connsiteX5" fmla="*/ 190503 w 1142999"/>
              <a:gd name="connsiteY5" fmla="*/ 1228725 h 1228725"/>
              <a:gd name="connsiteX6" fmla="*/ 0 w 1142999"/>
              <a:gd name="connsiteY6" fmla="*/ 1037996 h 1228725"/>
              <a:gd name="connsiteX7" fmla="*/ 0 w 1142999"/>
              <a:gd name="connsiteY7" fmla="*/ 190729 h 1228725"/>
              <a:gd name="connsiteX8" fmla="*/ 190503 w 1142999"/>
              <a:gd name="connsiteY8" fmla="*/ 0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2999" h="1228725">
                <a:moveTo>
                  <a:pt x="190503" y="0"/>
                </a:moveTo>
                <a:lnTo>
                  <a:pt x="952495" y="0"/>
                </a:lnTo>
                <a:cubicBezTo>
                  <a:pt x="1057707" y="0"/>
                  <a:pt x="1142999" y="85393"/>
                  <a:pt x="1142999" y="190729"/>
                </a:cubicBezTo>
                <a:lnTo>
                  <a:pt x="1142999" y="1037996"/>
                </a:lnTo>
                <a:cubicBezTo>
                  <a:pt x="1142999" y="1143332"/>
                  <a:pt x="1057707" y="1228725"/>
                  <a:pt x="952495" y="1228725"/>
                </a:cubicBezTo>
                <a:lnTo>
                  <a:pt x="190503" y="1228725"/>
                </a:lnTo>
                <a:cubicBezTo>
                  <a:pt x="85292" y="1228725"/>
                  <a:pt x="0" y="1143332"/>
                  <a:pt x="0" y="1037996"/>
                </a:cubicBezTo>
                <a:lnTo>
                  <a:pt x="0" y="190729"/>
                </a:lnTo>
                <a:cubicBezTo>
                  <a:pt x="0" y="85393"/>
                  <a:pt x="85292" y="0"/>
                  <a:pt x="190503"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lvl1pPr>
              <a:defRPr lang="en-ID" sz="600">
                <a:solidFill>
                  <a:schemeClr val="bg1">
                    <a:alpha val="0"/>
                  </a:schemeClr>
                </a:solidFill>
              </a:defRPr>
            </a:lvl1pPr>
          </a:lstStyle>
          <a:p>
            <a:pPr marL="0" lvl="0" algn="ctr" defTabSz="457200"/>
            <a:endParaRPr lang="en-ID"/>
          </a:p>
        </p:txBody>
      </p:sp>
      <p:sp>
        <p:nvSpPr>
          <p:cNvPr id="11" name="PpHolder15">
            <a:extLst>
              <a:ext uri="{FF2B5EF4-FFF2-40B4-BE49-F238E27FC236}">
                <a16:creationId xmlns:a16="http://schemas.microsoft.com/office/drawing/2014/main" id="{A9DD179A-EEF2-459E-BF6E-FBCF8B7457EA}"/>
              </a:ext>
            </a:extLst>
          </p:cNvPr>
          <p:cNvSpPr>
            <a:spLocks noGrp="1"/>
          </p:cNvSpPr>
          <p:nvPr>
            <p:ph type="pic" sz="quarter" idx="11"/>
          </p:nvPr>
        </p:nvSpPr>
        <p:spPr>
          <a:xfrm>
            <a:off x="7162800" y="4035927"/>
            <a:ext cx="1143000" cy="1228725"/>
          </a:xfrm>
          <a:custGeom>
            <a:avLst/>
            <a:gdLst>
              <a:gd name="connsiteX0" fmla="*/ 190504 w 1143000"/>
              <a:gd name="connsiteY0" fmla="*/ 0 h 1228725"/>
              <a:gd name="connsiteX1" fmla="*/ 952496 w 1143000"/>
              <a:gd name="connsiteY1" fmla="*/ 0 h 1228725"/>
              <a:gd name="connsiteX2" fmla="*/ 1143000 w 1143000"/>
              <a:gd name="connsiteY2" fmla="*/ 190729 h 1228725"/>
              <a:gd name="connsiteX3" fmla="*/ 1143000 w 1143000"/>
              <a:gd name="connsiteY3" fmla="*/ 1037996 h 1228725"/>
              <a:gd name="connsiteX4" fmla="*/ 952496 w 1143000"/>
              <a:gd name="connsiteY4" fmla="*/ 1228725 h 1228725"/>
              <a:gd name="connsiteX5" fmla="*/ 190504 w 1143000"/>
              <a:gd name="connsiteY5" fmla="*/ 1228725 h 1228725"/>
              <a:gd name="connsiteX6" fmla="*/ 0 w 1143000"/>
              <a:gd name="connsiteY6" fmla="*/ 1037996 h 1228725"/>
              <a:gd name="connsiteX7" fmla="*/ 0 w 1143000"/>
              <a:gd name="connsiteY7" fmla="*/ 190729 h 1228725"/>
              <a:gd name="connsiteX8" fmla="*/ 190504 w 1143000"/>
              <a:gd name="connsiteY8" fmla="*/ 0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228725">
                <a:moveTo>
                  <a:pt x="190504" y="0"/>
                </a:moveTo>
                <a:lnTo>
                  <a:pt x="952496" y="0"/>
                </a:lnTo>
                <a:cubicBezTo>
                  <a:pt x="1057708" y="0"/>
                  <a:pt x="1143000" y="85393"/>
                  <a:pt x="1143000" y="190729"/>
                </a:cubicBezTo>
                <a:lnTo>
                  <a:pt x="1143000" y="1037996"/>
                </a:lnTo>
                <a:cubicBezTo>
                  <a:pt x="1143000" y="1143332"/>
                  <a:pt x="1057708" y="1228725"/>
                  <a:pt x="952496" y="1228725"/>
                </a:cubicBezTo>
                <a:lnTo>
                  <a:pt x="190504" y="1228725"/>
                </a:lnTo>
                <a:cubicBezTo>
                  <a:pt x="85292" y="1228725"/>
                  <a:pt x="0" y="1143332"/>
                  <a:pt x="0" y="1037996"/>
                </a:cubicBezTo>
                <a:lnTo>
                  <a:pt x="0" y="190729"/>
                </a:lnTo>
                <a:cubicBezTo>
                  <a:pt x="0" y="85393"/>
                  <a:pt x="85292" y="0"/>
                  <a:pt x="190504"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lvl1pPr>
              <a:defRPr lang="en-ID" sz="600">
                <a:solidFill>
                  <a:schemeClr val="bg1">
                    <a:alpha val="0"/>
                  </a:schemeClr>
                </a:solidFill>
              </a:defRPr>
            </a:lvl1pPr>
          </a:lstStyle>
          <a:p>
            <a:pPr marL="0" lvl="0" algn="ctr" defTabSz="457200"/>
            <a:endParaRPr lang="en-ID"/>
          </a:p>
        </p:txBody>
      </p:sp>
      <p:sp>
        <p:nvSpPr>
          <p:cNvPr id="9" name="PpHolder16">
            <a:extLst>
              <a:ext uri="{FF2B5EF4-FFF2-40B4-BE49-F238E27FC236}">
                <a16:creationId xmlns:a16="http://schemas.microsoft.com/office/drawing/2014/main" id="{A4462CDC-DEBF-4927-A444-7F9B380A8987}"/>
              </a:ext>
            </a:extLst>
          </p:cNvPr>
          <p:cNvSpPr>
            <a:spLocks noGrp="1"/>
          </p:cNvSpPr>
          <p:nvPr userDrawn="1">
            <p:ph type="pic" sz="quarter" idx="10"/>
          </p:nvPr>
        </p:nvSpPr>
        <p:spPr>
          <a:xfrm>
            <a:off x="8816976" y="3513639"/>
            <a:ext cx="2112963" cy="2270125"/>
          </a:xfrm>
          <a:custGeom>
            <a:avLst/>
            <a:gdLst>
              <a:gd name="connsiteX0" fmla="*/ 352168 w 2112963"/>
              <a:gd name="connsiteY0" fmla="*/ 0 h 2270125"/>
              <a:gd name="connsiteX1" fmla="*/ 1760795 w 2112963"/>
              <a:gd name="connsiteY1" fmla="*/ 0 h 2270125"/>
              <a:gd name="connsiteX2" fmla="*/ 2112963 w 2112963"/>
              <a:gd name="connsiteY2" fmla="*/ 352380 h 2270125"/>
              <a:gd name="connsiteX3" fmla="*/ 2112963 w 2112963"/>
              <a:gd name="connsiteY3" fmla="*/ 1917745 h 2270125"/>
              <a:gd name="connsiteX4" fmla="*/ 1760795 w 2112963"/>
              <a:gd name="connsiteY4" fmla="*/ 2270125 h 2270125"/>
              <a:gd name="connsiteX5" fmla="*/ 352168 w 2112963"/>
              <a:gd name="connsiteY5" fmla="*/ 2270125 h 2270125"/>
              <a:gd name="connsiteX6" fmla="*/ 0 w 2112963"/>
              <a:gd name="connsiteY6" fmla="*/ 1917745 h 2270125"/>
              <a:gd name="connsiteX7" fmla="*/ 0 w 2112963"/>
              <a:gd name="connsiteY7" fmla="*/ 352380 h 2270125"/>
              <a:gd name="connsiteX8" fmla="*/ 352168 w 2112963"/>
              <a:gd name="connsiteY8"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2963" h="2270125">
                <a:moveTo>
                  <a:pt x="352168" y="0"/>
                </a:moveTo>
                <a:lnTo>
                  <a:pt x="1760795" y="0"/>
                </a:lnTo>
                <a:cubicBezTo>
                  <a:pt x="1955291" y="0"/>
                  <a:pt x="2112963" y="157766"/>
                  <a:pt x="2112963" y="352380"/>
                </a:cubicBezTo>
                <a:lnTo>
                  <a:pt x="2112963" y="1917745"/>
                </a:lnTo>
                <a:cubicBezTo>
                  <a:pt x="2112963" y="2112359"/>
                  <a:pt x="1955291" y="2270125"/>
                  <a:pt x="1760795" y="2270125"/>
                </a:cubicBezTo>
                <a:lnTo>
                  <a:pt x="352168" y="2270125"/>
                </a:lnTo>
                <a:cubicBezTo>
                  <a:pt x="157672" y="2270125"/>
                  <a:pt x="0" y="2112359"/>
                  <a:pt x="0" y="1917745"/>
                </a:cubicBezTo>
                <a:lnTo>
                  <a:pt x="0" y="352380"/>
                </a:lnTo>
                <a:cubicBezTo>
                  <a:pt x="0" y="157766"/>
                  <a:pt x="157672" y="0"/>
                  <a:pt x="352168"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304877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5" name="PpHolder1">
            <a:extLst>
              <a:ext uri="{FF2B5EF4-FFF2-40B4-BE49-F238E27FC236}">
                <a16:creationId xmlns:a16="http://schemas.microsoft.com/office/drawing/2014/main" id="{572083BF-BEBF-4CBD-932B-0FC3FCD7C3A7}"/>
              </a:ext>
            </a:extLst>
          </p:cNvPr>
          <p:cNvSpPr>
            <a:spLocks noGrp="1"/>
          </p:cNvSpPr>
          <p:nvPr>
            <p:ph type="pic" sz="quarter" idx="10"/>
          </p:nvPr>
        </p:nvSpPr>
        <p:spPr>
          <a:xfrm>
            <a:off x="5267696" y="4373060"/>
            <a:ext cx="6925893" cy="2484940"/>
          </a:xfrm>
          <a:custGeom>
            <a:avLst/>
            <a:gdLst>
              <a:gd name="connsiteX0" fmla="*/ 564150 w 6925893"/>
              <a:gd name="connsiteY0" fmla="*/ 0 h 2484940"/>
              <a:gd name="connsiteX1" fmla="*/ 3423920 w 6925893"/>
              <a:gd name="connsiteY1" fmla="*/ 0 h 2484940"/>
              <a:gd name="connsiteX2" fmla="*/ 4419598 w 6925893"/>
              <a:gd name="connsiteY2" fmla="*/ 0 h 2484940"/>
              <a:gd name="connsiteX3" fmla="*/ 6327584 w 6925893"/>
              <a:gd name="connsiteY3" fmla="*/ 0 h 2484940"/>
              <a:gd name="connsiteX4" fmla="*/ 6568758 w 6925893"/>
              <a:gd name="connsiteY4" fmla="*/ 0 h 2484940"/>
              <a:gd name="connsiteX5" fmla="*/ 6925893 w 6925893"/>
              <a:gd name="connsiteY5" fmla="*/ 0 h 2484940"/>
              <a:gd name="connsiteX6" fmla="*/ 6925893 w 6925893"/>
              <a:gd name="connsiteY6" fmla="*/ 2484940 h 2484940"/>
              <a:gd name="connsiteX7" fmla="*/ 0 w 6925893"/>
              <a:gd name="connsiteY7" fmla="*/ 2484940 h 2484940"/>
              <a:gd name="connsiteX8" fmla="*/ 0 w 6925893"/>
              <a:gd name="connsiteY8" fmla="*/ 564150 h 2484940"/>
              <a:gd name="connsiteX9" fmla="*/ 564150 w 6925893"/>
              <a:gd name="connsiteY9" fmla="*/ 0 h 248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25893" h="2484940">
                <a:moveTo>
                  <a:pt x="564150" y="0"/>
                </a:moveTo>
                <a:lnTo>
                  <a:pt x="3423920" y="0"/>
                </a:lnTo>
                <a:lnTo>
                  <a:pt x="4419598" y="0"/>
                </a:lnTo>
                <a:lnTo>
                  <a:pt x="6327584" y="0"/>
                </a:lnTo>
                <a:lnTo>
                  <a:pt x="6568758" y="0"/>
                </a:lnTo>
                <a:lnTo>
                  <a:pt x="6925893" y="0"/>
                </a:lnTo>
                <a:lnTo>
                  <a:pt x="6925893" y="2484940"/>
                </a:lnTo>
                <a:lnTo>
                  <a:pt x="0" y="2484940"/>
                </a:lnTo>
                <a:lnTo>
                  <a:pt x="0" y="564150"/>
                </a:lnTo>
                <a:cubicBezTo>
                  <a:pt x="0" y="252578"/>
                  <a:pt x="252578" y="0"/>
                  <a:pt x="564150" y="0"/>
                </a:cubicBez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207677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5" name="PpHolder1">
            <a:extLst>
              <a:ext uri="{FF2B5EF4-FFF2-40B4-BE49-F238E27FC236}">
                <a16:creationId xmlns:a16="http://schemas.microsoft.com/office/drawing/2014/main" id="{FB5569A1-9EC7-467D-915C-582E0071CAC6}"/>
              </a:ext>
            </a:extLst>
          </p:cNvPr>
          <p:cNvSpPr>
            <a:spLocks noGrp="1"/>
          </p:cNvSpPr>
          <p:nvPr>
            <p:ph type="pic" sz="quarter" idx="10"/>
          </p:nvPr>
        </p:nvSpPr>
        <p:spPr>
          <a:xfrm>
            <a:off x="0" y="0"/>
            <a:ext cx="10306050" cy="2743200"/>
          </a:xfrm>
          <a:custGeom>
            <a:avLst/>
            <a:gdLst>
              <a:gd name="connsiteX0" fmla="*/ 0 w 10306050"/>
              <a:gd name="connsiteY0" fmla="*/ 0 h 2743200"/>
              <a:gd name="connsiteX1" fmla="*/ 10306050 w 10306050"/>
              <a:gd name="connsiteY1" fmla="*/ 0 h 2743200"/>
              <a:gd name="connsiteX2" fmla="*/ 10306050 w 10306050"/>
              <a:gd name="connsiteY2" fmla="*/ 2498402 h 2743200"/>
              <a:gd name="connsiteX3" fmla="*/ 10061252 w 10306050"/>
              <a:gd name="connsiteY3" fmla="*/ 2743200 h 2743200"/>
              <a:gd name="connsiteX4" fmla="*/ 0 w 1030605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6050" h="2743200">
                <a:moveTo>
                  <a:pt x="0" y="0"/>
                </a:moveTo>
                <a:lnTo>
                  <a:pt x="10306050" y="0"/>
                </a:lnTo>
                <a:lnTo>
                  <a:pt x="10306050" y="2498402"/>
                </a:lnTo>
                <a:cubicBezTo>
                  <a:pt x="10306050" y="2633600"/>
                  <a:pt x="10196450" y="2743200"/>
                  <a:pt x="10061252" y="2743200"/>
                </a:cubicBezTo>
                <a:lnTo>
                  <a:pt x="0" y="2743200"/>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244357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3832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Lst>
  <p:txStyles>
    <p:titleStyle>
      <a:lvl1pPr algn="l" defTabSz="914065"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17" indent="-228517" algn="l" defTabSz="9140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548" indent="-228517" algn="l" defTabSz="9140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595" indent="-228517" algn="l" defTabSz="9140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640"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672"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760"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789"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822"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855"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065" rtl="0" eaLnBrk="1" latinLnBrk="0" hangingPunct="1">
        <a:defRPr sz="1800" kern="1200">
          <a:solidFill>
            <a:schemeClr val="tx1"/>
          </a:solidFill>
          <a:latin typeface="+mn-lt"/>
          <a:ea typeface="+mn-ea"/>
          <a:cs typeface="+mn-cs"/>
        </a:defRPr>
      </a:lvl1pPr>
      <a:lvl2pPr marL="457032" algn="l" defTabSz="914065" rtl="0" eaLnBrk="1" latinLnBrk="0" hangingPunct="1">
        <a:defRPr sz="1800" kern="1200">
          <a:solidFill>
            <a:schemeClr val="tx1"/>
          </a:solidFill>
          <a:latin typeface="+mn-lt"/>
          <a:ea typeface="+mn-ea"/>
          <a:cs typeface="+mn-cs"/>
        </a:defRPr>
      </a:lvl2pPr>
      <a:lvl3pPr marL="914065" algn="l" defTabSz="914065" rtl="0" eaLnBrk="1" latinLnBrk="0" hangingPunct="1">
        <a:defRPr sz="1800" kern="1200">
          <a:solidFill>
            <a:schemeClr val="tx1"/>
          </a:solidFill>
          <a:latin typeface="+mn-lt"/>
          <a:ea typeface="+mn-ea"/>
          <a:cs typeface="+mn-cs"/>
        </a:defRPr>
      </a:lvl3pPr>
      <a:lvl4pPr marL="1371098" algn="l" defTabSz="914065" rtl="0" eaLnBrk="1" latinLnBrk="0" hangingPunct="1">
        <a:defRPr sz="1800" kern="1200">
          <a:solidFill>
            <a:schemeClr val="tx1"/>
          </a:solidFill>
          <a:latin typeface="+mn-lt"/>
          <a:ea typeface="+mn-ea"/>
          <a:cs typeface="+mn-cs"/>
        </a:defRPr>
      </a:lvl4pPr>
      <a:lvl5pPr marL="1828131" algn="l" defTabSz="914065" rtl="0" eaLnBrk="1" latinLnBrk="0" hangingPunct="1">
        <a:defRPr sz="1800" kern="1200">
          <a:solidFill>
            <a:schemeClr val="tx1"/>
          </a:solidFill>
          <a:latin typeface="+mn-lt"/>
          <a:ea typeface="+mn-ea"/>
          <a:cs typeface="+mn-cs"/>
        </a:defRPr>
      </a:lvl5pPr>
      <a:lvl6pPr marL="2285160" algn="l" defTabSz="914065" rtl="0" eaLnBrk="1" latinLnBrk="0" hangingPunct="1">
        <a:defRPr sz="1800" kern="1200">
          <a:solidFill>
            <a:schemeClr val="tx1"/>
          </a:solidFill>
          <a:latin typeface="+mn-lt"/>
          <a:ea typeface="+mn-ea"/>
          <a:cs typeface="+mn-cs"/>
        </a:defRPr>
      </a:lvl6pPr>
      <a:lvl7pPr marL="2742221" algn="l" defTabSz="914065" rtl="0" eaLnBrk="1" latinLnBrk="0" hangingPunct="1">
        <a:defRPr sz="1800" kern="1200">
          <a:solidFill>
            <a:schemeClr val="tx1"/>
          </a:solidFill>
          <a:latin typeface="+mn-lt"/>
          <a:ea typeface="+mn-ea"/>
          <a:cs typeface="+mn-cs"/>
        </a:defRPr>
      </a:lvl7pPr>
      <a:lvl8pPr marL="3199280" algn="l" defTabSz="914065" rtl="0" eaLnBrk="1" latinLnBrk="0" hangingPunct="1">
        <a:defRPr sz="1800" kern="1200">
          <a:solidFill>
            <a:schemeClr val="tx1"/>
          </a:solidFill>
          <a:latin typeface="+mn-lt"/>
          <a:ea typeface="+mn-ea"/>
          <a:cs typeface="+mn-cs"/>
        </a:defRPr>
      </a:lvl8pPr>
      <a:lvl9pPr marL="3656312" algn="l" defTabSz="91406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42" userDrawn="1">
          <p15:clr>
            <a:srgbClr val="F26B43"/>
          </p15:clr>
        </p15:guide>
        <p15:guide id="2" pos="280" userDrawn="1">
          <p15:clr>
            <a:srgbClr val="F26B43"/>
          </p15:clr>
        </p15:guide>
        <p15:guide id="3" pos="7401" userDrawn="1">
          <p15:clr>
            <a:srgbClr val="F26B43"/>
          </p15:clr>
        </p15:guide>
        <p15:guide id="4" orient="horz" pos="2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Box 160">
            <a:extLst>
              <a:ext uri="{FF2B5EF4-FFF2-40B4-BE49-F238E27FC236}">
                <a16:creationId xmlns:a16="http://schemas.microsoft.com/office/drawing/2014/main" id="{E2C33ED3-5783-48CF-B0E9-9E948BA8780B}"/>
              </a:ext>
            </a:extLst>
          </p:cNvPr>
          <p:cNvSpPr/>
          <p:nvPr/>
        </p:nvSpPr>
        <p:spPr>
          <a:xfrm>
            <a:off x="0" y="1258206"/>
            <a:ext cx="12193588" cy="4341591"/>
          </a:xfrm>
          <a:custGeom>
            <a:avLst/>
            <a:gdLst>
              <a:gd name="connsiteX0" fmla="*/ 5496630 w 12193588"/>
              <a:gd name="connsiteY0" fmla="*/ 2849226 h 4341591"/>
              <a:gd name="connsiteX1" fmla="*/ 5172921 w 12193588"/>
              <a:gd name="connsiteY1" fmla="*/ 2982287 h 4341591"/>
              <a:gd name="connsiteX2" fmla="*/ 5054958 w 12193588"/>
              <a:gd name="connsiteY2" fmla="*/ 3345772 h 4341591"/>
              <a:gd name="connsiteX3" fmla="*/ 5172921 w 12193588"/>
              <a:gd name="connsiteY3" fmla="*/ 3705148 h 4341591"/>
              <a:gd name="connsiteX4" fmla="*/ 5496630 w 12193588"/>
              <a:gd name="connsiteY4" fmla="*/ 3839558 h 4341591"/>
              <a:gd name="connsiteX5" fmla="*/ 5817593 w 12193588"/>
              <a:gd name="connsiteY5" fmla="*/ 3705148 h 4341591"/>
              <a:gd name="connsiteX6" fmla="*/ 5935557 w 12193588"/>
              <a:gd name="connsiteY6" fmla="*/ 3345772 h 4341591"/>
              <a:gd name="connsiteX7" fmla="*/ 5818974 w 12193588"/>
              <a:gd name="connsiteY7" fmla="*/ 2982287 h 4341591"/>
              <a:gd name="connsiteX8" fmla="*/ 5496630 w 12193588"/>
              <a:gd name="connsiteY8" fmla="*/ 2849226 h 4341591"/>
              <a:gd name="connsiteX9" fmla="*/ 7465554 w 12193588"/>
              <a:gd name="connsiteY9" fmla="*/ 2835524 h 4341591"/>
              <a:gd name="connsiteX10" fmla="*/ 7465554 w 12193588"/>
              <a:gd name="connsiteY10" fmla="*/ 3244272 h 4341591"/>
              <a:gd name="connsiteX11" fmla="*/ 7731645 w 12193588"/>
              <a:gd name="connsiteY11" fmla="*/ 3244272 h 4341591"/>
              <a:gd name="connsiteX12" fmla="*/ 7956596 w 12193588"/>
              <a:gd name="connsiteY12" fmla="*/ 3041270 h 4341591"/>
              <a:gd name="connsiteX13" fmla="*/ 7900358 w 12193588"/>
              <a:gd name="connsiteY13" fmla="*/ 2890382 h 4341591"/>
              <a:gd name="connsiteX14" fmla="*/ 7731645 w 12193588"/>
              <a:gd name="connsiteY14" fmla="*/ 2835524 h 4341591"/>
              <a:gd name="connsiteX15" fmla="*/ 8948908 w 12193588"/>
              <a:gd name="connsiteY15" fmla="*/ 2380134 h 4341591"/>
              <a:gd name="connsiteX16" fmla="*/ 9489337 w 12193588"/>
              <a:gd name="connsiteY16" fmla="*/ 2380134 h 4341591"/>
              <a:gd name="connsiteX17" fmla="*/ 9489337 w 12193588"/>
              <a:gd name="connsiteY17" fmla="*/ 3219579 h 4341591"/>
              <a:gd name="connsiteX18" fmla="*/ 10106574 w 12193588"/>
              <a:gd name="connsiteY18" fmla="*/ 2380134 h 4341591"/>
              <a:gd name="connsiteX19" fmla="*/ 10751247 w 12193588"/>
              <a:gd name="connsiteY19" fmla="*/ 2380134 h 4341591"/>
              <a:gd name="connsiteX20" fmla="*/ 9999585 w 12193588"/>
              <a:gd name="connsiteY20" fmla="*/ 3329311 h 4341591"/>
              <a:gd name="connsiteX21" fmla="*/ 10751247 w 12193588"/>
              <a:gd name="connsiteY21" fmla="*/ 4322386 h 4341591"/>
              <a:gd name="connsiteX22" fmla="*/ 10101086 w 12193588"/>
              <a:gd name="connsiteY22" fmla="*/ 4322386 h 4341591"/>
              <a:gd name="connsiteX23" fmla="*/ 9489337 w 12193588"/>
              <a:gd name="connsiteY23" fmla="*/ 3463736 h 4341591"/>
              <a:gd name="connsiteX24" fmla="*/ 9489337 w 12193588"/>
              <a:gd name="connsiteY24" fmla="*/ 4322386 h 4341591"/>
              <a:gd name="connsiteX25" fmla="*/ 8948908 w 12193588"/>
              <a:gd name="connsiteY25" fmla="*/ 4322386 h 4341591"/>
              <a:gd name="connsiteX26" fmla="*/ 6925125 w 12193588"/>
              <a:gd name="connsiteY26" fmla="*/ 2380134 h 4341591"/>
              <a:gd name="connsiteX27" fmla="*/ 7778287 w 12193588"/>
              <a:gd name="connsiteY27" fmla="*/ 2380134 h 4341591"/>
              <a:gd name="connsiteX28" fmla="*/ 8174695 w 12193588"/>
              <a:gd name="connsiteY28" fmla="*/ 2461049 h 4341591"/>
              <a:gd name="connsiteX29" fmla="*/ 8420217 w 12193588"/>
              <a:gd name="connsiteY29" fmla="*/ 2684637 h 4341591"/>
              <a:gd name="connsiteX30" fmla="*/ 8502512 w 12193588"/>
              <a:gd name="connsiteY30" fmla="*/ 3005602 h 4341591"/>
              <a:gd name="connsiteX31" fmla="*/ 8390036 w 12193588"/>
              <a:gd name="connsiteY31" fmla="*/ 3358111 h 4341591"/>
              <a:gd name="connsiteX32" fmla="*/ 8066327 w 12193588"/>
              <a:gd name="connsiteY32" fmla="*/ 3567980 h 4341591"/>
              <a:gd name="connsiteX33" fmla="*/ 8507999 w 12193588"/>
              <a:gd name="connsiteY33" fmla="*/ 4322386 h 4341591"/>
              <a:gd name="connsiteX34" fmla="*/ 7912712 w 12193588"/>
              <a:gd name="connsiteY34" fmla="*/ 4322386 h 4341591"/>
              <a:gd name="connsiteX35" fmla="*/ 7520411 w 12193588"/>
              <a:gd name="connsiteY35" fmla="*/ 3606392 h 4341591"/>
              <a:gd name="connsiteX36" fmla="*/ 7465554 w 12193588"/>
              <a:gd name="connsiteY36" fmla="*/ 3606392 h 4341591"/>
              <a:gd name="connsiteX37" fmla="*/ 7465554 w 12193588"/>
              <a:gd name="connsiteY37" fmla="*/ 4322386 h 4341591"/>
              <a:gd name="connsiteX38" fmla="*/ 6925125 w 12193588"/>
              <a:gd name="connsiteY38" fmla="*/ 4322386 h 4341591"/>
              <a:gd name="connsiteX39" fmla="*/ 1283678 w 12193588"/>
              <a:gd name="connsiteY39" fmla="*/ 2380134 h 4341591"/>
              <a:gd name="connsiteX40" fmla="*/ 1865262 w 12193588"/>
              <a:gd name="connsiteY40" fmla="*/ 2380134 h 4341591"/>
              <a:gd name="connsiteX41" fmla="*/ 2079238 w 12193588"/>
              <a:gd name="connsiteY41" fmla="*/ 3702406 h 4341591"/>
              <a:gd name="connsiteX42" fmla="*/ 2378255 w 12193588"/>
              <a:gd name="connsiteY42" fmla="*/ 2380134 h 4341591"/>
              <a:gd name="connsiteX43" fmla="*/ 2968070 w 12193588"/>
              <a:gd name="connsiteY43" fmla="*/ 2380134 h 4341591"/>
              <a:gd name="connsiteX44" fmla="*/ 3269828 w 12193588"/>
              <a:gd name="connsiteY44" fmla="*/ 3702406 h 4341591"/>
              <a:gd name="connsiteX45" fmla="*/ 3483805 w 12193588"/>
              <a:gd name="connsiteY45" fmla="*/ 2380134 h 4341591"/>
              <a:gd name="connsiteX46" fmla="*/ 4065390 w 12193588"/>
              <a:gd name="connsiteY46" fmla="*/ 2380134 h 4341591"/>
              <a:gd name="connsiteX47" fmla="*/ 3612743 w 12193588"/>
              <a:gd name="connsiteY47" fmla="*/ 4322386 h 4341591"/>
              <a:gd name="connsiteX48" fmla="*/ 2943376 w 12193588"/>
              <a:gd name="connsiteY48" fmla="*/ 4322386 h 4341591"/>
              <a:gd name="connsiteX49" fmla="*/ 2674541 w 12193588"/>
              <a:gd name="connsiteY49" fmla="*/ 3123565 h 4341591"/>
              <a:gd name="connsiteX50" fmla="*/ 2405691 w 12193588"/>
              <a:gd name="connsiteY50" fmla="*/ 4322386 h 4341591"/>
              <a:gd name="connsiteX51" fmla="*/ 1736325 w 12193588"/>
              <a:gd name="connsiteY51" fmla="*/ 4322386 h 4341591"/>
              <a:gd name="connsiteX52" fmla="*/ 12182487 w 12193588"/>
              <a:gd name="connsiteY52" fmla="*/ 2349952 h 4341591"/>
              <a:gd name="connsiteX53" fmla="*/ 12193588 w 12193588"/>
              <a:gd name="connsiteY53" fmla="*/ 2350612 h 4341591"/>
              <a:gd name="connsiteX54" fmla="*/ 12193588 w 12193588"/>
              <a:gd name="connsiteY54" fmla="*/ 2850175 h 4341591"/>
              <a:gd name="connsiteX55" fmla="*/ 12182487 w 12193588"/>
              <a:gd name="connsiteY55" fmla="*/ 2849226 h 4341591"/>
              <a:gd name="connsiteX56" fmla="*/ 11858778 w 12193588"/>
              <a:gd name="connsiteY56" fmla="*/ 2982287 h 4341591"/>
              <a:gd name="connsiteX57" fmla="*/ 11740815 w 12193588"/>
              <a:gd name="connsiteY57" fmla="*/ 3345772 h 4341591"/>
              <a:gd name="connsiteX58" fmla="*/ 11858778 w 12193588"/>
              <a:gd name="connsiteY58" fmla="*/ 3705148 h 4341591"/>
              <a:gd name="connsiteX59" fmla="*/ 12182487 w 12193588"/>
              <a:gd name="connsiteY59" fmla="*/ 3839558 h 4341591"/>
              <a:gd name="connsiteX60" fmla="*/ 12193588 w 12193588"/>
              <a:gd name="connsiteY60" fmla="*/ 3838589 h 4341591"/>
              <a:gd name="connsiteX61" fmla="*/ 12193588 w 12193588"/>
              <a:gd name="connsiteY61" fmla="*/ 4340926 h 4341591"/>
              <a:gd name="connsiteX62" fmla="*/ 12182487 w 12193588"/>
              <a:gd name="connsiteY62" fmla="*/ 4341591 h 4341591"/>
              <a:gd name="connsiteX63" fmla="*/ 11683212 w 12193588"/>
              <a:gd name="connsiteY63" fmla="*/ 4214033 h 4341591"/>
              <a:gd name="connsiteX64" fmla="*/ 11323836 w 12193588"/>
              <a:gd name="connsiteY64" fmla="*/ 3858764 h 4341591"/>
              <a:gd name="connsiteX65" fmla="*/ 11192155 w 12193588"/>
              <a:gd name="connsiteY65" fmla="*/ 3345772 h 4341591"/>
              <a:gd name="connsiteX66" fmla="*/ 11323836 w 12193588"/>
              <a:gd name="connsiteY66" fmla="*/ 2832779 h 4341591"/>
              <a:gd name="connsiteX67" fmla="*/ 11683212 w 12193588"/>
              <a:gd name="connsiteY67" fmla="*/ 2477511 h 4341591"/>
              <a:gd name="connsiteX68" fmla="*/ 12182487 w 12193588"/>
              <a:gd name="connsiteY68" fmla="*/ 2349952 h 4341591"/>
              <a:gd name="connsiteX69" fmla="*/ 5496630 w 12193588"/>
              <a:gd name="connsiteY69" fmla="*/ 2349952 h 4341591"/>
              <a:gd name="connsiteX70" fmla="*/ 5997282 w 12193588"/>
              <a:gd name="connsiteY70" fmla="*/ 2477511 h 4341591"/>
              <a:gd name="connsiteX71" fmla="*/ 6353913 w 12193588"/>
              <a:gd name="connsiteY71" fmla="*/ 2832779 h 4341591"/>
              <a:gd name="connsiteX72" fmla="*/ 6484217 w 12193588"/>
              <a:gd name="connsiteY72" fmla="*/ 3345772 h 4341591"/>
              <a:gd name="connsiteX73" fmla="*/ 6352534 w 12193588"/>
              <a:gd name="connsiteY73" fmla="*/ 3858764 h 4341591"/>
              <a:gd name="connsiteX74" fmla="*/ 5994538 w 12193588"/>
              <a:gd name="connsiteY74" fmla="*/ 4214033 h 4341591"/>
              <a:gd name="connsiteX75" fmla="*/ 5496630 w 12193588"/>
              <a:gd name="connsiteY75" fmla="*/ 4341591 h 4341591"/>
              <a:gd name="connsiteX76" fmla="*/ 4997355 w 12193588"/>
              <a:gd name="connsiteY76" fmla="*/ 4214033 h 4341591"/>
              <a:gd name="connsiteX77" fmla="*/ 4637979 w 12193588"/>
              <a:gd name="connsiteY77" fmla="*/ 3858764 h 4341591"/>
              <a:gd name="connsiteX78" fmla="*/ 4506298 w 12193588"/>
              <a:gd name="connsiteY78" fmla="*/ 3345772 h 4341591"/>
              <a:gd name="connsiteX79" fmla="*/ 4637979 w 12193588"/>
              <a:gd name="connsiteY79" fmla="*/ 2832779 h 4341591"/>
              <a:gd name="connsiteX80" fmla="*/ 4997355 w 12193588"/>
              <a:gd name="connsiteY80" fmla="*/ 2477511 h 4341591"/>
              <a:gd name="connsiteX81" fmla="*/ 5496630 w 12193588"/>
              <a:gd name="connsiteY81" fmla="*/ 2349952 h 4341591"/>
              <a:gd name="connsiteX82" fmla="*/ 6757814 w 12193588"/>
              <a:gd name="connsiteY82" fmla="*/ 499275 h 4341591"/>
              <a:gd name="connsiteX83" fmla="*/ 6434106 w 12193588"/>
              <a:gd name="connsiteY83" fmla="*/ 632335 h 4341591"/>
              <a:gd name="connsiteX84" fmla="*/ 6316143 w 12193588"/>
              <a:gd name="connsiteY84" fmla="*/ 995820 h 4341591"/>
              <a:gd name="connsiteX85" fmla="*/ 6434106 w 12193588"/>
              <a:gd name="connsiteY85" fmla="*/ 1355196 h 4341591"/>
              <a:gd name="connsiteX86" fmla="*/ 6757814 w 12193588"/>
              <a:gd name="connsiteY86" fmla="*/ 1489606 h 4341591"/>
              <a:gd name="connsiteX87" fmla="*/ 7078779 w 12193588"/>
              <a:gd name="connsiteY87" fmla="*/ 1355196 h 4341591"/>
              <a:gd name="connsiteX88" fmla="*/ 7196742 w 12193588"/>
              <a:gd name="connsiteY88" fmla="*/ 995820 h 4341591"/>
              <a:gd name="connsiteX89" fmla="*/ 7080158 w 12193588"/>
              <a:gd name="connsiteY89" fmla="*/ 632335 h 4341591"/>
              <a:gd name="connsiteX90" fmla="*/ 6757814 w 12193588"/>
              <a:gd name="connsiteY90" fmla="*/ 499275 h 4341591"/>
              <a:gd name="connsiteX91" fmla="*/ 2040882 w 12193588"/>
              <a:gd name="connsiteY91" fmla="*/ 485572 h 4341591"/>
              <a:gd name="connsiteX92" fmla="*/ 2040882 w 12193588"/>
              <a:gd name="connsiteY92" fmla="*/ 894320 h 4341591"/>
              <a:gd name="connsiteX93" fmla="*/ 2306974 w 12193588"/>
              <a:gd name="connsiteY93" fmla="*/ 894320 h 4341591"/>
              <a:gd name="connsiteX94" fmla="*/ 2531925 w 12193588"/>
              <a:gd name="connsiteY94" fmla="*/ 691318 h 4341591"/>
              <a:gd name="connsiteX95" fmla="*/ 2475687 w 12193588"/>
              <a:gd name="connsiteY95" fmla="*/ 540430 h 4341591"/>
              <a:gd name="connsiteX96" fmla="*/ 2306974 w 12193588"/>
              <a:gd name="connsiteY96" fmla="*/ 485572 h 4341591"/>
              <a:gd name="connsiteX97" fmla="*/ 10295148 w 12193588"/>
              <a:gd name="connsiteY97" fmla="*/ 30182 h 4341591"/>
              <a:gd name="connsiteX98" fmla="*/ 11875293 w 12193588"/>
              <a:gd name="connsiteY98" fmla="*/ 30182 h 4341591"/>
              <a:gd name="connsiteX99" fmla="*/ 11875293 w 12193588"/>
              <a:gd name="connsiteY99" fmla="*/ 460879 h 4341591"/>
              <a:gd name="connsiteX100" fmla="*/ 11351313 w 12193588"/>
              <a:gd name="connsiteY100" fmla="*/ 460879 h 4341591"/>
              <a:gd name="connsiteX101" fmla="*/ 11351313 w 12193588"/>
              <a:gd name="connsiteY101" fmla="*/ 1972434 h 4341591"/>
              <a:gd name="connsiteX102" fmla="*/ 10813627 w 12193588"/>
              <a:gd name="connsiteY102" fmla="*/ 1972434 h 4341591"/>
              <a:gd name="connsiteX103" fmla="*/ 10813627 w 12193588"/>
              <a:gd name="connsiteY103" fmla="*/ 460879 h 4341591"/>
              <a:gd name="connsiteX104" fmla="*/ 10295148 w 12193588"/>
              <a:gd name="connsiteY104" fmla="*/ 460879 h 4341591"/>
              <a:gd name="connsiteX105" fmla="*/ 3524236 w 12193588"/>
              <a:gd name="connsiteY105" fmla="*/ 30182 h 4341591"/>
              <a:gd name="connsiteX106" fmla="*/ 4064665 w 12193588"/>
              <a:gd name="connsiteY106" fmla="*/ 30182 h 4341591"/>
              <a:gd name="connsiteX107" fmla="*/ 4064665 w 12193588"/>
              <a:gd name="connsiteY107" fmla="*/ 869627 h 4341591"/>
              <a:gd name="connsiteX108" fmla="*/ 4681903 w 12193588"/>
              <a:gd name="connsiteY108" fmla="*/ 30182 h 4341591"/>
              <a:gd name="connsiteX109" fmla="*/ 5326576 w 12193588"/>
              <a:gd name="connsiteY109" fmla="*/ 30182 h 4341591"/>
              <a:gd name="connsiteX110" fmla="*/ 4574914 w 12193588"/>
              <a:gd name="connsiteY110" fmla="*/ 979359 h 4341591"/>
              <a:gd name="connsiteX111" fmla="*/ 5326576 w 12193588"/>
              <a:gd name="connsiteY111" fmla="*/ 1972434 h 4341591"/>
              <a:gd name="connsiteX112" fmla="*/ 4676414 w 12193588"/>
              <a:gd name="connsiteY112" fmla="*/ 1972434 h 4341591"/>
              <a:gd name="connsiteX113" fmla="*/ 4064665 w 12193588"/>
              <a:gd name="connsiteY113" fmla="*/ 1113784 h 4341591"/>
              <a:gd name="connsiteX114" fmla="*/ 4064665 w 12193588"/>
              <a:gd name="connsiteY114" fmla="*/ 1972434 h 4341591"/>
              <a:gd name="connsiteX115" fmla="*/ 3524236 w 12193588"/>
              <a:gd name="connsiteY115" fmla="*/ 1972434 h 4341591"/>
              <a:gd name="connsiteX116" fmla="*/ 1500454 w 12193588"/>
              <a:gd name="connsiteY116" fmla="*/ 30182 h 4341591"/>
              <a:gd name="connsiteX117" fmla="*/ 2353616 w 12193588"/>
              <a:gd name="connsiteY117" fmla="*/ 30182 h 4341591"/>
              <a:gd name="connsiteX118" fmla="*/ 2750024 w 12193588"/>
              <a:gd name="connsiteY118" fmla="*/ 111097 h 4341591"/>
              <a:gd name="connsiteX119" fmla="*/ 2995545 w 12193588"/>
              <a:gd name="connsiteY119" fmla="*/ 334685 h 4341591"/>
              <a:gd name="connsiteX120" fmla="*/ 3077841 w 12193588"/>
              <a:gd name="connsiteY120" fmla="*/ 655649 h 4341591"/>
              <a:gd name="connsiteX121" fmla="*/ 2965365 w 12193588"/>
              <a:gd name="connsiteY121" fmla="*/ 1008159 h 4341591"/>
              <a:gd name="connsiteX122" fmla="*/ 2641656 w 12193588"/>
              <a:gd name="connsiteY122" fmla="*/ 1218028 h 4341591"/>
              <a:gd name="connsiteX123" fmla="*/ 3083328 w 12193588"/>
              <a:gd name="connsiteY123" fmla="*/ 1972434 h 4341591"/>
              <a:gd name="connsiteX124" fmla="*/ 2488041 w 12193588"/>
              <a:gd name="connsiteY124" fmla="*/ 1972434 h 4341591"/>
              <a:gd name="connsiteX125" fmla="*/ 2095740 w 12193588"/>
              <a:gd name="connsiteY125" fmla="*/ 1256440 h 4341591"/>
              <a:gd name="connsiteX126" fmla="*/ 2040882 w 12193588"/>
              <a:gd name="connsiteY126" fmla="*/ 1256440 h 4341591"/>
              <a:gd name="connsiteX127" fmla="*/ 2040882 w 12193588"/>
              <a:gd name="connsiteY127" fmla="*/ 1972434 h 4341591"/>
              <a:gd name="connsiteX128" fmla="*/ 1500454 w 12193588"/>
              <a:gd name="connsiteY128" fmla="*/ 1972434 h 4341591"/>
              <a:gd name="connsiteX129" fmla="*/ 8186311 w 12193588"/>
              <a:gd name="connsiteY129" fmla="*/ 30181 h 4341591"/>
              <a:gd name="connsiteX130" fmla="*/ 8723996 w 12193588"/>
              <a:gd name="connsiteY130" fmla="*/ 30181 h 4341591"/>
              <a:gd name="connsiteX131" fmla="*/ 8723996 w 12193588"/>
              <a:gd name="connsiteY131" fmla="*/ 1138476 h 4341591"/>
              <a:gd name="connsiteX132" fmla="*/ 8796696 w 12193588"/>
              <a:gd name="connsiteY132" fmla="*/ 1392228 h 4341591"/>
              <a:gd name="connsiteX133" fmla="*/ 9017524 w 12193588"/>
              <a:gd name="connsiteY133" fmla="*/ 1481390 h 4341591"/>
              <a:gd name="connsiteX134" fmla="*/ 9241111 w 12193588"/>
              <a:gd name="connsiteY134" fmla="*/ 1390849 h 4341591"/>
              <a:gd name="connsiteX135" fmla="*/ 9316554 w 12193588"/>
              <a:gd name="connsiteY135" fmla="*/ 1138476 h 4341591"/>
              <a:gd name="connsiteX136" fmla="*/ 9316554 w 12193588"/>
              <a:gd name="connsiteY136" fmla="*/ 30181 h 4341591"/>
              <a:gd name="connsiteX137" fmla="*/ 9854240 w 12193588"/>
              <a:gd name="connsiteY137" fmla="*/ 30181 h 4341591"/>
              <a:gd name="connsiteX138" fmla="*/ 9854240 w 12193588"/>
              <a:gd name="connsiteY138" fmla="*/ 1138476 h 4341591"/>
              <a:gd name="connsiteX139" fmla="*/ 9743129 w 12193588"/>
              <a:gd name="connsiteY139" fmla="*/ 1604826 h 4341591"/>
              <a:gd name="connsiteX140" fmla="*/ 9439989 w 12193588"/>
              <a:gd name="connsiteY140" fmla="*/ 1894246 h 4341591"/>
              <a:gd name="connsiteX141" fmla="*/ 9006550 w 12193588"/>
              <a:gd name="connsiteY141" fmla="*/ 1991639 h 4341591"/>
              <a:gd name="connsiteX142" fmla="*/ 8579975 w 12193588"/>
              <a:gd name="connsiteY142" fmla="*/ 1895626 h 4341591"/>
              <a:gd name="connsiteX143" fmla="*/ 8290555 w 12193588"/>
              <a:gd name="connsiteY143" fmla="*/ 1607569 h 4341591"/>
              <a:gd name="connsiteX144" fmla="*/ 8186311 w 12193588"/>
              <a:gd name="connsiteY144" fmla="*/ 1138476 h 4341591"/>
              <a:gd name="connsiteX145" fmla="*/ 6757814 w 12193588"/>
              <a:gd name="connsiteY145" fmla="*/ 0 h 4341591"/>
              <a:gd name="connsiteX146" fmla="*/ 7258467 w 12193588"/>
              <a:gd name="connsiteY146" fmla="*/ 127559 h 4341591"/>
              <a:gd name="connsiteX147" fmla="*/ 7615099 w 12193588"/>
              <a:gd name="connsiteY147" fmla="*/ 482827 h 4341591"/>
              <a:gd name="connsiteX148" fmla="*/ 7745402 w 12193588"/>
              <a:gd name="connsiteY148" fmla="*/ 995820 h 4341591"/>
              <a:gd name="connsiteX149" fmla="*/ 7613720 w 12193588"/>
              <a:gd name="connsiteY149" fmla="*/ 1508812 h 4341591"/>
              <a:gd name="connsiteX150" fmla="*/ 7255723 w 12193588"/>
              <a:gd name="connsiteY150" fmla="*/ 1864081 h 4341591"/>
              <a:gd name="connsiteX151" fmla="*/ 6757814 w 12193588"/>
              <a:gd name="connsiteY151" fmla="*/ 1991639 h 4341591"/>
              <a:gd name="connsiteX152" fmla="*/ 6258540 w 12193588"/>
              <a:gd name="connsiteY152" fmla="*/ 1864081 h 4341591"/>
              <a:gd name="connsiteX153" fmla="*/ 5899164 w 12193588"/>
              <a:gd name="connsiteY153" fmla="*/ 1508812 h 4341591"/>
              <a:gd name="connsiteX154" fmla="*/ 5767484 w 12193588"/>
              <a:gd name="connsiteY154" fmla="*/ 995820 h 4341591"/>
              <a:gd name="connsiteX155" fmla="*/ 5899164 w 12193588"/>
              <a:gd name="connsiteY155" fmla="*/ 482827 h 4341591"/>
              <a:gd name="connsiteX156" fmla="*/ 6258540 w 12193588"/>
              <a:gd name="connsiteY156" fmla="*/ 127559 h 4341591"/>
              <a:gd name="connsiteX157" fmla="*/ 6757814 w 12193588"/>
              <a:gd name="connsiteY157" fmla="*/ 0 h 4341591"/>
              <a:gd name="connsiteX158" fmla="*/ 71958 w 12193588"/>
              <a:gd name="connsiteY158" fmla="*/ 0 h 4341591"/>
              <a:gd name="connsiteX159" fmla="*/ 572610 w 12193588"/>
              <a:gd name="connsiteY159" fmla="*/ 127559 h 4341591"/>
              <a:gd name="connsiteX160" fmla="*/ 929242 w 12193588"/>
              <a:gd name="connsiteY160" fmla="*/ 482827 h 4341591"/>
              <a:gd name="connsiteX161" fmla="*/ 1059545 w 12193588"/>
              <a:gd name="connsiteY161" fmla="*/ 995820 h 4341591"/>
              <a:gd name="connsiteX162" fmla="*/ 927863 w 12193588"/>
              <a:gd name="connsiteY162" fmla="*/ 1508812 h 4341591"/>
              <a:gd name="connsiteX163" fmla="*/ 569866 w 12193588"/>
              <a:gd name="connsiteY163" fmla="*/ 1864081 h 4341591"/>
              <a:gd name="connsiteX164" fmla="*/ 71958 w 12193588"/>
              <a:gd name="connsiteY164" fmla="*/ 1991639 h 4341591"/>
              <a:gd name="connsiteX165" fmla="*/ 0 w 12193588"/>
              <a:gd name="connsiteY165" fmla="*/ 1987327 h 4341591"/>
              <a:gd name="connsiteX166" fmla="*/ 0 w 12193588"/>
              <a:gd name="connsiteY166" fmla="*/ 1483400 h 4341591"/>
              <a:gd name="connsiteX167" fmla="*/ 71958 w 12193588"/>
              <a:gd name="connsiteY167" fmla="*/ 1489606 h 4341591"/>
              <a:gd name="connsiteX168" fmla="*/ 392922 w 12193588"/>
              <a:gd name="connsiteY168" fmla="*/ 1355196 h 4341591"/>
              <a:gd name="connsiteX169" fmla="*/ 510885 w 12193588"/>
              <a:gd name="connsiteY169" fmla="*/ 995820 h 4341591"/>
              <a:gd name="connsiteX170" fmla="*/ 394301 w 12193588"/>
              <a:gd name="connsiteY170" fmla="*/ 632335 h 4341591"/>
              <a:gd name="connsiteX171" fmla="*/ 71958 w 12193588"/>
              <a:gd name="connsiteY171" fmla="*/ 499275 h 4341591"/>
              <a:gd name="connsiteX172" fmla="*/ 0 w 12193588"/>
              <a:gd name="connsiteY172" fmla="*/ 505420 h 4341591"/>
              <a:gd name="connsiteX173" fmla="*/ 0 w 12193588"/>
              <a:gd name="connsiteY173" fmla="*/ 4312 h 434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2193588" h="4341591">
                <a:moveTo>
                  <a:pt x="5496630" y="2849226"/>
                </a:moveTo>
                <a:cubicBezTo>
                  <a:pt x="5359476" y="2849226"/>
                  <a:pt x="5251563" y="2893579"/>
                  <a:pt x="5172921" y="2982287"/>
                </a:cubicBezTo>
                <a:cubicBezTo>
                  <a:pt x="5094280" y="3070979"/>
                  <a:pt x="5054958" y="3192141"/>
                  <a:pt x="5054958" y="3345772"/>
                </a:cubicBezTo>
                <a:cubicBezTo>
                  <a:pt x="5054958" y="3495734"/>
                  <a:pt x="5094280" y="3615531"/>
                  <a:pt x="5172921" y="3705148"/>
                </a:cubicBezTo>
                <a:cubicBezTo>
                  <a:pt x="5251563" y="3794765"/>
                  <a:pt x="5359476" y="3839558"/>
                  <a:pt x="5496630" y="3839558"/>
                </a:cubicBezTo>
                <a:cubicBezTo>
                  <a:pt x="5631965" y="3839558"/>
                  <a:pt x="5738951" y="3794765"/>
                  <a:pt x="5817593" y="3705148"/>
                </a:cubicBezTo>
                <a:cubicBezTo>
                  <a:pt x="5896236" y="3615531"/>
                  <a:pt x="5935557" y="3495734"/>
                  <a:pt x="5935557" y="3345772"/>
                </a:cubicBezTo>
                <a:cubicBezTo>
                  <a:pt x="5935557" y="3192141"/>
                  <a:pt x="5896690" y="3070979"/>
                  <a:pt x="5818974" y="2982287"/>
                </a:cubicBezTo>
                <a:cubicBezTo>
                  <a:pt x="5741241" y="2893579"/>
                  <a:pt x="5633799" y="2849226"/>
                  <a:pt x="5496630" y="2849226"/>
                </a:cubicBezTo>
                <a:close/>
                <a:moveTo>
                  <a:pt x="7465554" y="2835524"/>
                </a:moveTo>
                <a:lnTo>
                  <a:pt x="7465554" y="3244272"/>
                </a:lnTo>
                <a:lnTo>
                  <a:pt x="7731645" y="3244272"/>
                </a:lnTo>
                <a:cubicBezTo>
                  <a:pt x="7881622" y="3244272"/>
                  <a:pt x="7956596" y="3176604"/>
                  <a:pt x="7956596" y="3041270"/>
                </a:cubicBezTo>
                <a:cubicBezTo>
                  <a:pt x="7956596" y="2977255"/>
                  <a:pt x="7937860" y="2926959"/>
                  <a:pt x="7900358" y="2890382"/>
                </a:cubicBezTo>
                <a:cubicBezTo>
                  <a:pt x="7862871" y="2853805"/>
                  <a:pt x="7806633" y="2835524"/>
                  <a:pt x="7731645" y="2835524"/>
                </a:cubicBezTo>
                <a:close/>
                <a:moveTo>
                  <a:pt x="8948908" y="2380134"/>
                </a:moveTo>
                <a:lnTo>
                  <a:pt x="9489337" y="2380134"/>
                </a:lnTo>
                <a:lnTo>
                  <a:pt x="9489337" y="3219579"/>
                </a:lnTo>
                <a:lnTo>
                  <a:pt x="10106574" y="2380134"/>
                </a:lnTo>
                <a:lnTo>
                  <a:pt x="10751247" y="2380134"/>
                </a:lnTo>
                <a:lnTo>
                  <a:pt x="9999585" y="3329311"/>
                </a:lnTo>
                <a:lnTo>
                  <a:pt x="10751247" y="4322386"/>
                </a:lnTo>
                <a:lnTo>
                  <a:pt x="10101086" y="4322386"/>
                </a:lnTo>
                <a:lnTo>
                  <a:pt x="9489337" y="3463736"/>
                </a:lnTo>
                <a:lnTo>
                  <a:pt x="9489337" y="4322386"/>
                </a:lnTo>
                <a:lnTo>
                  <a:pt x="8948908" y="4322386"/>
                </a:lnTo>
                <a:close/>
                <a:moveTo>
                  <a:pt x="6925125" y="2380134"/>
                </a:moveTo>
                <a:lnTo>
                  <a:pt x="7778287" y="2380134"/>
                </a:lnTo>
                <a:cubicBezTo>
                  <a:pt x="7933737" y="2380134"/>
                  <a:pt x="8065873" y="2407101"/>
                  <a:pt x="8174695" y="2461049"/>
                </a:cubicBezTo>
                <a:cubicBezTo>
                  <a:pt x="8283518" y="2515013"/>
                  <a:pt x="8365358" y="2589533"/>
                  <a:pt x="8420217" y="2684637"/>
                </a:cubicBezTo>
                <a:cubicBezTo>
                  <a:pt x="8475090" y="2779741"/>
                  <a:pt x="8502512" y="2886729"/>
                  <a:pt x="8502512" y="3005602"/>
                </a:cubicBezTo>
                <a:cubicBezTo>
                  <a:pt x="8502512" y="3140937"/>
                  <a:pt x="8465025" y="3258445"/>
                  <a:pt x="8390036" y="3358111"/>
                </a:cubicBezTo>
                <a:cubicBezTo>
                  <a:pt x="8315062" y="3457794"/>
                  <a:pt x="8207149" y="3527750"/>
                  <a:pt x="8066327" y="3567980"/>
                </a:cubicBezTo>
                <a:lnTo>
                  <a:pt x="8507999" y="4322386"/>
                </a:lnTo>
                <a:lnTo>
                  <a:pt x="7912712" y="4322386"/>
                </a:lnTo>
                <a:lnTo>
                  <a:pt x="7520411" y="3606392"/>
                </a:lnTo>
                <a:lnTo>
                  <a:pt x="7465554" y="3606392"/>
                </a:lnTo>
                <a:lnTo>
                  <a:pt x="7465554" y="4322386"/>
                </a:lnTo>
                <a:lnTo>
                  <a:pt x="6925125" y="4322386"/>
                </a:lnTo>
                <a:close/>
                <a:moveTo>
                  <a:pt x="1283678" y="2380134"/>
                </a:moveTo>
                <a:lnTo>
                  <a:pt x="1865262" y="2380134"/>
                </a:lnTo>
                <a:lnTo>
                  <a:pt x="2079238" y="3702406"/>
                </a:lnTo>
                <a:lnTo>
                  <a:pt x="2378255" y="2380134"/>
                </a:lnTo>
                <a:lnTo>
                  <a:pt x="2968070" y="2380134"/>
                </a:lnTo>
                <a:lnTo>
                  <a:pt x="3269828" y="3702406"/>
                </a:lnTo>
                <a:lnTo>
                  <a:pt x="3483805" y="2380134"/>
                </a:lnTo>
                <a:lnTo>
                  <a:pt x="4065390" y="2380134"/>
                </a:lnTo>
                <a:lnTo>
                  <a:pt x="3612743" y="4322386"/>
                </a:lnTo>
                <a:lnTo>
                  <a:pt x="2943376" y="4322386"/>
                </a:lnTo>
                <a:lnTo>
                  <a:pt x="2674541" y="3123565"/>
                </a:lnTo>
                <a:lnTo>
                  <a:pt x="2405691" y="4322386"/>
                </a:lnTo>
                <a:lnTo>
                  <a:pt x="1736325" y="4322386"/>
                </a:lnTo>
                <a:close/>
                <a:moveTo>
                  <a:pt x="12182487" y="2349952"/>
                </a:moveTo>
                <a:lnTo>
                  <a:pt x="12193588" y="2350612"/>
                </a:lnTo>
                <a:lnTo>
                  <a:pt x="12193588" y="2850175"/>
                </a:lnTo>
                <a:lnTo>
                  <a:pt x="12182487" y="2849226"/>
                </a:lnTo>
                <a:cubicBezTo>
                  <a:pt x="12045318" y="2849226"/>
                  <a:pt x="11937419" y="2893579"/>
                  <a:pt x="11858778" y="2982287"/>
                </a:cubicBezTo>
                <a:cubicBezTo>
                  <a:pt x="11780136" y="3070979"/>
                  <a:pt x="11740815" y="3192141"/>
                  <a:pt x="11740815" y="3345772"/>
                </a:cubicBezTo>
                <a:cubicBezTo>
                  <a:pt x="11740815" y="3495734"/>
                  <a:pt x="11780136" y="3615531"/>
                  <a:pt x="11858778" y="3705148"/>
                </a:cubicBezTo>
                <a:cubicBezTo>
                  <a:pt x="11937419" y="3794765"/>
                  <a:pt x="12045318" y="3839558"/>
                  <a:pt x="12182487" y="3839558"/>
                </a:cubicBezTo>
                <a:lnTo>
                  <a:pt x="12193588" y="3838589"/>
                </a:lnTo>
                <a:lnTo>
                  <a:pt x="12193588" y="4340926"/>
                </a:lnTo>
                <a:lnTo>
                  <a:pt x="12182487" y="4341591"/>
                </a:lnTo>
                <a:cubicBezTo>
                  <a:pt x="12001434" y="4341591"/>
                  <a:pt x="11835009" y="4299072"/>
                  <a:pt x="11683212" y="4214033"/>
                </a:cubicBezTo>
                <a:cubicBezTo>
                  <a:pt x="11531416" y="4128978"/>
                  <a:pt x="11411618" y="4010561"/>
                  <a:pt x="11323836" y="3858764"/>
                </a:cubicBezTo>
                <a:cubicBezTo>
                  <a:pt x="11236054" y="3706968"/>
                  <a:pt x="11192155" y="3535980"/>
                  <a:pt x="11192155" y="3345772"/>
                </a:cubicBezTo>
                <a:cubicBezTo>
                  <a:pt x="11192155" y="3155563"/>
                  <a:pt x="11236054" y="2984576"/>
                  <a:pt x="11323836" y="2832779"/>
                </a:cubicBezTo>
                <a:cubicBezTo>
                  <a:pt x="11411618" y="2680982"/>
                  <a:pt x="11531416" y="2562565"/>
                  <a:pt x="11683212" y="2477511"/>
                </a:cubicBezTo>
                <a:cubicBezTo>
                  <a:pt x="11835009" y="2392471"/>
                  <a:pt x="12001434" y="2349952"/>
                  <a:pt x="12182487" y="2349952"/>
                </a:cubicBezTo>
                <a:close/>
                <a:moveTo>
                  <a:pt x="5496630" y="2349952"/>
                </a:moveTo>
                <a:cubicBezTo>
                  <a:pt x="5679517" y="2349952"/>
                  <a:pt x="5846409" y="2392471"/>
                  <a:pt x="5997282" y="2477511"/>
                </a:cubicBezTo>
                <a:cubicBezTo>
                  <a:pt x="6148168" y="2562565"/>
                  <a:pt x="6267040" y="2680982"/>
                  <a:pt x="6353913" y="2832779"/>
                </a:cubicBezTo>
                <a:cubicBezTo>
                  <a:pt x="6440786" y="2984576"/>
                  <a:pt x="6484217" y="3155563"/>
                  <a:pt x="6484217" y="3345772"/>
                </a:cubicBezTo>
                <a:cubicBezTo>
                  <a:pt x="6484217" y="3535980"/>
                  <a:pt x="6440332" y="3706968"/>
                  <a:pt x="6352534" y="3858764"/>
                </a:cubicBezTo>
                <a:cubicBezTo>
                  <a:pt x="6264752" y="4010561"/>
                  <a:pt x="6145425" y="4128978"/>
                  <a:pt x="5994538" y="4214033"/>
                </a:cubicBezTo>
                <a:cubicBezTo>
                  <a:pt x="5843666" y="4299072"/>
                  <a:pt x="5677696" y="4341591"/>
                  <a:pt x="5496630" y="4341591"/>
                </a:cubicBezTo>
                <a:cubicBezTo>
                  <a:pt x="5315579" y="4341591"/>
                  <a:pt x="5149153" y="4299072"/>
                  <a:pt x="4997355" y="4214033"/>
                </a:cubicBezTo>
                <a:cubicBezTo>
                  <a:pt x="4845559" y="4128978"/>
                  <a:pt x="4725762" y="4010561"/>
                  <a:pt x="4637979" y="3858764"/>
                </a:cubicBezTo>
                <a:cubicBezTo>
                  <a:pt x="4550197" y="3706968"/>
                  <a:pt x="4506298" y="3535980"/>
                  <a:pt x="4506298" y="3345772"/>
                </a:cubicBezTo>
                <a:cubicBezTo>
                  <a:pt x="4506298" y="3155563"/>
                  <a:pt x="4550197" y="2984576"/>
                  <a:pt x="4637979" y="2832779"/>
                </a:cubicBezTo>
                <a:cubicBezTo>
                  <a:pt x="4725762" y="2680982"/>
                  <a:pt x="4845559" y="2562565"/>
                  <a:pt x="4997355" y="2477511"/>
                </a:cubicBezTo>
                <a:cubicBezTo>
                  <a:pt x="5149153" y="2392471"/>
                  <a:pt x="5315579" y="2349952"/>
                  <a:pt x="5496630" y="2349952"/>
                </a:cubicBezTo>
                <a:close/>
                <a:moveTo>
                  <a:pt x="6757814" y="499275"/>
                </a:moveTo>
                <a:cubicBezTo>
                  <a:pt x="6620645" y="499275"/>
                  <a:pt x="6512747" y="543627"/>
                  <a:pt x="6434106" y="632335"/>
                </a:cubicBezTo>
                <a:cubicBezTo>
                  <a:pt x="6355464" y="721027"/>
                  <a:pt x="6316143" y="842189"/>
                  <a:pt x="6316143" y="995820"/>
                </a:cubicBezTo>
                <a:cubicBezTo>
                  <a:pt x="6316143" y="1145782"/>
                  <a:pt x="6355464" y="1265579"/>
                  <a:pt x="6434106" y="1355196"/>
                </a:cubicBezTo>
                <a:cubicBezTo>
                  <a:pt x="6512747" y="1444813"/>
                  <a:pt x="6620645" y="1489606"/>
                  <a:pt x="6757814" y="1489606"/>
                </a:cubicBezTo>
                <a:cubicBezTo>
                  <a:pt x="6893149" y="1489606"/>
                  <a:pt x="7000137" y="1444813"/>
                  <a:pt x="7078779" y="1355196"/>
                </a:cubicBezTo>
                <a:cubicBezTo>
                  <a:pt x="7157421" y="1265579"/>
                  <a:pt x="7196742" y="1145782"/>
                  <a:pt x="7196742" y="995820"/>
                </a:cubicBezTo>
                <a:cubicBezTo>
                  <a:pt x="7196742" y="842189"/>
                  <a:pt x="7157875" y="721027"/>
                  <a:pt x="7080158" y="632335"/>
                </a:cubicBezTo>
                <a:cubicBezTo>
                  <a:pt x="7002426" y="543627"/>
                  <a:pt x="6894982" y="499275"/>
                  <a:pt x="6757814" y="499275"/>
                </a:cubicBezTo>
                <a:close/>
                <a:moveTo>
                  <a:pt x="2040882" y="485572"/>
                </a:moveTo>
                <a:lnTo>
                  <a:pt x="2040882" y="894320"/>
                </a:lnTo>
                <a:lnTo>
                  <a:pt x="2306974" y="894320"/>
                </a:lnTo>
                <a:cubicBezTo>
                  <a:pt x="2456951" y="894320"/>
                  <a:pt x="2531925" y="826653"/>
                  <a:pt x="2531925" y="691318"/>
                </a:cubicBezTo>
                <a:cubicBezTo>
                  <a:pt x="2531925" y="627303"/>
                  <a:pt x="2513189" y="577008"/>
                  <a:pt x="2475687" y="540430"/>
                </a:cubicBezTo>
                <a:cubicBezTo>
                  <a:pt x="2438200" y="503853"/>
                  <a:pt x="2381962" y="485572"/>
                  <a:pt x="2306974" y="485572"/>
                </a:cubicBezTo>
                <a:close/>
                <a:moveTo>
                  <a:pt x="10295148" y="30182"/>
                </a:moveTo>
                <a:lnTo>
                  <a:pt x="11875293" y="30182"/>
                </a:lnTo>
                <a:lnTo>
                  <a:pt x="11875293" y="460879"/>
                </a:lnTo>
                <a:lnTo>
                  <a:pt x="11351313" y="460879"/>
                </a:lnTo>
                <a:lnTo>
                  <a:pt x="11351313" y="1972434"/>
                </a:lnTo>
                <a:lnTo>
                  <a:pt x="10813627" y="1972434"/>
                </a:lnTo>
                <a:lnTo>
                  <a:pt x="10813627" y="460879"/>
                </a:lnTo>
                <a:lnTo>
                  <a:pt x="10295148" y="460879"/>
                </a:lnTo>
                <a:close/>
                <a:moveTo>
                  <a:pt x="3524236" y="30182"/>
                </a:moveTo>
                <a:lnTo>
                  <a:pt x="4064665" y="30182"/>
                </a:lnTo>
                <a:lnTo>
                  <a:pt x="4064665" y="869627"/>
                </a:lnTo>
                <a:lnTo>
                  <a:pt x="4681903" y="30182"/>
                </a:lnTo>
                <a:lnTo>
                  <a:pt x="5326576" y="30182"/>
                </a:lnTo>
                <a:lnTo>
                  <a:pt x="4574914" y="979359"/>
                </a:lnTo>
                <a:lnTo>
                  <a:pt x="5326576" y="1972434"/>
                </a:lnTo>
                <a:lnTo>
                  <a:pt x="4676414" y="1972434"/>
                </a:lnTo>
                <a:lnTo>
                  <a:pt x="4064665" y="1113784"/>
                </a:lnTo>
                <a:lnTo>
                  <a:pt x="4064665" y="1972434"/>
                </a:lnTo>
                <a:lnTo>
                  <a:pt x="3524236" y="1972434"/>
                </a:lnTo>
                <a:close/>
                <a:moveTo>
                  <a:pt x="1500454" y="30182"/>
                </a:moveTo>
                <a:lnTo>
                  <a:pt x="2353616" y="30182"/>
                </a:lnTo>
                <a:cubicBezTo>
                  <a:pt x="2509066" y="30182"/>
                  <a:pt x="2641202" y="57149"/>
                  <a:pt x="2750024" y="111097"/>
                </a:cubicBezTo>
                <a:cubicBezTo>
                  <a:pt x="2858846" y="165062"/>
                  <a:pt x="2940687" y="239581"/>
                  <a:pt x="2995545" y="334685"/>
                </a:cubicBezTo>
                <a:cubicBezTo>
                  <a:pt x="3050419" y="429789"/>
                  <a:pt x="3077841" y="536777"/>
                  <a:pt x="3077841" y="655649"/>
                </a:cubicBezTo>
                <a:cubicBezTo>
                  <a:pt x="3077841" y="790985"/>
                  <a:pt x="3040353" y="908493"/>
                  <a:pt x="2965365" y="1008159"/>
                </a:cubicBezTo>
                <a:cubicBezTo>
                  <a:pt x="2890391" y="1107842"/>
                  <a:pt x="2782478" y="1177798"/>
                  <a:pt x="2641656" y="1218028"/>
                </a:cubicBezTo>
                <a:lnTo>
                  <a:pt x="3083328" y="1972434"/>
                </a:lnTo>
                <a:lnTo>
                  <a:pt x="2488041" y="1972434"/>
                </a:lnTo>
                <a:lnTo>
                  <a:pt x="2095740" y="1256440"/>
                </a:lnTo>
                <a:lnTo>
                  <a:pt x="2040882" y="1256440"/>
                </a:lnTo>
                <a:lnTo>
                  <a:pt x="2040882" y="1972434"/>
                </a:lnTo>
                <a:lnTo>
                  <a:pt x="1500454" y="1972434"/>
                </a:lnTo>
                <a:close/>
                <a:moveTo>
                  <a:pt x="8186311" y="30181"/>
                </a:moveTo>
                <a:lnTo>
                  <a:pt x="8723996" y="30181"/>
                </a:lnTo>
                <a:lnTo>
                  <a:pt x="8723996" y="1138476"/>
                </a:lnTo>
                <a:cubicBezTo>
                  <a:pt x="8723996" y="1248208"/>
                  <a:pt x="8748234" y="1332792"/>
                  <a:pt x="8796696" y="1392228"/>
                </a:cubicBezTo>
                <a:cubicBezTo>
                  <a:pt x="8845157" y="1451665"/>
                  <a:pt x="8918766" y="1481390"/>
                  <a:pt x="9017524" y="1481390"/>
                </a:cubicBezTo>
                <a:cubicBezTo>
                  <a:pt x="9116281" y="1481390"/>
                  <a:pt x="9190815" y="1451210"/>
                  <a:pt x="9241111" y="1390849"/>
                </a:cubicBezTo>
                <a:cubicBezTo>
                  <a:pt x="9291407" y="1330503"/>
                  <a:pt x="9316554" y="1246373"/>
                  <a:pt x="9316554" y="1138476"/>
                </a:cubicBezTo>
                <a:lnTo>
                  <a:pt x="9316554" y="30181"/>
                </a:lnTo>
                <a:lnTo>
                  <a:pt x="9854240" y="30181"/>
                </a:lnTo>
                <a:lnTo>
                  <a:pt x="9854240" y="1138476"/>
                </a:lnTo>
                <a:cubicBezTo>
                  <a:pt x="9854240" y="1321363"/>
                  <a:pt x="9817207" y="1476812"/>
                  <a:pt x="9743129" y="1604826"/>
                </a:cubicBezTo>
                <a:cubicBezTo>
                  <a:pt x="9669064" y="1732854"/>
                  <a:pt x="9568018" y="1829322"/>
                  <a:pt x="9439989" y="1894246"/>
                </a:cubicBezTo>
                <a:cubicBezTo>
                  <a:pt x="9311977" y="1959170"/>
                  <a:pt x="9167501" y="1991639"/>
                  <a:pt x="9006550" y="1991639"/>
                </a:cubicBezTo>
                <a:cubicBezTo>
                  <a:pt x="8845612" y="1991639"/>
                  <a:pt x="8703426" y="1959625"/>
                  <a:pt x="8579975" y="1895626"/>
                </a:cubicBezTo>
                <a:cubicBezTo>
                  <a:pt x="8456525" y="1831611"/>
                  <a:pt x="8360057" y="1735598"/>
                  <a:pt x="8290555" y="1607569"/>
                </a:cubicBezTo>
                <a:cubicBezTo>
                  <a:pt x="8221053" y="1479556"/>
                  <a:pt x="8186311" y="1323182"/>
                  <a:pt x="8186311" y="1138476"/>
                </a:cubicBezTo>
                <a:close/>
                <a:moveTo>
                  <a:pt x="6757814" y="0"/>
                </a:moveTo>
                <a:cubicBezTo>
                  <a:pt x="6940701" y="0"/>
                  <a:pt x="7107595" y="42520"/>
                  <a:pt x="7258467" y="127559"/>
                </a:cubicBezTo>
                <a:cubicBezTo>
                  <a:pt x="7409354" y="212613"/>
                  <a:pt x="7528226" y="331031"/>
                  <a:pt x="7615099" y="482827"/>
                </a:cubicBezTo>
                <a:cubicBezTo>
                  <a:pt x="7701972" y="634624"/>
                  <a:pt x="7745402" y="805611"/>
                  <a:pt x="7745402" y="995820"/>
                </a:cubicBezTo>
                <a:cubicBezTo>
                  <a:pt x="7745402" y="1186028"/>
                  <a:pt x="7701518" y="1357016"/>
                  <a:pt x="7613720" y="1508812"/>
                </a:cubicBezTo>
                <a:cubicBezTo>
                  <a:pt x="7525938" y="1660609"/>
                  <a:pt x="7406610" y="1779026"/>
                  <a:pt x="7255723" y="1864081"/>
                </a:cubicBezTo>
                <a:cubicBezTo>
                  <a:pt x="7104851" y="1949120"/>
                  <a:pt x="6938882" y="1991639"/>
                  <a:pt x="6757814" y="1991639"/>
                </a:cubicBezTo>
                <a:cubicBezTo>
                  <a:pt x="6576762" y="1991639"/>
                  <a:pt x="6410337" y="1949120"/>
                  <a:pt x="6258540" y="1864081"/>
                </a:cubicBezTo>
                <a:cubicBezTo>
                  <a:pt x="6106746" y="1779026"/>
                  <a:pt x="5986947" y="1660609"/>
                  <a:pt x="5899164" y="1508812"/>
                </a:cubicBezTo>
                <a:cubicBezTo>
                  <a:pt x="5811383" y="1357016"/>
                  <a:pt x="5767484" y="1186028"/>
                  <a:pt x="5767484" y="995820"/>
                </a:cubicBezTo>
                <a:cubicBezTo>
                  <a:pt x="5767484" y="805611"/>
                  <a:pt x="5811383" y="634624"/>
                  <a:pt x="5899164" y="482827"/>
                </a:cubicBezTo>
                <a:cubicBezTo>
                  <a:pt x="5986947" y="331031"/>
                  <a:pt x="6106746" y="212613"/>
                  <a:pt x="6258540" y="127559"/>
                </a:cubicBezTo>
                <a:cubicBezTo>
                  <a:pt x="6410337" y="42520"/>
                  <a:pt x="6576762" y="0"/>
                  <a:pt x="6757814" y="0"/>
                </a:cubicBezTo>
                <a:close/>
                <a:moveTo>
                  <a:pt x="71958" y="0"/>
                </a:moveTo>
                <a:cubicBezTo>
                  <a:pt x="254844" y="0"/>
                  <a:pt x="421738" y="42520"/>
                  <a:pt x="572610" y="127559"/>
                </a:cubicBezTo>
                <a:cubicBezTo>
                  <a:pt x="723497" y="212613"/>
                  <a:pt x="842370" y="331031"/>
                  <a:pt x="929242" y="482827"/>
                </a:cubicBezTo>
                <a:cubicBezTo>
                  <a:pt x="1016116" y="634624"/>
                  <a:pt x="1059545" y="805611"/>
                  <a:pt x="1059545" y="995820"/>
                </a:cubicBezTo>
                <a:cubicBezTo>
                  <a:pt x="1059545" y="1186028"/>
                  <a:pt x="1015661" y="1357016"/>
                  <a:pt x="927863" y="1508812"/>
                </a:cubicBezTo>
                <a:cubicBezTo>
                  <a:pt x="840081" y="1660609"/>
                  <a:pt x="720754" y="1779026"/>
                  <a:pt x="569866" y="1864081"/>
                </a:cubicBezTo>
                <a:cubicBezTo>
                  <a:pt x="418994" y="1949120"/>
                  <a:pt x="253025" y="1991639"/>
                  <a:pt x="71958" y="1991639"/>
                </a:cubicBezTo>
                <a:lnTo>
                  <a:pt x="0" y="1987327"/>
                </a:lnTo>
                <a:lnTo>
                  <a:pt x="0" y="1483400"/>
                </a:lnTo>
                <a:lnTo>
                  <a:pt x="71958" y="1489606"/>
                </a:lnTo>
                <a:cubicBezTo>
                  <a:pt x="207292" y="1489606"/>
                  <a:pt x="314280" y="1444813"/>
                  <a:pt x="392922" y="1355196"/>
                </a:cubicBezTo>
                <a:cubicBezTo>
                  <a:pt x="471564" y="1265579"/>
                  <a:pt x="510885" y="1145782"/>
                  <a:pt x="510885" y="995820"/>
                </a:cubicBezTo>
                <a:cubicBezTo>
                  <a:pt x="510885" y="842189"/>
                  <a:pt x="472018" y="721027"/>
                  <a:pt x="394301" y="632335"/>
                </a:cubicBezTo>
                <a:cubicBezTo>
                  <a:pt x="316569" y="543627"/>
                  <a:pt x="209126" y="499275"/>
                  <a:pt x="71958" y="499275"/>
                </a:cubicBezTo>
                <a:lnTo>
                  <a:pt x="0" y="505420"/>
                </a:lnTo>
                <a:lnTo>
                  <a:pt x="0" y="4312"/>
                </a:lnTo>
                <a:close/>
              </a:path>
            </a:pathLst>
          </a:custGeom>
          <a:solidFill>
            <a:schemeClr val="bg1">
              <a:lumMod val="9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104" name="Oval 103">
            <a:extLst>
              <a:ext uri="{FF2B5EF4-FFF2-40B4-BE49-F238E27FC236}">
                <a16:creationId xmlns:a16="http://schemas.microsoft.com/office/drawing/2014/main" id="{66334B8A-4F7B-47B6-92FF-0E3F8A51E50C}"/>
              </a:ext>
            </a:extLst>
          </p:cNvPr>
          <p:cNvSpPr/>
          <p:nvPr/>
        </p:nvSpPr>
        <p:spPr>
          <a:xfrm>
            <a:off x="4516735" y="4724834"/>
            <a:ext cx="3218455" cy="495204"/>
          </a:xfrm>
          <a:prstGeom prst="ellipse">
            <a:avLst/>
          </a:prstGeom>
          <a:solidFill>
            <a:schemeClr val="bg1"/>
          </a:solidFill>
          <a:ln>
            <a:noFill/>
          </a:ln>
          <a:effectLst>
            <a:outerShdw blurRad="152400" dist="431800" dir="5400000" sx="90000" sy="-19000"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4" name="Figures" hidden="1">
            <a:extLst>
              <a:ext uri="{FF2B5EF4-FFF2-40B4-BE49-F238E27FC236}">
                <a16:creationId xmlns:a16="http://schemas.microsoft.com/office/drawing/2014/main" id="{5FD69570-E074-400D-BA5B-0DE5206FA024}"/>
              </a:ext>
            </a:extLst>
          </p:cNvPr>
          <p:cNvSpPr/>
          <p:nvPr/>
        </p:nvSpPr>
        <p:spPr>
          <a:xfrm>
            <a:off x="4099874" y="351604"/>
            <a:ext cx="3636880" cy="4963088"/>
          </a:xfrm>
          <a:custGeom>
            <a:avLst/>
            <a:gdLst>
              <a:gd name="connsiteX0" fmla="*/ 2359903 w 3636880"/>
              <a:gd name="connsiteY0" fmla="*/ 3796851 h 4963088"/>
              <a:gd name="connsiteX1" fmla="*/ 2339734 w 3636880"/>
              <a:gd name="connsiteY1" fmla="*/ 3823346 h 4963088"/>
              <a:gd name="connsiteX2" fmla="*/ 2286375 w 3636880"/>
              <a:gd name="connsiteY2" fmla="*/ 3971842 h 4963088"/>
              <a:gd name="connsiteX3" fmla="*/ 2170763 w 3636880"/>
              <a:gd name="connsiteY3" fmla="*/ 4216798 h 4963088"/>
              <a:gd name="connsiteX4" fmla="*/ 2210147 w 3636880"/>
              <a:gd name="connsiteY4" fmla="*/ 4275181 h 4963088"/>
              <a:gd name="connsiteX5" fmla="*/ 2236827 w 3636880"/>
              <a:gd name="connsiteY5" fmla="*/ 4275181 h 4963088"/>
              <a:gd name="connsiteX6" fmla="*/ 2432479 w 3636880"/>
              <a:gd name="connsiteY6" fmla="*/ 4235836 h 4963088"/>
              <a:gd name="connsiteX7" fmla="*/ 2729768 w 3636880"/>
              <a:gd name="connsiteY7" fmla="*/ 4136839 h 4963088"/>
              <a:gd name="connsiteX8" fmla="*/ 2758988 w 3636880"/>
              <a:gd name="connsiteY8" fmla="*/ 4110185 h 4963088"/>
              <a:gd name="connsiteX9" fmla="*/ 2734849 w 3636880"/>
              <a:gd name="connsiteY9" fmla="*/ 4082263 h 4963088"/>
              <a:gd name="connsiteX10" fmla="*/ 2498543 w 3636880"/>
              <a:gd name="connsiteY10" fmla="*/ 3912190 h 4963088"/>
              <a:gd name="connsiteX11" fmla="*/ 2390553 w 3636880"/>
              <a:gd name="connsiteY11" fmla="*/ 3809385 h 4963088"/>
              <a:gd name="connsiteX12" fmla="*/ 2359903 w 3636880"/>
              <a:gd name="connsiteY12" fmla="*/ 3796851 h 4963088"/>
              <a:gd name="connsiteX13" fmla="*/ 2262693 w 3636880"/>
              <a:gd name="connsiteY13" fmla="*/ 137 h 4963088"/>
              <a:gd name="connsiteX14" fmla="*/ 2293998 w 3636880"/>
              <a:gd name="connsiteY14" fmla="*/ 5591 h 4963088"/>
              <a:gd name="connsiteX15" fmla="*/ 2338464 w 3636880"/>
              <a:gd name="connsiteY15" fmla="*/ 15744 h 4963088"/>
              <a:gd name="connsiteX16" fmla="*/ 2379119 w 3636880"/>
              <a:gd name="connsiteY16" fmla="*/ 70320 h 4963088"/>
              <a:gd name="connsiteX17" fmla="*/ 2403258 w 3636880"/>
              <a:gd name="connsiteY17" fmla="*/ 202317 h 4963088"/>
              <a:gd name="connsiteX18" fmla="*/ 2431208 w 3636880"/>
              <a:gd name="connsiteY18" fmla="*/ 312737 h 4963088"/>
              <a:gd name="connsiteX19" fmla="*/ 2455347 w 3636880"/>
              <a:gd name="connsiteY19" fmla="*/ 386351 h 4963088"/>
              <a:gd name="connsiteX20" fmla="*/ 2661162 w 3636880"/>
              <a:gd name="connsiteY20" fmla="*/ 828033 h 4963088"/>
              <a:gd name="connsiteX21" fmla="*/ 2731038 w 3636880"/>
              <a:gd name="connsiteY21" fmla="*/ 1045066 h 4963088"/>
              <a:gd name="connsiteX22" fmla="*/ 2725956 w 3636880"/>
              <a:gd name="connsiteY22" fmla="*/ 1140256 h 4963088"/>
              <a:gd name="connsiteX23" fmla="*/ 2621778 w 3636880"/>
              <a:gd name="connsiteY23" fmla="*/ 1396634 h 4963088"/>
              <a:gd name="connsiteX24" fmla="*/ 2640835 w 3636880"/>
              <a:gd name="connsiteY24" fmla="*/ 1434710 h 4963088"/>
              <a:gd name="connsiteX25" fmla="*/ 2723415 w 3636880"/>
              <a:gd name="connsiteY25" fmla="*/ 1462633 h 4963088"/>
              <a:gd name="connsiteX26" fmla="*/ 2823782 w 3636880"/>
              <a:gd name="connsiteY26" fmla="*/ 1493094 h 4963088"/>
              <a:gd name="connsiteX27" fmla="*/ 2958451 w 3636880"/>
              <a:gd name="connsiteY27" fmla="*/ 1571784 h 4963088"/>
              <a:gd name="connsiteX28" fmla="*/ 3027056 w 3636880"/>
              <a:gd name="connsiteY28" fmla="*/ 1759626 h 4963088"/>
              <a:gd name="connsiteX29" fmla="*/ 3024515 w 3636880"/>
              <a:gd name="connsiteY29" fmla="*/ 1781202 h 4963088"/>
              <a:gd name="connsiteX30" fmla="*/ 3006729 w 3636880"/>
              <a:gd name="connsiteY30" fmla="*/ 1798971 h 4963088"/>
              <a:gd name="connsiteX31" fmla="*/ 2995295 w 3636880"/>
              <a:gd name="connsiteY31" fmla="*/ 1779933 h 4963088"/>
              <a:gd name="connsiteX32" fmla="*/ 2842839 w 3636880"/>
              <a:gd name="connsiteY32" fmla="*/ 1554015 h 4963088"/>
              <a:gd name="connsiteX33" fmla="*/ 2649728 w 3636880"/>
              <a:gd name="connsiteY33" fmla="*/ 1496901 h 4963088"/>
              <a:gd name="connsiteX34" fmla="*/ 2610344 w 3636880"/>
              <a:gd name="connsiteY34" fmla="*/ 1482940 h 4963088"/>
              <a:gd name="connsiteX35" fmla="*/ 2581123 w 3636880"/>
              <a:gd name="connsiteY35" fmla="*/ 1489286 h 4963088"/>
              <a:gd name="connsiteX36" fmla="*/ 2513788 w 3636880"/>
              <a:gd name="connsiteY36" fmla="*/ 1587015 h 4963088"/>
              <a:gd name="connsiteX37" fmla="*/ 2520141 w 3636880"/>
              <a:gd name="connsiteY37" fmla="*/ 1636513 h 4963088"/>
              <a:gd name="connsiteX38" fmla="*/ 2648458 w 3636880"/>
              <a:gd name="connsiteY38" fmla="*/ 1752011 h 4963088"/>
              <a:gd name="connsiteX39" fmla="*/ 2774234 w 3636880"/>
              <a:gd name="connsiteY39" fmla="*/ 1910661 h 4963088"/>
              <a:gd name="connsiteX40" fmla="*/ 2761529 w 3636880"/>
              <a:gd name="connsiteY40" fmla="*/ 2099772 h 4963088"/>
              <a:gd name="connsiteX41" fmla="*/ 2731038 w 3636880"/>
              <a:gd name="connsiteY41" fmla="*/ 2243191 h 4963088"/>
              <a:gd name="connsiteX42" fmla="*/ 2758988 w 3636880"/>
              <a:gd name="connsiteY42" fmla="*/ 2408187 h 4963088"/>
              <a:gd name="connsiteX43" fmla="*/ 2762800 w 3636880"/>
              <a:gd name="connsiteY43" fmla="*/ 2632836 h 4963088"/>
              <a:gd name="connsiteX44" fmla="*/ 2722145 w 3636880"/>
              <a:gd name="connsiteY44" fmla="*/ 3035172 h 4963088"/>
              <a:gd name="connsiteX45" fmla="*/ 2700547 w 3636880"/>
              <a:gd name="connsiteY45" fmla="*/ 3145593 h 4963088"/>
              <a:gd name="connsiteX46" fmla="*/ 2684031 w 3636880"/>
              <a:gd name="connsiteY46" fmla="*/ 3271244 h 4963088"/>
              <a:gd name="connsiteX47" fmla="*/ 2734849 w 3636880"/>
              <a:gd name="connsiteY47" fmla="*/ 3391818 h 4963088"/>
              <a:gd name="connsiteX48" fmla="*/ 2762800 w 3636880"/>
              <a:gd name="connsiteY48" fmla="*/ 3414664 h 4963088"/>
              <a:gd name="connsiteX49" fmla="*/ 3141398 w 3636880"/>
              <a:gd name="connsiteY49" fmla="*/ 3700234 h 4963088"/>
              <a:gd name="connsiteX50" fmla="*/ 3569545 w 3636880"/>
              <a:gd name="connsiteY50" fmla="*/ 4139377 h 4963088"/>
              <a:gd name="connsiteX51" fmla="*/ 3636880 w 3636880"/>
              <a:gd name="connsiteY51" fmla="*/ 4268835 h 4963088"/>
              <a:gd name="connsiteX52" fmla="*/ 3636880 w 3636880"/>
              <a:gd name="connsiteY52" fmla="*/ 4366564 h 4963088"/>
              <a:gd name="connsiteX53" fmla="*/ 3627986 w 3636880"/>
              <a:gd name="connsiteY53" fmla="*/ 4383064 h 4963088"/>
              <a:gd name="connsiteX54" fmla="*/ 3425982 w 3636880"/>
              <a:gd name="connsiteY54" fmla="*/ 4553136 h 4963088"/>
              <a:gd name="connsiteX55" fmla="*/ 3298936 w 3636880"/>
              <a:gd name="connsiteY55" fmla="*/ 4568367 h 4963088"/>
              <a:gd name="connsiteX56" fmla="*/ 2621778 w 3636880"/>
              <a:gd name="connsiteY56" fmla="*/ 4568367 h 4963088"/>
              <a:gd name="connsiteX57" fmla="*/ 2376578 w 3636880"/>
              <a:gd name="connsiteY57" fmla="*/ 4587405 h 4963088"/>
              <a:gd name="connsiteX58" fmla="*/ 2266048 w 3636880"/>
              <a:gd name="connsiteY58" fmla="*/ 4602635 h 4963088"/>
              <a:gd name="connsiteX59" fmla="*/ 2117403 w 3636880"/>
              <a:gd name="connsiteY59" fmla="*/ 4626750 h 4963088"/>
              <a:gd name="connsiteX60" fmla="*/ 2074207 w 3636880"/>
              <a:gd name="connsiteY60" fmla="*/ 4682595 h 4963088"/>
              <a:gd name="connsiteX61" fmla="*/ 2029741 w 3636880"/>
              <a:gd name="connsiteY61" fmla="*/ 4715594 h 4963088"/>
              <a:gd name="connsiteX62" fmla="*/ 1992898 w 3636880"/>
              <a:gd name="connsiteY62" fmla="*/ 4727017 h 4963088"/>
              <a:gd name="connsiteX63" fmla="*/ 1863310 w 3636880"/>
              <a:gd name="connsiteY63" fmla="*/ 4801900 h 4963088"/>
              <a:gd name="connsiteX64" fmla="*/ 1851876 w 3636880"/>
              <a:gd name="connsiteY64" fmla="*/ 4803169 h 4963088"/>
              <a:gd name="connsiteX65" fmla="*/ 1804869 w 3636880"/>
              <a:gd name="connsiteY65" fmla="*/ 4809515 h 4963088"/>
              <a:gd name="connsiteX66" fmla="*/ 1705772 w 3636880"/>
              <a:gd name="connsiteY66" fmla="*/ 4879321 h 4963088"/>
              <a:gd name="connsiteX67" fmla="*/ 1595242 w 3636880"/>
              <a:gd name="connsiteY67" fmla="*/ 4963088 h 4963088"/>
              <a:gd name="connsiteX68" fmla="*/ 1577455 w 3636880"/>
              <a:gd name="connsiteY68" fmla="*/ 4959280 h 4963088"/>
              <a:gd name="connsiteX69" fmla="*/ 1538071 w 3636880"/>
              <a:gd name="connsiteY69" fmla="*/ 4878052 h 4963088"/>
              <a:gd name="connsiteX70" fmla="*/ 1544423 w 3636880"/>
              <a:gd name="connsiteY70" fmla="*/ 4842514 h 4963088"/>
              <a:gd name="connsiteX71" fmla="*/ 1527907 w 3636880"/>
              <a:gd name="connsiteY71" fmla="*/ 4815861 h 4963088"/>
              <a:gd name="connsiteX72" fmla="*/ 1339878 w 3636880"/>
              <a:gd name="connsiteY72" fmla="*/ 4673710 h 4963088"/>
              <a:gd name="connsiteX73" fmla="*/ 1182341 w 3636880"/>
              <a:gd name="connsiteY73" fmla="*/ 4419870 h 4963088"/>
              <a:gd name="connsiteX74" fmla="*/ 923166 w 3636880"/>
              <a:gd name="connsiteY74" fmla="*/ 3970573 h 4963088"/>
              <a:gd name="connsiteX75" fmla="*/ 758005 w 3636880"/>
              <a:gd name="connsiteY75" fmla="*/ 3749732 h 4963088"/>
              <a:gd name="connsiteX76" fmla="*/ 685589 w 3636880"/>
              <a:gd name="connsiteY76" fmla="*/ 3635504 h 4963088"/>
              <a:gd name="connsiteX77" fmla="*/ 604279 w 3636880"/>
              <a:gd name="connsiteY77" fmla="*/ 3551737 h 4963088"/>
              <a:gd name="connsiteX78" fmla="*/ 539485 w 3636880"/>
              <a:gd name="connsiteY78" fmla="*/ 3528892 h 4963088"/>
              <a:gd name="connsiteX79" fmla="*/ 529321 w 3636880"/>
              <a:gd name="connsiteY79" fmla="*/ 3544122 h 4963088"/>
              <a:gd name="connsiteX80" fmla="*/ 516617 w 3636880"/>
              <a:gd name="connsiteY80" fmla="*/ 3561890 h 4963088"/>
              <a:gd name="connsiteX81" fmla="*/ 497560 w 3636880"/>
              <a:gd name="connsiteY81" fmla="*/ 3546660 h 4963088"/>
              <a:gd name="connsiteX82" fmla="*/ 439118 w 3636880"/>
              <a:gd name="connsiteY82" fmla="*/ 3467970 h 4963088"/>
              <a:gd name="connsiteX83" fmla="*/ 164698 w 3636880"/>
              <a:gd name="connsiteY83" fmla="*/ 3327088 h 4963088"/>
              <a:gd name="connsiteX84" fmla="*/ 111338 w 3636880"/>
              <a:gd name="connsiteY84" fmla="*/ 3314396 h 4963088"/>
              <a:gd name="connsiteX85" fmla="*/ 47815 w 3636880"/>
              <a:gd name="connsiteY85" fmla="*/ 3261090 h 4963088"/>
              <a:gd name="connsiteX86" fmla="*/ 82117 w 3636880"/>
              <a:gd name="connsiteY86" fmla="*/ 3172246 h 4963088"/>
              <a:gd name="connsiteX87" fmla="*/ 379406 w 3636880"/>
              <a:gd name="connsiteY87" fmla="*/ 3093556 h 4963088"/>
              <a:gd name="connsiteX88" fmla="*/ 582681 w 3636880"/>
              <a:gd name="connsiteY88" fmla="*/ 3103709 h 4963088"/>
              <a:gd name="connsiteX89" fmla="*/ 778333 w 3636880"/>
              <a:gd name="connsiteY89" fmla="*/ 3091017 h 4963088"/>
              <a:gd name="connsiteX90" fmla="*/ 935870 w 3636880"/>
              <a:gd name="connsiteY90" fmla="*/ 3093556 h 4963088"/>
              <a:gd name="connsiteX91" fmla="*/ 1009557 w 3636880"/>
              <a:gd name="connsiteY91" fmla="*/ 3234437 h 4963088"/>
              <a:gd name="connsiteX92" fmla="*/ 963820 w 3636880"/>
              <a:gd name="connsiteY92" fmla="*/ 3381664 h 4963088"/>
              <a:gd name="connsiteX93" fmla="*/ 960009 w 3636880"/>
              <a:gd name="connsiteY93" fmla="*/ 3399433 h 4963088"/>
              <a:gd name="connsiteX94" fmla="*/ 977796 w 3636880"/>
              <a:gd name="connsiteY94" fmla="*/ 3498430 h 4963088"/>
              <a:gd name="connsiteX95" fmla="*/ 1357665 w 3636880"/>
              <a:gd name="connsiteY95" fmla="*/ 3819538 h 4963088"/>
              <a:gd name="connsiteX96" fmla="*/ 1524096 w 3636880"/>
              <a:gd name="connsiteY96" fmla="*/ 4017534 h 4963088"/>
              <a:gd name="connsiteX97" fmla="*/ 1527907 w 3636880"/>
              <a:gd name="connsiteY97" fmla="*/ 4025149 h 4963088"/>
              <a:gd name="connsiteX98" fmla="*/ 1560939 w 3636880"/>
              <a:gd name="connsiteY98" fmla="*/ 4051802 h 4963088"/>
              <a:gd name="connsiteX99" fmla="*/ 1592701 w 3636880"/>
              <a:gd name="connsiteY99" fmla="*/ 4023880 h 4963088"/>
              <a:gd name="connsiteX100" fmla="*/ 1696879 w 3636880"/>
              <a:gd name="connsiteY100" fmla="*/ 3702772 h 4963088"/>
              <a:gd name="connsiteX101" fmla="*/ 1712125 w 3636880"/>
              <a:gd name="connsiteY101" fmla="*/ 3422278 h 4963088"/>
              <a:gd name="connsiteX102" fmla="*/ 1729911 w 3636880"/>
              <a:gd name="connsiteY102" fmla="*/ 3244591 h 4963088"/>
              <a:gd name="connsiteX103" fmla="*/ 1978922 w 3636880"/>
              <a:gd name="connsiteY103" fmla="*/ 2938713 h 4963088"/>
              <a:gd name="connsiteX104" fmla="*/ 2097076 w 3636880"/>
              <a:gd name="connsiteY104" fmla="*/ 2813062 h 4963088"/>
              <a:gd name="connsiteX105" fmla="*/ 2102158 w 3636880"/>
              <a:gd name="connsiteY105" fmla="*/ 2698834 h 4963088"/>
              <a:gd name="connsiteX106" fmla="*/ 2013225 w 3636880"/>
              <a:gd name="connsiteY106" fmla="*/ 2516069 h 4963088"/>
              <a:gd name="connsiteX107" fmla="*/ 1949702 w 3636880"/>
              <a:gd name="connsiteY107" fmla="*/ 2381534 h 4963088"/>
              <a:gd name="connsiteX108" fmla="*/ 1831548 w 3636880"/>
              <a:gd name="connsiteY108" fmla="*/ 2212731 h 4963088"/>
              <a:gd name="connsiteX109" fmla="*/ 1764214 w 3636880"/>
              <a:gd name="connsiteY109" fmla="*/ 2101041 h 4963088"/>
              <a:gd name="connsiteX110" fmla="*/ 1694338 w 3636880"/>
              <a:gd name="connsiteY110" fmla="*/ 2088349 h 4963088"/>
              <a:gd name="connsiteX111" fmla="*/ 1369099 w 3636880"/>
              <a:gd name="connsiteY111" fmla="*/ 2288883 h 4963088"/>
              <a:gd name="connsiteX112" fmla="*/ 1317010 w 3636880"/>
              <a:gd name="connsiteY112" fmla="*/ 2315536 h 4963088"/>
              <a:gd name="connsiteX113" fmla="*/ 1048942 w 3636880"/>
              <a:gd name="connsiteY113" fmla="*/ 2436110 h 4963088"/>
              <a:gd name="connsiteX114" fmla="*/ 569976 w 3636880"/>
              <a:gd name="connsiteY114" fmla="*/ 2540184 h 4963088"/>
              <a:gd name="connsiteX115" fmla="*/ 436577 w 3636880"/>
              <a:gd name="connsiteY115" fmla="*/ 2546530 h 4963088"/>
              <a:gd name="connsiteX116" fmla="*/ 394652 w 3636880"/>
              <a:gd name="connsiteY116" fmla="*/ 2568107 h 4963088"/>
              <a:gd name="connsiteX117" fmla="*/ 285392 w 3636880"/>
              <a:gd name="connsiteY117" fmla="*/ 2608721 h 4963088"/>
              <a:gd name="connsiteX118" fmla="*/ 235844 w 3636880"/>
              <a:gd name="connsiteY118" fmla="*/ 2620144 h 4963088"/>
              <a:gd name="connsiteX119" fmla="*/ 233303 w 3636880"/>
              <a:gd name="connsiteY119" fmla="*/ 2664566 h 4963088"/>
              <a:gd name="connsiteX120" fmla="*/ 254901 w 3636880"/>
              <a:gd name="connsiteY120" fmla="*/ 2698834 h 4963088"/>
              <a:gd name="connsiteX121" fmla="*/ 223139 w 3636880"/>
              <a:gd name="connsiteY121" fmla="*/ 2716603 h 4963088"/>
              <a:gd name="connsiteX122" fmla="*/ 115150 w 3636880"/>
              <a:gd name="connsiteY122" fmla="*/ 2701373 h 4963088"/>
              <a:gd name="connsiteX123" fmla="*/ 16053 w 3636880"/>
              <a:gd name="connsiteY123" fmla="*/ 2645528 h 4963088"/>
              <a:gd name="connsiteX124" fmla="*/ 2078 w 3636880"/>
              <a:gd name="connsiteY124" fmla="*/ 2629028 h 4963088"/>
              <a:gd name="connsiteX125" fmla="*/ 30028 w 3636880"/>
              <a:gd name="connsiteY125" fmla="*/ 2503377 h 4963088"/>
              <a:gd name="connsiteX126" fmla="*/ 47815 w 3636880"/>
              <a:gd name="connsiteY126" fmla="*/ 2486878 h 4963088"/>
              <a:gd name="connsiteX127" fmla="*/ 248548 w 3636880"/>
              <a:gd name="connsiteY127" fmla="*/ 2405649 h 4963088"/>
              <a:gd name="connsiteX128" fmla="*/ 435307 w 3636880"/>
              <a:gd name="connsiteY128" fmla="*/ 2368842 h 4963088"/>
              <a:gd name="connsiteX129" fmla="*/ 925706 w 3636880"/>
              <a:gd name="connsiteY129" fmla="*/ 2137848 h 4963088"/>
              <a:gd name="connsiteX130" fmla="*/ 1045130 w 3636880"/>
              <a:gd name="connsiteY130" fmla="*/ 2092156 h 4963088"/>
              <a:gd name="connsiteX131" fmla="*/ 1412295 w 3636880"/>
              <a:gd name="connsiteY131" fmla="*/ 1930968 h 4963088"/>
              <a:gd name="connsiteX132" fmla="*/ 1480900 w 3636880"/>
              <a:gd name="connsiteY132" fmla="*/ 1858624 h 4963088"/>
              <a:gd name="connsiteX133" fmla="*/ 1670199 w 3636880"/>
              <a:gd name="connsiteY133" fmla="*/ 1689820 h 4963088"/>
              <a:gd name="connsiteX134" fmla="*/ 1831548 w 3636880"/>
              <a:gd name="connsiteY134" fmla="*/ 1613668 h 4963088"/>
              <a:gd name="connsiteX135" fmla="*/ 1924292 w 3636880"/>
              <a:gd name="connsiteY135" fmla="*/ 1498171 h 4963088"/>
              <a:gd name="connsiteX136" fmla="*/ 1889990 w 3636880"/>
              <a:gd name="connsiteY136" fmla="*/ 1448672 h 4963088"/>
              <a:gd name="connsiteX137" fmla="*/ 1854417 w 3636880"/>
              <a:gd name="connsiteY137" fmla="*/ 1395365 h 4963088"/>
              <a:gd name="connsiteX138" fmla="*/ 1842983 w 3636880"/>
              <a:gd name="connsiteY138" fmla="*/ 1274791 h 4963088"/>
              <a:gd name="connsiteX139" fmla="*/ 1835360 w 3636880"/>
              <a:gd name="connsiteY139" fmla="*/ 1249407 h 4963088"/>
              <a:gd name="connsiteX140" fmla="*/ 1764214 w 3636880"/>
              <a:gd name="connsiteY140" fmla="*/ 1067912 h 4963088"/>
              <a:gd name="connsiteX141" fmla="*/ 1746427 w 3636880"/>
              <a:gd name="connsiteY141" fmla="*/ 979068 h 4963088"/>
              <a:gd name="connsiteX142" fmla="*/ 1755320 w 3636880"/>
              <a:gd name="connsiteY142" fmla="*/ 872455 h 4963088"/>
              <a:gd name="connsiteX143" fmla="*/ 1848064 w 3636880"/>
              <a:gd name="connsiteY143" fmla="*/ 694767 h 4963088"/>
              <a:gd name="connsiteX144" fmla="*/ 1926833 w 3636880"/>
              <a:gd name="connsiteY144" fmla="*/ 666844 h 4963088"/>
              <a:gd name="connsiteX145" fmla="*/ 1966218 w 3636880"/>
              <a:gd name="connsiteY145" fmla="*/ 652883 h 4963088"/>
              <a:gd name="connsiteX146" fmla="*/ 2090723 w 3636880"/>
              <a:gd name="connsiteY146" fmla="*/ 604653 h 4963088"/>
              <a:gd name="connsiteX147" fmla="*/ 2179656 w 3636880"/>
              <a:gd name="connsiteY147" fmla="*/ 604653 h 4963088"/>
              <a:gd name="connsiteX148" fmla="*/ 2193631 w 3636880"/>
              <a:gd name="connsiteY148" fmla="*/ 608461 h 4963088"/>
              <a:gd name="connsiteX149" fmla="*/ 2341005 w 3636880"/>
              <a:gd name="connsiteY149" fmla="*/ 742996 h 4963088"/>
              <a:gd name="connsiteX150" fmla="*/ 2370226 w 3636880"/>
              <a:gd name="connsiteY150" fmla="*/ 781072 h 4963088"/>
              <a:gd name="connsiteX151" fmla="*/ 2339734 w 3636880"/>
              <a:gd name="connsiteY151" fmla="*/ 602115 h 4963088"/>
              <a:gd name="connsiteX152" fmla="*/ 2281293 w 3636880"/>
              <a:gd name="connsiteY152" fmla="*/ 393966 h 4963088"/>
              <a:gd name="connsiteX153" fmla="*/ 2160599 w 3636880"/>
              <a:gd name="connsiteY153" fmla="*/ 221355 h 4963088"/>
              <a:gd name="connsiteX154" fmla="*/ 2159328 w 3636880"/>
              <a:gd name="connsiteY154" fmla="*/ 129972 h 4963088"/>
              <a:gd name="connsiteX155" fmla="*/ 2199983 w 3636880"/>
              <a:gd name="connsiteY155" fmla="*/ 56359 h 4963088"/>
              <a:gd name="connsiteX156" fmla="*/ 2262693 w 3636880"/>
              <a:gd name="connsiteY156" fmla="*/ 137 h 49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3636880" h="4963088">
                <a:moveTo>
                  <a:pt x="2359903" y="3796851"/>
                </a:moveTo>
                <a:cubicBezTo>
                  <a:pt x="2351486" y="3799231"/>
                  <a:pt x="2344816" y="3808116"/>
                  <a:pt x="2339734" y="3823346"/>
                </a:cubicBezTo>
                <a:cubicBezTo>
                  <a:pt x="2324489" y="3874114"/>
                  <a:pt x="2306703" y="3923613"/>
                  <a:pt x="2286375" y="3971842"/>
                </a:cubicBezTo>
                <a:cubicBezTo>
                  <a:pt x="2249532" y="4054341"/>
                  <a:pt x="2211418" y="4135569"/>
                  <a:pt x="2170763" y="4216798"/>
                </a:cubicBezTo>
                <a:cubicBezTo>
                  <a:pt x="2151706" y="4253605"/>
                  <a:pt x="2168222" y="4276451"/>
                  <a:pt x="2210147" y="4275181"/>
                </a:cubicBezTo>
                <a:cubicBezTo>
                  <a:pt x="2219040" y="4275181"/>
                  <a:pt x="2227934" y="4275181"/>
                  <a:pt x="2236827" y="4275181"/>
                </a:cubicBezTo>
                <a:cubicBezTo>
                  <a:pt x="2305432" y="4281527"/>
                  <a:pt x="2367685" y="4252336"/>
                  <a:pt x="2432479" y="4235836"/>
                </a:cubicBezTo>
                <a:cubicBezTo>
                  <a:pt x="2534116" y="4209183"/>
                  <a:pt x="2633212" y="4177453"/>
                  <a:pt x="2729768" y="4136839"/>
                </a:cubicBezTo>
                <a:cubicBezTo>
                  <a:pt x="2742472" y="4131762"/>
                  <a:pt x="2757718" y="4129223"/>
                  <a:pt x="2758988" y="4110185"/>
                </a:cubicBezTo>
                <a:cubicBezTo>
                  <a:pt x="2760259" y="4093686"/>
                  <a:pt x="2746283" y="4088609"/>
                  <a:pt x="2734849" y="4082263"/>
                </a:cubicBezTo>
                <a:cubicBezTo>
                  <a:pt x="2653540" y="4028957"/>
                  <a:pt x="2572230" y="3975650"/>
                  <a:pt x="2498543" y="3912190"/>
                </a:cubicBezTo>
                <a:cubicBezTo>
                  <a:pt x="2460429" y="3880460"/>
                  <a:pt x="2427397" y="3842384"/>
                  <a:pt x="2390553" y="3809385"/>
                </a:cubicBezTo>
                <a:cubicBezTo>
                  <a:pt x="2378484" y="3798597"/>
                  <a:pt x="2368320" y="3794472"/>
                  <a:pt x="2359903" y="3796851"/>
                </a:cubicBezTo>
                <a:close/>
                <a:moveTo>
                  <a:pt x="2262693" y="137"/>
                </a:moveTo>
                <a:cubicBezTo>
                  <a:pt x="2271447" y="673"/>
                  <a:pt x="2281611" y="2735"/>
                  <a:pt x="2293998" y="5591"/>
                </a:cubicBezTo>
                <a:cubicBezTo>
                  <a:pt x="2309243" y="9398"/>
                  <a:pt x="2324489" y="11937"/>
                  <a:pt x="2338464" y="15744"/>
                </a:cubicBezTo>
                <a:cubicBezTo>
                  <a:pt x="2365144" y="23359"/>
                  <a:pt x="2380390" y="33513"/>
                  <a:pt x="2379119" y="70320"/>
                </a:cubicBezTo>
                <a:cubicBezTo>
                  <a:pt x="2377848" y="113473"/>
                  <a:pt x="2379119" y="160433"/>
                  <a:pt x="2403258" y="202317"/>
                </a:cubicBezTo>
                <a:cubicBezTo>
                  <a:pt x="2422315" y="235316"/>
                  <a:pt x="2432479" y="273392"/>
                  <a:pt x="2431208" y="312737"/>
                </a:cubicBezTo>
                <a:cubicBezTo>
                  <a:pt x="2429938" y="340660"/>
                  <a:pt x="2443913" y="363505"/>
                  <a:pt x="2455347" y="386351"/>
                </a:cubicBezTo>
                <a:cubicBezTo>
                  <a:pt x="2527763" y="532309"/>
                  <a:pt x="2601450" y="675729"/>
                  <a:pt x="2661162" y="828033"/>
                </a:cubicBezTo>
                <a:cubicBezTo>
                  <a:pt x="2689112" y="899108"/>
                  <a:pt x="2717063" y="970183"/>
                  <a:pt x="2731038" y="1045066"/>
                </a:cubicBezTo>
                <a:cubicBezTo>
                  <a:pt x="2737390" y="1078065"/>
                  <a:pt x="2734849" y="1108526"/>
                  <a:pt x="2725956" y="1140256"/>
                </a:cubicBezTo>
                <a:cubicBezTo>
                  <a:pt x="2700547" y="1230369"/>
                  <a:pt x="2661162" y="1312867"/>
                  <a:pt x="2621778" y="1396634"/>
                </a:cubicBezTo>
                <a:cubicBezTo>
                  <a:pt x="2606532" y="1427095"/>
                  <a:pt x="2607803" y="1430903"/>
                  <a:pt x="2640835" y="1434710"/>
                </a:cubicBezTo>
                <a:cubicBezTo>
                  <a:pt x="2670055" y="1438518"/>
                  <a:pt x="2696735" y="1446133"/>
                  <a:pt x="2723415" y="1462633"/>
                </a:cubicBezTo>
                <a:cubicBezTo>
                  <a:pt x="2752636" y="1481671"/>
                  <a:pt x="2786938" y="1493094"/>
                  <a:pt x="2823782" y="1493094"/>
                </a:cubicBezTo>
                <a:cubicBezTo>
                  <a:pt x="2883494" y="1491825"/>
                  <a:pt x="2924149" y="1531170"/>
                  <a:pt x="2958451" y="1571784"/>
                </a:cubicBezTo>
                <a:cubicBezTo>
                  <a:pt x="3004188" y="1623821"/>
                  <a:pt x="3020704" y="1691089"/>
                  <a:pt x="3027056" y="1759626"/>
                </a:cubicBezTo>
                <a:cubicBezTo>
                  <a:pt x="3027056" y="1765972"/>
                  <a:pt x="3025786" y="1773587"/>
                  <a:pt x="3024515" y="1781202"/>
                </a:cubicBezTo>
                <a:cubicBezTo>
                  <a:pt x="3021975" y="1790087"/>
                  <a:pt x="3018163" y="1800240"/>
                  <a:pt x="3006729" y="1798971"/>
                </a:cubicBezTo>
                <a:cubicBezTo>
                  <a:pt x="2996565" y="1797702"/>
                  <a:pt x="2996565" y="1787548"/>
                  <a:pt x="2995295" y="1779933"/>
                </a:cubicBezTo>
                <a:cubicBezTo>
                  <a:pt x="2988942" y="1674589"/>
                  <a:pt x="2916526" y="1612399"/>
                  <a:pt x="2842839" y="1554015"/>
                </a:cubicBezTo>
                <a:cubicBezTo>
                  <a:pt x="2786938" y="1509593"/>
                  <a:pt x="2720874" y="1491825"/>
                  <a:pt x="2649728" y="1496901"/>
                </a:cubicBezTo>
                <a:cubicBezTo>
                  <a:pt x="2634483" y="1498171"/>
                  <a:pt x="2621778" y="1490555"/>
                  <a:pt x="2610344" y="1482940"/>
                </a:cubicBezTo>
                <a:cubicBezTo>
                  <a:pt x="2596369" y="1474056"/>
                  <a:pt x="2590016" y="1476594"/>
                  <a:pt x="2581123" y="1489286"/>
                </a:cubicBezTo>
                <a:cubicBezTo>
                  <a:pt x="2560796" y="1523555"/>
                  <a:pt x="2539198" y="1556554"/>
                  <a:pt x="2513788" y="1587015"/>
                </a:cubicBezTo>
                <a:cubicBezTo>
                  <a:pt x="2498543" y="1606053"/>
                  <a:pt x="2507436" y="1620014"/>
                  <a:pt x="2520141" y="1636513"/>
                </a:cubicBezTo>
                <a:cubicBezTo>
                  <a:pt x="2555714" y="1683474"/>
                  <a:pt x="2598910" y="1720281"/>
                  <a:pt x="2648458" y="1752011"/>
                </a:cubicBezTo>
                <a:cubicBezTo>
                  <a:pt x="2708169" y="1791356"/>
                  <a:pt x="2751365" y="1843393"/>
                  <a:pt x="2774234" y="1910661"/>
                </a:cubicBezTo>
                <a:cubicBezTo>
                  <a:pt x="2797102" y="1976659"/>
                  <a:pt x="2793291" y="2038850"/>
                  <a:pt x="2761529" y="2099772"/>
                </a:cubicBezTo>
                <a:cubicBezTo>
                  <a:pt x="2738661" y="2145463"/>
                  <a:pt x="2731038" y="2191154"/>
                  <a:pt x="2731038" y="2243191"/>
                </a:cubicBezTo>
                <a:cubicBezTo>
                  <a:pt x="2731038" y="2301575"/>
                  <a:pt x="2747554" y="2353612"/>
                  <a:pt x="2758988" y="2408187"/>
                </a:cubicBezTo>
                <a:cubicBezTo>
                  <a:pt x="2774234" y="2481801"/>
                  <a:pt x="2769152" y="2557953"/>
                  <a:pt x="2762800" y="2632836"/>
                </a:cubicBezTo>
                <a:cubicBezTo>
                  <a:pt x="2753906" y="2767371"/>
                  <a:pt x="2729768" y="2900637"/>
                  <a:pt x="2722145" y="3035172"/>
                </a:cubicBezTo>
                <a:cubicBezTo>
                  <a:pt x="2719604" y="3073248"/>
                  <a:pt x="2703088" y="3107517"/>
                  <a:pt x="2700547" y="3145593"/>
                </a:cubicBezTo>
                <a:cubicBezTo>
                  <a:pt x="2696735" y="3187477"/>
                  <a:pt x="2686572" y="3230629"/>
                  <a:pt x="2684031" y="3271244"/>
                </a:cubicBezTo>
                <a:cubicBezTo>
                  <a:pt x="2681490" y="3314396"/>
                  <a:pt x="2681490" y="3366434"/>
                  <a:pt x="2734849" y="3391818"/>
                </a:cubicBezTo>
                <a:cubicBezTo>
                  <a:pt x="2745013" y="3396894"/>
                  <a:pt x="2755177" y="3405779"/>
                  <a:pt x="2762800" y="3414664"/>
                </a:cubicBezTo>
                <a:cubicBezTo>
                  <a:pt x="2874601" y="3528892"/>
                  <a:pt x="3019433" y="3598698"/>
                  <a:pt x="3141398" y="3700234"/>
                </a:cubicBezTo>
                <a:cubicBezTo>
                  <a:pt x="3300206" y="3830961"/>
                  <a:pt x="3451392" y="3969304"/>
                  <a:pt x="3569545" y="4139377"/>
                </a:cubicBezTo>
                <a:cubicBezTo>
                  <a:pt x="3597495" y="4179991"/>
                  <a:pt x="3617823" y="4223144"/>
                  <a:pt x="3636880" y="4268835"/>
                </a:cubicBezTo>
                <a:cubicBezTo>
                  <a:pt x="3636880" y="4301835"/>
                  <a:pt x="3636880" y="4333565"/>
                  <a:pt x="3636880" y="4366564"/>
                </a:cubicBezTo>
                <a:cubicBezTo>
                  <a:pt x="3634339" y="4371641"/>
                  <a:pt x="3631798" y="4376717"/>
                  <a:pt x="3627986" y="4383064"/>
                </a:cubicBezTo>
                <a:cubicBezTo>
                  <a:pt x="3586061" y="4470638"/>
                  <a:pt x="3521267" y="4530291"/>
                  <a:pt x="3425982" y="4553136"/>
                </a:cubicBezTo>
                <a:cubicBezTo>
                  <a:pt x="3384057" y="4563290"/>
                  <a:pt x="3342132" y="4568367"/>
                  <a:pt x="3298936" y="4568367"/>
                </a:cubicBezTo>
                <a:cubicBezTo>
                  <a:pt x="3072793" y="4568367"/>
                  <a:pt x="2847921" y="4569636"/>
                  <a:pt x="2621778" y="4568367"/>
                </a:cubicBezTo>
                <a:cubicBezTo>
                  <a:pt x="2539198" y="4568367"/>
                  <a:pt x="2457888" y="4573444"/>
                  <a:pt x="2376578" y="4587405"/>
                </a:cubicBezTo>
                <a:cubicBezTo>
                  <a:pt x="2339734" y="4593751"/>
                  <a:pt x="2301621" y="4606443"/>
                  <a:pt x="2266048" y="4602635"/>
                </a:cubicBezTo>
                <a:cubicBezTo>
                  <a:pt x="2212688" y="4597558"/>
                  <a:pt x="2165681" y="4615327"/>
                  <a:pt x="2117403" y="4626750"/>
                </a:cubicBezTo>
                <a:cubicBezTo>
                  <a:pt x="2090723" y="4633096"/>
                  <a:pt x="2076748" y="4659749"/>
                  <a:pt x="2074207" y="4682595"/>
                </a:cubicBezTo>
                <a:cubicBezTo>
                  <a:pt x="2070396" y="4723209"/>
                  <a:pt x="2067855" y="4729555"/>
                  <a:pt x="2029741" y="4715594"/>
                </a:cubicBezTo>
                <a:cubicBezTo>
                  <a:pt x="2011955" y="4709248"/>
                  <a:pt x="2004332" y="4711786"/>
                  <a:pt x="1992898" y="4727017"/>
                </a:cubicBezTo>
                <a:cubicBezTo>
                  <a:pt x="1961136" y="4770170"/>
                  <a:pt x="1909047" y="4780323"/>
                  <a:pt x="1863310" y="4801900"/>
                </a:cubicBezTo>
                <a:cubicBezTo>
                  <a:pt x="1859499" y="4803169"/>
                  <a:pt x="1853146" y="4804438"/>
                  <a:pt x="1851876" y="4803169"/>
                </a:cubicBezTo>
                <a:cubicBezTo>
                  <a:pt x="1832819" y="4782862"/>
                  <a:pt x="1817573" y="4800630"/>
                  <a:pt x="1804869" y="4809515"/>
                </a:cubicBezTo>
                <a:cubicBezTo>
                  <a:pt x="1770566" y="4832360"/>
                  <a:pt x="1738804" y="4856475"/>
                  <a:pt x="1705772" y="4879321"/>
                </a:cubicBezTo>
                <a:cubicBezTo>
                  <a:pt x="1667658" y="4905974"/>
                  <a:pt x="1638438" y="4945319"/>
                  <a:pt x="1595242" y="4963088"/>
                </a:cubicBezTo>
                <a:cubicBezTo>
                  <a:pt x="1588890" y="4959280"/>
                  <a:pt x="1582537" y="4959280"/>
                  <a:pt x="1577455" y="4959280"/>
                </a:cubicBezTo>
                <a:cubicBezTo>
                  <a:pt x="1536800" y="4936435"/>
                  <a:pt x="1530448" y="4923743"/>
                  <a:pt x="1538071" y="4878052"/>
                </a:cubicBezTo>
                <a:cubicBezTo>
                  <a:pt x="1540612" y="4866629"/>
                  <a:pt x="1541882" y="4853937"/>
                  <a:pt x="1544423" y="4842514"/>
                </a:cubicBezTo>
                <a:cubicBezTo>
                  <a:pt x="1546964" y="4828553"/>
                  <a:pt x="1541882" y="4819668"/>
                  <a:pt x="1527907" y="4815861"/>
                </a:cubicBezTo>
                <a:cubicBezTo>
                  <a:pt x="1445327" y="4794284"/>
                  <a:pt x="1389426" y="4737170"/>
                  <a:pt x="1339878" y="4673710"/>
                </a:cubicBezTo>
                <a:cubicBezTo>
                  <a:pt x="1278896" y="4595020"/>
                  <a:pt x="1238241" y="4502368"/>
                  <a:pt x="1182341" y="4419870"/>
                </a:cubicBezTo>
                <a:cubicBezTo>
                  <a:pt x="1083244" y="4276451"/>
                  <a:pt x="1004475" y="4122877"/>
                  <a:pt x="923166" y="3970573"/>
                </a:cubicBezTo>
                <a:cubicBezTo>
                  <a:pt x="878699" y="3889344"/>
                  <a:pt x="822799" y="3817000"/>
                  <a:pt x="758005" y="3749732"/>
                </a:cubicBezTo>
                <a:cubicBezTo>
                  <a:pt x="727514" y="3718002"/>
                  <a:pt x="704646" y="3677388"/>
                  <a:pt x="685589" y="3635504"/>
                </a:cubicBezTo>
                <a:cubicBezTo>
                  <a:pt x="670343" y="3599967"/>
                  <a:pt x="637311" y="3572044"/>
                  <a:pt x="604279" y="3551737"/>
                </a:cubicBezTo>
                <a:cubicBezTo>
                  <a:pt x="587763" y="3541584"/>
                  <a:pt x="559812" y="3545391"/>
                  <a:pt x="539485" y="3528892"/>
                </a:cubicBezTo>
                <a:cubicBezTo>
                  <a:pt x="529321" y="3521276"/>
                  <a:pt x="530592" y="3537776"/>
                  <a:pt x="529321" y="3544122"/>
                </a:cubicBezTo>
                <a:cubicBezTo>
                  <a:pt x="528051" y="3553006"/>
                  <a:pt x="526780" y="3560622"/>
                  <a:pt x="516617" y="3561890"/>
                </a:cubicBezTo>
                <a:cubicBezTo>
                  <a:pt x="505182" y="3563160"/>
                  <a:pt x="498830" y="3555544"/>
                  <a:pt x="497560" y="3546660"/>
                </a:cubicBezTo>
                <a:cubicBezTo>
                  <a:pt x="492478" y="3508584"/>
                  <a:pt x="461987" y="3493354"/>
                  <a:pt x="439118" y="3467970"/>
                </a:cubicBezTo>
                <a:cubicBezTo>
                  <a:pt x="362890" y="3386741"/>
                  <a:pt x="258712" y="3368972"/>
                  <a:pt x="164698" y="3327088"/>
                </a:cubicBezTo>
                <a:cubicBezTo>
                  <a:pt x="148182" y="3319474"/>
                  <a:pt x="129125" y="3318204"/>
                  <a:pt x="111338" y="3314396"/>
                </a:cubicBezTo>
                <a:cubicBezTo>
                  <a:pt x="80847" y="3308050"/>
                  <a:pt x="55438" y="3291551"/>
                  <a:pt x="47815" y="3261090"/>
                </a:cubicBezTo>
                <a:cubicBezTo>
                  <a:pt x="37651" y="3220476"/>
                  <a:pt x="47815" y="3193823"/>
                  <a:pt x="82117" y="3172246"/>
                </a:cubicBezTo>
                <a:cubicBezTo>
                  <a:pt x="172321" y="3113863"/>
                  <a:pt x="272687" y="3091017"/>
                  <a:pt x="379406" y="3093556"/>
                </a:cubicBezTo>
                <a:cubicBezTo>
                  <a:pt x="446741" y="3094825"/>
                  <a:pt x="515346" y="3103709"/>
                  <a:pt x="582681" y="3103709"/>
                </a:cubicBezTo>
                <a:cubicBezTo>
                  <a:pt x="648745" y="3103709"/>
                  <a:pt x="713539" y="3094825"/>
                  <a:pt x="778333" y="3091017"/>
                </a:cubicBezTo>
                <a:cubicBezTo>
                  <a:pt x="830422" y="3088479"/>
                  <a:pt x="883781" y="3084671"/>
                  <a:pt x="935870" y="3093556"/>
                </a:cubicBezTo>
                <a:cubicBezTo>
                  <a:pt x="1013369" y="3107517"/>
                  <a:pt x="1047671" y="3165900"/>
                  <a:pt x="1009557" y="3234437"/>
                </a:cubicBezTo>
                <a:cubicBezTo>
                  <a:pt x="984148" y="3281397"/>
                  <a:pt x="981607" y="3333434"/>
                  <a:pt x="963820" y="3381664"/>
                </a:cubicBezTo>
                <a:cubicBezTo>
                  <a:pt x="961280" y="3386741"/>
                  <a:pt x="962550" y="3394356"/>
                  <a:pt x="960009" y="3399433"/>
                </a:cubicBezTo>
                <a:cubicBezTo>
                  <a:pt x="942223" y="3438778"/>
                  <a:pt x="948575" y="3465432"/>
                  <a:pt x="977796" y="3498430"/>
                </a:cubicBezTo>
                <a:cubicBezTo>
                  <a:pt x="1087056" y="3625351"/>
                  <a:pt x="1225536" y="3719272"/>
                  <a:pt x="1357665" y="3819538"/>
                </a:cubicBezTo>
                <a:cubicBezTo>
                  <a:pt x="1428811" y="3874114"/>
                  <a:pt x="1487252" y="3935036"/>
                  <a:pt x="1524096" y="4017534"/>
                </a:cubicBezTo>
                <a:cubicBezTo>
                  <a:pt x="1525366" y="4020072"/>
                  <a:pt x="1526637" y="4022611"/>
                  <a:pt x="1527907" y="4025149"/>
                </a:cubicBezTo>
                <a:cubicBezTo>
                  <a:pt x="1534259" y="4039110"/>
                  <a:pt x="1541882" y="4051802"/>
                  <a:pt x="1560939" y="4051802"/>
                </a:cubicBezTo>
                <a:cubicBezTo>
                  <a:pt x="1581267" y="4051802"/>
                  <a:pt x="1586349" y="4039110"/>
                  <a:pt x="1592701" y="4023880"/>
                </a:cubicBezTo>
                <a:cubicBezTo>
                  <a:pt x="1638438" y="3921074"/>
                  <a:pt x="1668929" y="3813192"/>
                  <a:pt x="1696879" y="3702772"/>
                </a:cubicBezTo>
                <a:cubicBezTo>
                  <a:pt x="1721018" y="3608851"/>
                  <a:pt x="1714666" y="3516200"/>
                  <a:pt x="1712125" y="3422278"/>
                </a:cubicBezTo>
                <a:cubicBezTo>
                  <a:pt x="1710854" y="3362626"/>
                  <a:pt x="1715936" y="3302974"/>
                  <a:pt x="1729911" y="3244591"/>
                </a:cubicBezTo>
                <a:cubicBezTo>
                  <a:pt x="1764214" y="3102440"/>
                  <a:pt x="1863310" y="3013596"/>
                  <a:pt x="1978922" y="2938713"/>
                </a:cubicBezTo>
                <a:cubicBezTo>
                  <a:pt x="2029741" y="2905714"/>
                  <a:pt x="2067855" y="2865099"/>
                  <a:pt x="2097076" y="2813062"/>
                </a:cubicBezTo>
                <a:cubicBezTo>
                  <a:pt x="2117403" y="2774986"/>
                  <a:pt x="2116133" y="2736910"/>
                  <a:pt x="2102158" y="2698834"/>
                </a:cubicBezTo>
                <a:cubicBezTo>
                  <a:pt x="2078019" y="2635374"/>
                  <a:pt x="2039905" y="2578260"/>
                  <a:pt x="2013225" y="2516069"/>
                </a:cubicBezTo>
                <a:cubicBezTo>
                  <a:pt x="1994168" y="2470378"/>
                  <a:pt x="1973841" y="2424687"/>
                  <a:pt x="1949702" y="2381534"/>
                </a:cubicBezTo>
                <a:cubicBezTo>
                  <a:pt x="1915399" y="2321882"/>
                  <a:pt x="1865851" y="2272383"/>
                  <a:pt x="1831548" y="2212731"/>
                </a:cubicBezTo>
                <a:cubicBezTo>
                  <a:pt x="1809950" y="2174654"/>
                  <a:pt x="1783271" y="2140386"/>
                  <a:pt x="1764214" y="2101041"/>
                </a:cubicBezTo>
                <a:cubicBezTo>
                  <a:pt x="1748968" y="2069311"/>
                  <a:pt x="1721018" y="2064234"/>
                  <a:pt x="1694338" y="2088349"/>
                </a:cubicBezTo>
                <a:cubicBezTo>
                  <a:pt x="1597783" y="2174654"/>
                  <a:pt x="1488523" y="2239384"/>
                  <a:pt x="1369099" y="2288883"/>
                </a:cubicBezTo>
                <a:cubicBezTo>
                  <a:pt x="1351312" y="2296498"/>
                  <a:pt x="1332255" y="2304113"/>
                  <a:pt x="1317010" y="2315536"/>
                </a:cubicBezTo>
                <a:cubicBezTo>
                  <a:pt x="1236971" y="2376457"/>
                  <a:pt x="1142956" y="2403111"/>
                  <a:pt x="1048942" y="2436110"/>
                </a:cubicBezTo>
                <a:cubicBezTo>
                  <a:pt x="893945" y="2490685"/>
                  <a:pt x="732596" y="2517339"/>
                  <a:pt x="569976" y="2540184"/>
                </a:cubicBezTo>
                <a:cubicBezTo>
                  <a:pt x="525510" y="2546530"/>
                  <a:pt x="481044" y="2543992"/>
                  <a:pt x="436577" y="2546530"/>
                </a:cubicBezTo>
                <a:cubicBezTo>
                  <a:pt x="418791" y="2547799"/>
                  <a:pt x="406086" y="2554145"/>
                  <a:pt x="394652" y="2568107"/>
                </a:cubicBezTo>
                <a:cubicBezTo>
                  <a:pt x="366702" y="2603644"/>
                  <a:pt x="328588" y="2613798"/>
                  <a:pt x="285392" y="2608721"/>
                </a:cubicBezTo>
                <a:cubicBezTo>
                  <a:pt x="266335" y="2606183"/>
                  <a:pt x="251089" y="2609990"/>
                  <a:pt x="235844" y="2620144"/>
                </a:cubicBezTo>
                <a:cubicBezTo>
                  <a:pt x="206623" y="2637913"/>
                  <a:pt x="206623" y="2644259"/>
                  <a:pt x="233303" y="2664566"/>
                </a:cubicBezTo>
                <a:cubicBezTo>
                  <a:pt x="244737" y="2673450"/>
                  <a:pt x="257442" y="2683604"/>
                  <a:pt x="254901" y="2698834"/>
                </a:cubicBezTo>
                <a:cubicBezTo>
                  <a:pt x="252360" y="2715334"/>
                  <a:pt x="235844" y="2715334"/>
                  <a:pt x="223139" y="2716603"/>
                </a:cubicBezTo>
                <a:cubicBezTo>
                  <a:pt x="186296" y="2720411"/>
                  <a:pt x="151993" y="2719141"/>
                  <a:pt x="115150" y="2701373"/>
                </a:cubicBezTo>
                <a:cubicBezTo>
                  <a:pt x="80847" y="2684873"/>
                  <a:pt x="44004" y="2673450"/>
                  <a:pt x="16053" y="2645528"/>
                </a:cubicBezTo>
                <a:cubicBezTo>
                  <a:pt x="10971" y="2640451"/>
                  <a:pt x="5890" y="2635374"/>
                  <a:pt x="2078" y="2629028"/>
                </a:cubicBezTo>
                <a:cubicBezTo>
                  <a:pt x="-6815" y="2611259"/>
                  <a:pt x="14783" y="2517339"/>
                  <a:pt x="30028" y="2503377"/>
                </a:cubicBezTo>
                <a:cubicBezTo>
                  <a:pt x="36381" y="2498301"/>
                  <a:pt x="42733" y="2493224"/>
                  <a:pt x="47815" y="2486878"/>
                </a:cubicBezTo>
                <a:cubicBezTo>
                  <a:pt x="132936" y="2408187"/>
                  <a:pt x="132936" y="2408187"/>
                  <a:pt x="248548" y="2405649"/>
                </a:cubicBezTo>
                <a:cubicBezTo>
                  <a:pt x="313342" y="2403111"/>
                  <a:pt x="374325" y="2389149"/>
                  <a:pt x="435307" y="2368842"/>
                </a:cubicBezTo>
                <a:cubicBezTo>
                  <a:pt x="606820" y="2310459"/>
                  <a:pt x="766898" y="2226692"/>
                  <a:pt x="925706" y="2137848"/>
                </a:cubicBezTo>
                <a:cubicBezTo>
                  <a:pt x="962550" y="2117540"/>
                  <a:pt x="1003205" y="2104848"/>
                  <a:pt x="1045130" y="2092156"/>
                </a:cubicBezTo>
                <a:cubicBezTo>
                  <a:pt x="1174718" y="2055350"/>
                  <a:pt x="1297953" y="2004582"/>
                  <a:pt x="1412295" y="1930968"/>
                </a:cubicBezTo>
                <a:cubicBezTo>
                  <a:pt x="1441515" y="1911930"/>
                  <a:pt x="1460572" y="1885277"/>
                  <a:pt x="1480900" y="1858624"/>
                </a:cubicBezTo>
                <a:cubicBezTo>
                  <a:pt x="1532989" y="1790087"/>
                  <a:pt x="1590160" y="1725358"/>
                  <a:pt x="1670199" y="1689820"/>
                </a:cubicBezTo>
                <a:cubicBezTo>
                  <a:pt x="1724829" y="1665705"/>
                  <a:pt x="1774377" y="1633975"/>
                  <a:pt x="1831548" y="1613668"/>
                </a:cubicBezTo>
                <a:cubicBezTo>
                  <a:pt x="1878556" y="1597168"/>
                  <a:pt x="1915399" y="1554015"/>
                  <a:pt x="1924292" y="1498171"/>
                </a:cubicBezTo>
                <a:cubicBezTo>
                  <a:pt x="1928104" y="1472787"/>
                  <a:pt x="1906506" y="1460094"/>
                  <a:pt x="1889990" y="1448672"/>
                </a:cubicBezTo>
                <a:cubicBezTo>
                  <a:pt x="1869662" y="1434710"/>
                  <a:pt x="1855687" y="1418211"/>
                  <a:pt x="1854417" y="1395365"/>
                </a:cubicBezTo>
                <a:cubicBezTo>
                  <a:pt x="1853146" y="1354751"/>
                  <a:pt x="1822655" y="1317944"/>
                  <a:pt x="1842983" y="1274791"/>
                </a:cubicBezTo>
                <a:cubicBezTo>
                  <a:pt x="1848064" y="1265907"/>
                  <a:pt x="1840442" y="1258292"/>
                  <a:pt x="1835360" y="1249407"/>
                </a:cubicBezTo>
                <a:cubicBezTo>
                  <a:pt x="1801057" y="1193562"/>
                  <a:pt x="1773107" y="1135179"/>
                  <a:pt x="1764214" y="1067912"/>
                </a:cubicBezTo>
                <a:cubicBezTo>
                  <a:pt x="1760402" y="1038720"/>
                  <a:pt x="1760402" y="1008259"/>
                  <a:pt x="1746427" y="979068"/>
                </a:cubicBezTo>
                <a:cubicBezTo>
                  <a:pt x="1731182" y="946068"/>
                  <a:pt x="1751509" y="907992"/>
                  <a:pt x="1755320" y="872455"/>
                </a:cubicBezTo>
                <a:cubicBezTo>
                  <a:pt x="1761673" y="802649"/>
                  <a:pt x="1807410" y="748073"/>
                  <a:pt x="1848064" y="694767"/>
                </a:cubicBezTo>
                <a:cubicBezTo>
                  <a:pt x="1864580" y="671921"/>
                  <a:pt x="1897613" y="668113"/>
                  <a:pt x="1926833" y="666844"/>
                </a:cubicBezTo>
                <a:cubicBezTo>
                  <a:pt x="1942079" y="665575"/>
                  <a:pt x="1953513" y="661767"/>
                  <a:pt x="1966218" y="652883"/>
                </a:cubicBezTo>
                <a:cubicBezTo>
                  <a:pt x="2003061" y="624961"/>
                  <a:pt x="2042446" y="607192"/>
                  <a:pt x="2090723" y="604653"/>
                </a:cubicBezTo>
                <a:cubicBezTo>
                  <a:pt x="2121214" y="603384"/>
                  <a:pt x="2150435" y="609730"/>
                  <a:pt x="2179656" y="604653"/>
                </a:cubicBezTo>
                <a:cubicBezTo>
                  <a:pt x="2184738" y="603384"/>
                  <a:pt x="2189820" y="604653"/>
                  <a:pt x="2193631" y="608461"/>
                </a:cubicBezTo>
                <a:cubicBezTo>
                  <a:pt x="2248261" y="646537"/>
                  <a:pt x="2315596" y="670652"/>
                  <a:pt x="2341005" y="742996"/>
                </a:cubicBezTo>
                <a:cubicBezTo>
                  <a:pt x="2346087" y="758227"/>
                  <a:pt x="2365144" y="764573"/>
                  <a:pt x="2370226" y="781072"/>
                </a:cubicBezTo>
                <a:cubicBezTo>
                  <a:pt x="2366414" y="720151"/>
                  <a:pt x="2354980" y="660498"/>
                  <a:pt x="2339734" y="602115"/>
                </a:cubicBezTo>
                <a:cubicBezTo>
                  <a:pt x="2321948" y="532309"/>
                  <a:pt x="2300350" y="463772"/>
                  <a:pt x="2281293" y="393966"/>
                </a:cubicBezTo>
                <a:cubicBezTo>
                  <a:pt x="2262236" y="321622"/>
                  <a:pt x="2203795" y="275930"/>
                  <a:pt x="2160599" y="221355"/>
                </a:cubicBezTo>
                <a:cubicBezTo>
                  <a:pt x="2128837" y="180740"/>
                  <a:pt x="2125026" y="169318"/>
                  <a:pt x="2159328" y="129972"/>
                </a:cubicBezTo>
                <a:cubicBezTo>
                  <a:pt x="2178385" y="107127"/>
                  <a:pt x="2187279" y="81743"/>
                  <a:pt x="2199983" y="56359"/>
                </a:cubicBezTo>
                <a:cubicBezTo>
                  <a:pt x="2222852" y="10668"/>
                  <a:pt x="2236430" y="-1469"/>
                  <a:pt x="2262693" y="137"/>
                </a:cubicBezTo>
                <a:close/>
              </a:path>
            </a:pathLst>
          </a:custGeom>
          <a:blipFill dpi="0" rotWithShape="0">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bg1"/>
              </a:solidFill>
            </a:endParaRPr>
          </a:p>
        </p:txBody>
      </p:sp>
      <p:sp>
        <p:nvSpPr>
          <p:cNvPr id="19" name="TextBox 18">
            <a:extLst>
              <a:ext uri="{FF2B5EF4-FFF2-40B4-BE49-F238E27FC236}">
                <a16:creationId xmlns:a16="http://schemas.microsoft.com/office/drawing/2014/main" id="{3C2582F9-74A6-4EC1-A400-28EDE1590F9C}"/>
              </a:ext>
            </a:extLst>
          </p:cNvPr>
          <p:cNvSpPr txBox="1"/>
          <p:nvPr/>
        </p:nvSpPr>
        <p:spPr>
          <a:xfrm>
            <a:off x="553766" y="226410"/>
            <a:ext cx="1675356" cy="468590"/>
          </a:xfrm>
          <a:prstGeom prst="rect">
            <a:avLst/>
          </a:prstGeom>
          <a:noFill/>
        </p:spPr>
        <p:txBody>
          <a:bodyPr wrap="square">
            <a:spAutoFit/>
          </a:bodyPr>
          <a:lstStyle/>
          <a:p>
            <a:pPr algn="just">
              <a:lnSpc>
                <a:spcPct val="150000"/>
              </a:lnSpc>
            </a:pPr>
            <a:r>
              <a:rPr lang="en-ID" sz="1800" spc="300" dirty="0" err="1">
                <a:solidFill>
                  <a:schemeClr val="accent2"/>
                </a:solidFill>
                <a:latin typeface="+mj-lt"/>
              </a:rPr>
              <a:t>nHealth</a:t>
            </a:r>
            <a:endParaRPr lang="en-ID" sz="1800" spc="300" dirty="0">
              <a:solidFill>
                <a:schemeClr val="accent2"/>
              </a:solidFill>
              <a:latin typeface="+mj-lt"/>
            </a:endParaRPr>
          </a:p>
        </p:txBody>
      </p:sp>
      <p:sp>
        <p:nvSpPr>
          <p:cNvPr id="20" name="TextBox 19">
            <a:extLst>
              <a:ext uri="{FF2B5EF4-FFF2-40B4-BE49-F238E27FC236}">
                <a16:creationId xmlns:a16="http://schemas.microsoft.com/office/drawing/2014/main" id="{FE02F435-2F64-47D9-9360-3AD018E860F3}"/>
              </a:ext>
            </a:extLst>
          </p:cNvPr>
          <p:cNvSpPr txBox="1"/>
          <p:nvPr/>
        </p:nvSpPr>
        <p:spPr>
          <a:xfrm>
            <a:off x="553766" y="6163003"/>
            <a:ext cx="4661738" cy="343171"/>
          </a:xfrm>
          <a:prstGeom prst="rect">
            <a:avLst/>
          </a:prstGeom>
          <a:noFill/>
        </p:spPr>
        <p:txBody>
          <a:bodyPr wrap="square">
            <a:spAutoFit/>
          </a:bodyPr>
          <a:lstStyle/>
          <a:p>
            <a:pPr algn="just">
              <a:lnSpc>
                <a:spcPct val="150000"/>
              </a:lnSpc>
            </a:pPr>
            <a:r>
              <a:rPr lang="en-ID" sz="1200" spc="300" dirty="0">
                <a:solidFill>
                  <a:schemeClr val="accent2"/>
                </a:solidFill>
                <a:latin typeface="+mj-lt"/>
              </a:rPr>
              <a:t>Managing Acute Patient Remotely </a:t>
            </a:r>
          </a:p>
        </p:txBody>
      </p:sp>
      <p:cxnSp>
        <p:nvCxnSpPr>
          <p:cNvPr id="21" name="Straight Connector 20">
            <a:extLst>
              <a:ext uri="{FF2B5EF4-FFF2-40B4-BE49-F238E27FC236}">
                <a16:creationId xmlns:a16="http://schemas.microsoft.com/office/drawing/2014/main" id="{AE8B2C5B-8AA6-41EB-A13A-F1C2A6217F9E}"/>
              </a:ext>
            </a:extLst>
          </p:cNvPr>
          <p:cNvCxnSpPr>
            <a:cxnSpLocks/>
          </p:cNvCxnSpPr>
          <p:nvPr/>
        </p:nvCxnSpPr>
        <p:spPr>
          <a:xfrm>
            <a:off x="11749088" y="4145280"/>
            <a:ext cx="0" cy="22713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Circle: Hollow 29">
            <a:extLst>
              <a:ext uri="{FF2B5EF4-FFF2-40B4-BE49-F238E27FC236}">
                <a16:creationId xmlns:a16="http://schemas.microsoft.com/office/drawing/2014/main" id="{7F830B29-BFDD-4D61-8257-2183734545E0}"/>
              </a:ext>
            </a:extLst>
          </p:cNvPr>
          <p:cNvSpPr/>
          <p:nvPr/>
        </p:nvSpPr>
        <p:spPr>
          <a:xfrm>
            <a:off x="3810794" y="1027794"/>
            <a:ext cx="4572000" cy="4572000"/>
          </a:xfrm>
          <a:prstGeom prst="donut">
            <a:avLst>
              <a:gd name="adj" fmla="val 11093"/>
            </a:avLst>
          </a:prstGeom>
          <a:gradFill>
            <a:gsLst>
              <a:gs pos="0">
                <a:schemeClr val="accent1"/>
              </a:gs>
              <a:gs pos="100000">
                <a:schemeClr val="accent2"/>
              </a:gs>
            </a:gsLst>
            <a:lin ang="3600000" scaled="0"/>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5" name="TextBox 24">
            <a:extLst>
              <a:ext uri="{FF2B5EF4-FFF2-40B4-BE49-F238E27FC236}">
                <a16:creationId xmlns:a16="http://schemas.microsoft.com/office/drawing/2014/main" id="{E14F889F-0B73-4DCB-8C3B-7439217262F7}"/>
              </a:ext>
            </a:extLst>
          </p:cNvPr>
          <p:cNvSpPr txBox="1"/>
          <p:nvPr/>
        </p:nvSpPr>
        <p:spPr>
          <a:xfrm>
            <a:off x="2843039" y="1848882"/>
            <a:ext cx="6565845" cy="2496196"/>
          </a:xfrm>
          <a:prstGeom prst="rect">
            <a:avLst/>
          </a:prstGeom>
          <a:noFill/>
        </p:spPr>
        <p:txBody>
          <a:bodyPr wrap="square">
            <a:spAutoFit/>
          </a:bodyPr>
          <a:lstStyle/>
          <a:p>
            <a:pPr algn="just">
              <a:lnSpc>
                <a:spcPct val="150000"/>
              </a:lnSpc>
            </a:pPr>
            <a:r>
              <a:rPr lang="en-ID" sz="11500" spc="300" dirty="0" err="1">
                <a:solidFill>
                  <a:schemeClr val="accent2"/>
                </a:solidFill>
                <a:latin typeface="+mj-lt"/>
              </a:rPr>
              <a:t>nHealth</a:t>
            </a:r>
            <a:endParaRPr lang="en-ID" sz="11500" spc="300" dirty="0">
              <a:solidFill>
                <a:schemeClr val="accent2"/>
              </a:solidFill>
              <a:latin typeface="+mj-lt"/>
            </a:endParaRPr>
          </a:p>
        </p:txBody>
      </p:sp>
    </p:spTree>
    <p:extLst>
      <p:ext uri="{BB962C8B-B14F-4D97-AF65-F5344CB8AC3E}">
        <p14:creationId xmlns:p14="http://schemas.microsoft.com/office/powerpoint/2010/main" val="656392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a:extLst>
              <a:ext uri="{FF2B5EF4-FFF2-40B4-BE49-F238E27FC236}">
                <a16:creationId xmlns:a16="http://schemas.microsoft.com/office/drawing/2014/main" id="{4013BBFB-2709-4229-8ADC-F1527DEE0C62}"/>
              </a:ext>
            </a:extLst>
          </p:cNvPr>
          <p:cNvSpPr/>
          <p:nvPr/>
        </p:nvSpPr>
        <p:spPr>
          <a:xfrm>
            <a:off x="1461264" y="2363163"/>
            <a:ext cx="4192417" cy="4192417"/>
          </a:xfrm>
          <a:prstGeom prst="ellipse">
            <a:avLst/>
          </a:prstGeom>
          <a:noFill/>
          <a:ln w="317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 name="Group 1">
            <a:extLst>
              <a:ext uri="{FF2B5EF4-FFF2-40B4-BE49-F238E27FC236}">
                <a16:creationId xmlns:a16="http://schemas.microsoft.com/office/drawing/2014/main" id="{005AB46F-7961-4FC4-8883-E730E5265421}"/>
              </a:ext>
            </a:extLst>
          </p:cNvPr>
          <p:cNvGrpSpPr/>
          <p:nvPr/>
        </p:nvGrpSpPr>
        <p:grpSpPr>
          <a:xfrm>
            <a:off x="553766" y="320367"/>
            <a:ext cx="11321528" cy="6096308"/>
            <a:chOff x="553766" y="320367"/>
            <a:chExt cx="11321528" cy="6096308"/>
          </a:xfrm>
        </p:grpSpPr>
        <p:grpSp>
          <p:nvGrpSpPr>
            <p:cNvPr id="22" name="Group 21">
              <a:extLst>
                <a:ext uri="{FF2B5EF4-FFF2-40B4-BE49-F238E27FC236}">
                  <a16:creationId xmlns:a16="http://schemas.microsoft.com/office/drawing/2014/main" id="{444426DF-D93C-4DF6-AF4F-EE0177DE148D}"/>
                </a:ext>
              </a:extLst>
            </p:cNvPr>
            <p:cNvGrpSpPr/>
            <p:nvPr/>
          </p:nvGrpSpPr>
          <p:grpSpPr>
            <a:xfrm>
              <a:off x="11644091" y="2919610"/>
              <a:ext cx="209994" cy="1018780"/>
              <a:chOff x="339503" y="441325"/>
              <a:chExt cx="209994" cy="1018780"/>
            </a:xfrm>
          </p:grpSpPr>
          <p:sp>
            <p:nvSpPr>
              <p:cNvPr id="23" name="Facebook">
                <a:extLst>
                  <a:ext uri="{FF2B5EF4-FFF2-40B4-BE49-F238E27FC236}">
                    <a16:creationId xmlns:a16="http://schemas.microsoft.com/office/drawing/2014/main" id="{75810663-103E-47E1-A5A8-3F4EE6402FEE}"/>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24" name="Behance">
                <a:extLst>
                  <a:ext uri="{FF2B5EF4-FFF2-40B4-BE49-F238E27FC236}">
                    <a16:creationId xmlns:a16="http://schemas.microsoft.com/office/drawing/2014/main" id="{9BC19F03-42A4-4498-95F6-2212F6DC1751}"/>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25" name="Twitter">
                <a:extLst>
                  <a:ext uri="{FF2B5EF4-FFF2-40B4-BE49-F238E27FC236}">
                    <a16:creationId xmlns:a16="http://schemas.microsoft.com/office/drawing/2014/main" id="{07FCD20F-25EE-419C-A051-6EAF328337C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26" name="Straight Connector 25">
              <a:extLst>
                <a:ext uri="{FF2B5EF4-FFF2-40B4-BE49-F238E27FC236}">
                  <a16:creationId xmlns:a16="http://schemas.microsoft.com/office/drawing/2014/main" id="{2914C63F-A03C-4B37-9CBB-3255B09505DD}"/>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E7328AA-4CEF-48DB-BC05-9BF704E997AD}"/>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28" name="Freeform: Shape 27">
              <a:extLst>
                <a:ext uri="{FF2B5EF4-FFF2-40B4-BE49-F238E27FC236}">
                  <a16:creationId xmlns:a16="http://schemas.microsoft.com/office/drawing/2014/main" id="{0FB778C2-F2F8-4AE0-A9BE-815D4207DA1B}"/>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sp>
        <p:nvSpPr>
          <p:cNvPr id="52" name="Oval 51">
            <a:extLst>
              <a:ext uri="{FF2B5EF4-FFF2-40B4-BE49-F238E27FC236}">
                <a16:creationId xmlns:a16="http://schemas.microsoft.com/office/drawing/2014/main" id="{22D5CB06-569B-49A0-BE21-C47F768321EB}"/>
              </a:ext>
            </a:extLst>
          </p:cNvPr>
          <p:cNvSpPr/>
          <p:nvPr/>
        </p:nvSpPr>
        <p:spPr>
          <a:xfrm>
            <a:off x="4880299" y="2829651"/>
            <a:ext cx="805545" cy="805545"/>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51" name="Oval 50">
            <a:extLst>
              <a:ext uri="{FF2B5EF4-FFF2-40B4-BE49-F238E27FC236}">
                <a16:creationId xmlns:a16="http://schemas.microsoft.com/office/drawing/2014/main" id="{755EE44C-E39E-494C-A4FE-E9EA277CCB6F}"/>
              </a:ext>
            </a:extLst>
          </p:cNvPr>
          <p:cNvSpPr/>
          <p:nvPr/>
        </p:nvSpPr>
        <p:spPr>
          <a:xfrm>
            <a:off x="3804850" y="2064369"/>
            <a:ext cx="805545" cy="805545"/>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55" name="Icon 38">
            <a:extLst>
              <a:ext uri="{FF2B5EF4-FFF2-40B4-BE49-F238E27FC236}">
                <a16:creationId xmlns:a16="http://schemas.microsoft.com/office/drawing/2014/main" id="{BEF24F51-2462-4A14-B2A8-BE5BAEC7B132}"/>
              </a:ext>
            </a:extLst>
          </p:cNvPr>
          <p:cNvSpPr/>
          <p:nvPr/>
        </p:nvSpPr>
        <p:spPr>
          <a:xfrm>
            <a:off x="4073031" y="2332550"/>
            <a:ext cx="269183" cy="269182"/>
          </a:xfrm>
          <a:custGeom>
            <a:avLst/>
            <a:gdLst>
              <a:gd name="connsiteX0" fmla="*/ 466799 w 485775"/>
              <a:gd name="connsiteY0" fmla="*/ 352946 h 485775"/>
              <a:gd name="connsiteX1" fmla="*/ 485775 w 485775"/>
              <a:gd name="connsiteY1" fmla="*/ 333970 h 485775"/>
              <a:gd name="connsiteX2" fmla="*/ 485775 w 485775"/>
              <a:gd name="connsiteY2" fmla="*/ 201141 h 485775"/>
              <a:gd name="connsiteX3" fmla="*/ 428848 w 485775"/>
              <a:gd name="connsiteY3" fmla="*/ 144214 h 485775"/>
              <a:gd name="connsiteX4" fmla="*/ 361485 w 485775"/>
              <a:gd name="connsiteY4" fmla="*/ 144214 h 485775"/>
              <a:gd name="connsiteX5" fmla="*/ 304558 w 485775"/>
              <a:gd name="connsiteY5" fmla="*/ 201141 h 485775"/>
              <a:gd name="connsiteX6" fmla="*/ 304558 w 485775"/>
              <a:gd name="connsiteY6" fmla="*/ 301712 h 485775"/>
              <a:gd name="connsiteX7" fmla="*/ 265658 w 485775"/>
              <a:gd name="connsiteY7" fmla="*/ 301712 h 485775"/>
              <a:gd name="connsiteX8" fmla="*/ 265658 w 485775"/>
              <a:gd name="connsiteY8" fmla="*/ 119038 h 485775"/>
              <a:gd name="connsiteX9" fmla="*/ 370024 w 485775"/>
              <a:gd name="connsiteY9" fmla="*/ 54084 h 485775"/>
              <a:gd name="connsiteX10" fmla="*/ 370024 w 485775"/>
              <a:gd name="connsiteY10" fmla="*/ 87288 h 485775"/>
              <a:gd name="connsiteX11" fmla="*/ 389000 w 485775"/>
              <a:gd name="connsiteY11" fmla="*/ 106263 h 485775"/>
              <a:gd name="connsiteX12" fmla="*/ 407975 w 485775"/>
              <a:gd name="connsiteY12" fmla="*/ 87288 h 485775"/>
              <a:gd name="connsiteX13" fmla="*/ 407975 w 485775"/>
              <a:gd name="connsiteY13" fmla="*/ 19924 h 485775"/>
              <a:gd name="connsiteX14" fmla="*/ 398213 w 485775"/>
              <a:gd name="connsiteY14" fmla="*/ 3336 h 485775"/>
              <a:gd name="connsiteX15" fmla="*/ 378974 w 485775"/>
              <a:gd name="connsiteY15" fmla="*/ 3814 h 485775"/>
              <a:gd name="connsiteX16" fmla="*/ 265658 w 485775"/>
              <a:gd name="connsiteY16" fmla="*/ 74338 h 485775"/>
              <a:gd name="connsiteX17" fmla="*/ 265658 w 485775"/>
              <a:gd name="connsiteY17" fmla="*/ 56927 h 485775"/>
              <a:gd name="connsiteX18" fmla="*/ 208731 w 485775"/>
              <a:gd name="connsiteY18" fmla="*/ 0 h 485775"/>
              <a:gd name="connsiteX19" fmla="*/ 56927 w 485775"/>
              <a:gd name="connsiteY19" fmla="*/ 0 h 485775"/>
              <a:gd name="connsiteX20" fmla="*/ 0 w 485775"/>
              <a:gd name="connsiteY20" fmla="*/ 56927 h 485775"/>
              <a:gd name="connsiteX21" fmla="*/ 0 w 485775"/>
              <a:gd name="connsiteY21" fmla="*/ 428848 h 485775"/>
              <a:gd name="connsiteX22" fmla="*/ 56927 w 485775"/>
              <a:gd name="connsiteY22" fmla="*/ 485775 h 485775"/>
              <a:gd name="connsiteX23" fmla="*/ 428848 w 485775"/>
              <a:gd name="connsiteY23" fmla="*/ 485775 h 485775"/>
              <a:gd name="connsiteX24" fmla="*/ 485775 w 485775"/>
              <a:gd name="connsiteY24" fmla="*/ 428848 h 485775"/>
              <a:gd name="connsiteX25" fmla="*/ 466799 w 485775"/>
              <a:gd name="connsiteY25" fmla="*/ 409873 h 485775"/>
              <a:gd name="connsiteX26" fmla="*/ 447824 w 485775"/>
              <a:gd name="connsiteY26" fmla="*/ 428848 h 485775"/>
              <a:gd name="connsiteX27" fmla="*/ 428848 w 485775"/>
              <a:gd name="connsiteY27" fmla="*/ 447824 h 485775"/>
              <a:gd name="connsiteX28" fmla="*/ 342509 w 485775"/>
              <a:gd name="connsiteY28" fmla="*/ 447824 h 485775"/>
              <a:gd name="connsiteX29" fmla="*/ 342509 w 485775"/>
              <a:gd name="connsiteY29" fmla="*/ 201141 h 485775"/>
              <a:gd name="connsiteX30" fmla="*/ 361485 w 485775"/>
              <a:gd name="connsiteY30" fmla="*/ 182166 h 485775"/>
              <a:gd name="connsiteX31" fmla="*/ 428848 w 485775"/>
              <a:gd name="connsiteY31" fmla="*/ 182166 h 485775"/>
              <a:gd name="connsiteX32" fmla="*/ 447824 w 485775"/>
              <a:gd name="connsiteY32" fmla="*/ 201141 h 485775"/>
              <a:gd name="connsiteX33" fmla="*/ 447824 w 485775"/>
              <a:gd name="connsiteY33" fmla="*/ 333970 h 485775"/>
              <a:gd name="connsiteX34" fmla="*/ 466799 w 485775"/>
              <a:gd name="connsiteY34" fmla="*/ 352946 h 485775"/>
              <a:gd name="connsiteX35" fmla="*/ 37951 w 485775"/>
              <a:gd name="connsiteY35" fmla="*/ 428848 h 485775"/>
              <a:gd name="connsiteX36" fmla="*/ 37951 w 485775"/>
              <a:gd name="connsiteY36" fmla="*/ 56927 h 485775"/>
              <a:gd name="connsiteX37" fmla="*/ 56927 w 485775"/>
              <a:gd name="connsiteY37" fmla="*/ 37951 h 485775"/>
              <a:gd name="connsiteX38" fmla="*/ 208731 w 485775"/>
              <a:gd name="connsiteY38" fmla="*/ 37951 h 485775"/>
              <a:gd name="connsiteX39" fmla="*/ 227707 w 485775"/>
              <a:gd name="connsiteY39" fmla="*/ 56927 h 485775"/>
              <a:gd name="connsiteX40" fmla="*/ 227707 w 485775"/>
              <a:gd name="connsiteY40" fmla="*/ 301712 h 485775"/>
              <a:gd name="connsiteX41" fmla="*/ 132829 w 485775"/>
              <a:gd name="connsiteY41" fmla="*/ 301712 h 485775"/>
              <a:gd name="connsiteX42" fmla="*/ 75902 w 485775"/>
              <a:gd name="connsiteY42" fmla="*/ 358639 h 485775"/>
              <a:gd name="connsiteX43" fmla="*/ 75902 w 485775"/>
              <a:gd name="connsiteY43" fmla="*/ 447824 h 485775"/>
              <a:gd name="connsiteX44" fmla="*/ 56927 w 485775"/>
              <a:gd name="connsiteY44" fmla="*/ 447824 h 485775"/>
              <a:gd name="connsiteX45" fmla="*/ 37951 w 485775"/>
              <a:gd name="connsiteY45" fmla="*/ 428848 h 485775"/>
              <a:gd name="connsiteX46" fmla="*/ 113854 w 485775"/>
              <a:gd name="connsiteY46" fmla="*/ 358639 h 485775"/>
              <a:gd name="connsiteX47" fmla="*/ 132829 w 485775"/>
              <a:gd name="connsiteY47" fmla="*/ 339663 h 485775"/>
              <a:gd name="connsiteX48" fmla="*/ 304558 w 485775"/>
              <a:gd name="connsiteY48" fmla="*/ 339663 h 485775"/>
              <a:gd name="connsiteX49" fmla="*/ 304558 w 485775"/>
              <a:gd name="connsiteY49" fmla="*/ 447824 h 485775"/>
              <a:gd name="connsiteX50" fmla="*/ 113854 w 485775"/>
              <a:gd name="connsiteY50" fmla="*/ 447824 h 485775"/>
              <a:gd name="connsiteX51" fmla="*/ 414617 w 485775"/>
              <a:gd name="connsiteY51" fmla="*/ 239092 h 485775"/>
              <a:gd name="connsiteX52" fmla="*/ 395641 w 485775"/>
              <a:gd name="connsiteY52" fmla="*/ 258068 h 485775"/>
              <a:gd name="connsiteX53" fmla="*/ 376665 w 485775"/>
              <a:gd name="connsiteY53" fmla="*/ 239092 h 485775"/>
              <a:gd name="connsiteX54" fmla="*/ 395641 w 485775"/>
              <a:gd name="connsiteY54" fmla="*/ 220117 h 485775"/>
              <a:gd name="connsiteX55" fmla="*/ 414617 w 485775"/>
              <a:gd name="connsiteY55" fmla="*/ 239092 h 485775"/>
              <a:gd name="connsiteX56" fmla="*/ 414617 w 485775"/>
              <a:gd name="connsiteY56" fmla="*/ 314995 h 485775"/>
              <a:gd name="connsiteX57" fmla="*/ 395641 w 485775"/>
              <a:gd name="connsiteY57" fmla="*/ 333970 h 485775"/>
              <a:gd name="connsiteX58" fmla="*/ 376665 w 485775"/>
              <a:gd name="connsiteY58" fmla="*/ 314995 h 485775"/>
              <a:gd name="connsiteX59" fmla="*/ 395641 w 485775"/>
              <a:gd name="connsiteY59" fmla="*/ 296019 h 485775"/>
              <a:gd name="connsiteX60" fmla="*/ 414617 w 485775"/>
              <a:gd name="connsiteY60" fmla="*/ 314995 h 485775"/>
              <a:gd name="connsiteX61" fmla="*/ 414617 w 485775"/>
              <a:gd name="connsiteY61" fmla="*/ 390897 h 485775"/>
              <a:gd name="connsiteX62" fmla="*/ 395641 w 485775"/>
              <a:gd name="connsiteY62" fmla="*/ 409873 h 485775"/>
              <a:gd name="connsiteX63" fmla="*/ 376665 w 485775"/>
              <a:gd name="connsiteY63" fmla="*/ 390897 h 485775"/>
              <a:gd name="connsiteX64" fmla="*/ 395641 w 485775"/>
              <a:gd name="connsiteY64" fmla="*/ 371922 h 485775"/>
              <a:gd name="connsiteX65" fmla="*/ 414617 w 485775"/>
              <a:gd name="connsiteY65" fmla="*/ 390897 h 485775"/>
              <a:gd name="connsiteX66" fmla="*/ 75902 w 485775"/>
              <a:gd name="connsiteY66" fmla="*/ 94878 h 485775"/>
              <a:gd name="connsiteX67" fmla="*/ 94878 w 485775"/>
              <a:gd name="connsiteY67" fmla="*/ 75902 h 485775"/>
              <a:gd name="connsiteX68" fmla="*/ 113854 w 485775"/>
              <a:gd name="connsiteY68" fmla="*/ 94878 h 485775"/>
              <a:gd name="connsiteX69" fmla="*/ 94878 w 485775"/>
              <a:gd name="connsiteY69" fmla="*/ 113854 h 485775"/>
              <a:gd name="connsiteX70" fmla="*/ 75902 w 485775"/>
              <a:gd name="connsiteY70" fmla="*/ 94878 h 485775"/>
              <a:gd name="connsiteX71" fmla="*/ 151805 w 485775"/>
              <a:gd name="connsiteY71" fmla="*/ 94878 h 485775"/>
              <a:gd name="connsiteX72" fmla="*/ 170780 w 485775"/>
              <a:gd name="connsiteY72" fmla="*/ 75902 h 485775"/>
              <a:gd name="connsiteX73" fmla="*/ 189756 w 485775"/>
              <a:gd name="connsiteY73" fmla="*/ 94878 h 485775"/>
              <a:gd name="connsiteX74" fmla="*/ 170780 w 485775"/>
              <a:gd name="connsiteY74" fmla="*/ 113854 h 485775"/>
              <a:gd name="connsiteX75" fmla="*/ 151805 w 485775"/>
              <a:gd name="connsiteY75" fmla="*/ 94878 h 485775"/>
              <a:gd name="connsiteX76" fmla="*/ 75902 w 485775"/>
              <a:gd name="connsiteY76" fmla="*/ 170780 h 485775"/>
              <a:gd name="connsiteX77" fmla="*/ 94878 w 485775"/>
              <a:gd name="connsiteY77" fmla="*/ 151805 h 485775"/>
              <a:gd name="connsiteX78" fmla="*/ 113854 w 485775"/>
              <a:gd name="connsiteY78" fmla="*/ 170780 h 485775"/>
              <a:gd name="connsiteX79" fmla="*/ 94878 w 485775"/>
              <a:gd name="connsiteY79" fmla="*/ 189756 h 485775"/>
              <a:gd name="connsiteX80" fmla="*/ 75902 w 485775"/>
              <a:gd name="connsiteY80" fmla="*/ 170780 h 485775"/>
              <a:gd name="connsiteX81" fmla="*/ 151805 w 485775"/>
              <a:gd name="connsiteY81" fmla="*/ 170780 h 485775"/>
              <a:gd name="connsiteX82" fmla="*/ 170780 w 485775"/>
              <a:gd name="connsiteY82" fmla="*/ 151805 h 485775"/>
              <a:gd name="connsiteX83" fmla="*/ 189756 w 485775"/>
              <a:gd name="connsiteY83" fmla="*/ 170780 h 485775"/>
              <a:gd name="connsiteX84" fmla="*/ 170780 w 485775"/>
              <a:gd name="connsiteY84" fmla="*/ 189756 h 485775"/>
              <a:gd name="connsiteX85" fmla="*/ 151805 w 485775"/>
              <a:gd name="connsiteY85" fmla="*/ 170780 h 485775"/>
              <a:gd name="connsiteX86" fmla="*/ 75902 w 485775"/>
              <a:gd name="connsiteY86" fmla="*/ 246683 h 485775"/>
              <a:gd name="connsiteX87" fmla="*/ 94878 w 485775"/>
              <a:gd name="connsiteY87" fmla="*/ 227707 h 485775"/>
              <a:gd name="connsiteX88" fmla="*/ 113854 w 485775"/>
              <a:gd name="connsiteY88" fmla="*/ 246683 h 485775"/>
              <a:gd name="connsiteX89" fmla="*/ 94878 w 485775"/>
              <a:gd name="connsiteY89" fmla="*/ 265658 h 485775"/>
              <a:gd name="connsiteX90" fmla="*/ 75902 w 485775"/>
              <a:gd name="connsiteY90" fmla="*/ 246683 h 485775"/>
              <a:gd name="connsiteX91" fmla="*/ 151805 w 485775"/>
              <a:gd name="connsiteY91" fmla="*/ 246683 h 485775"/>
              <a:gd name="connsiteX92" fmla="*/ 170780 w 485775"/>
              <a:gd name="connsiteY92" fmla="*/ 227707 h 485775"/>
              <a:gd name="connsiteX93" fmla="*/ 189756 w 485775"/>
              <a:gd name="connsiteY93" fmla="*/ 246683 h 485775"/>
              <a:gd name="connsiteX94" fmla="*/ 170780 w 485775"/>
              <a:gd name="connsiteY94" fmla="*/ 265658 h 485775"/>
              <a:gd name="connsiteX95" fmla="*/ 151805 w 485775"/>
              <a:gd name="connsiteY95" fmla="*/ 246683 h 485775"/>
              <a:gd name="connsiteX96" fmla="*/ 189756 w 485775"/>
              <a:gd name="connsiteY96" fmla="*/ 396590 h 485775"/>
              <a:gd name="connsiteX97" fmla="*/ 170780 w 485775"/>
              <a:gd name="connsiteY97" fmla="*/ 415565 h 485775"/>
              <a:gd name="connsiteX98" fmla="*/ 151805 w 485775"/>
              <a:gd name="connsiteY98" fmla="*/ 396590 h 485775"/>
              <a:gd name="connsiteX99" fmla="*/ 170780 w 485775"/>
              <a:gd name="connsiteY99" fmla="*/ 377614 h 485775"/>
              <a:gd name="connsiteX100" fmla="*/ 189756 w 485775"/>
              <a:gd name="connsiteY100" fmla="*/ 396590 h 485775"/>
              <a:gd name="connsiteX101" fmla="*/ 265658 w 485775"/>
              <a:gd name="connsiteY101" fmla="*/ 396590 h 485775"/>
              <a:gd name="connsiteX102" fmla="*/ 246683 w 485775"/>
              <a:gd name="connsiteY102" fmla="*/ 415565 h 485775"/>
              <a:gd name="connsiteX103" fmla="*/ 227707 w 485775"/>
              <a:gd name="connsiteY103" fmla="*/ 396590 h 485775"/>
              <a:gd name="connsiteX104" fmla="*/ 246683 w 485775"/>
              <a:gd name="connsiteY104" fmla="*/ 377614 h 485775"/>
              <a:gd name="connsiteX105" fmla="*/ 265658 w 485775"/>
              <a:gd name="connsiteY105" fmla="*/ 39659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85775" h="485775">
                <a:moveTo>
                  <a:pt x="466799" y="352946"/>
                </a:moveTo>
                <a:cubicBezTo>
                  <a:pt x="477280" y="352946"/>
                  <a:pt x="485775" y="344451"/>
                  <a:pt x="485775" y="333970"/>
                </a:cubicBezTo>
                <a:lnTo>
                  <a:pt x="485775" y="201141"/>
                </a:lnTo>
                <a:cubicBezTo>
                  <a:pt x="485775" y="169750"/>
                  <a:pt x="460240" y="144214"/>
                  <a:pt x="428848" y="144214"/>
                </a:cubicBezTo>
                <a:lnTo>
                  <a:pt x="361485" y="144214"/>
                </a:lnTo>
                <a:cubicBezTo>
                  <a:pt x="330094" y="144214"/>
                  <a:pt x="304558" y="169750"/>
                  <a:pt x="304558" y="201141"/>
                </a:cubicBezTo>
                <a:lnTo>
                  <a:pt x="304558" y="301712"/>
                </a:lnTo>
                <a:lnTo>
                  <a:pt x="265658" y="301712"/>
                </a:lnTo>
                <a:lnTo>
                  <a:pt x="265658" y="119038"/>
                </a:lnTo>
                <a:lnTo>
                  <a:pt x="370024" y="54084"/>
                </a:lnTo>
                <a:lnTo>
                  <a:pt x="370024" y="87288"/>
                </a:lnTo>
                <a:cubicBezTo>
                  <a:pt x="370024" y="97769"/>
                  <a:pt x="378518" y="106263"/>
                  <a:pt x="389000" y="106263"/>
                </a:cubicBezTo>
                <a:cubicBezTo>
                  <a:pt x="399481" y="106263"/>
                  <a:pt x="407975" y="97769"/>
                  <a:pt x="407975" y="87288"/>
                </a:cubicBezTo>
                <a:lnTo>
                  <a:pt x="407975" y="19924"/>
                </a:lnTo>
                <a:cubicBezTo>
                  <a:pt x="407975" y="13031"/>
                  <a:pt x="404239" y="6682"/>
                  <a:pt x="398213" y="3336"/>
                </a:cubicBezTo>
                <a:cubicBezTo>
                  <a:pt x="392191" y="-11"/>
                  <a:pt x="384823" y="174"/>
                  <a:pt x="378974" y="3814"/>
                </a:cubicBezTo>
                <a:lnTo>
                  <a:pt x="265658" y="74338"/>
                </a:lnTo>
                <a:lnTo>
                  <a:pt x="265658" y="56927"/>
                </a:lnTo>
                <a:cubicBezTo>
                  <a:pt x="265658" y="25536"/>
                  <a:pt x="240123" y="0"/>
                  <a:pt x="208731" y="0"/>
                </a:cubicBezTo>
                <a:lnTo>
                  <a:pt x="56927" y="0"/>
                </a:lnTo>
                <a:cubicBezTo>
                  <a:pt x="25536" y="0"/>
                  <a:pt x="0" y="25536"/>
                  <a:pt x="0" y="56927"/>
                </a:cubicBezTo>
                <a:lnTo>
                  <a:pt x="0" y="428848"/>
                </a:lnTo>
                <a:cubicBezTo>
                  <a:pt x="0" y="460240"/>
                  <a:pt x="25536" y="485775"/>
                  <a:pt x="56927" y="485775"/>
                </a:cubicBezTo>
                <a:lnTo>
                  <a:pt x="428848" y="485775"/>
                </a:lnTo>
                <a:cubicBezTo>
                  <a:pt x="460240" y="485775"/>
                  <a:pt x="485775" y="460240"/>
                  <a:pt x="485775" y="428848"/>
                </a:cubicBezTo>
                <a:cubicBezTo>
                  <a:pt x="485775" y="418367"/>
                  <a:pt x="477280" y="409873"/>
                  <a:pt x="466799" y="409873"/>
                </a:cubicBezTo>
                <a:cubicBezTo>
                  <a:pt x="456318" y="409873"/>
                  <a:pt x="447824" y="418367"/>
                  <a:pt x="447824" y="428848"/>
                </a:cubicBezTo>
                <a:cubicBezTo>
                  <a:pt x="447824" y="439311"/>
                  <a:pt x="439311" y="447824"/>
                  <a:pt x="428848" y="447824"/>
                </a:cubicBezTo>
                <a:lnTo>
                  <a:pt x="342509" y="447824"/>
                </a:lnTo>
                <a:lnTo>
                  <a:pt x="342509" y="201141"/>
                </a:lnTo>
                <a:cubicBezTo>
                  <a:pt x="342509" y="190679"/>
                  <a:pt x="351022" y="182166"/>
                  <a:pt x="361485" y="182166"/>
                </a:cubicBezTo>
                <a:lnTo>
                  <a:pt x="428848" y="182166"/>
                </a:lnTo>
                <a:cubicBezTo>
                  <a:pt x="439311" y="182166"/>
                  <a:pt x="447824" y="190679"/>
                  <a:pt x="447824" y="201141"/>
                </a:cubicBezTo>
                <a:lnTo>
                  <a:pt x="447824" y="333970"/>
                </a:lnTo>
                <a:cubicBezTo>
                  <a:pt x="447824" y="344451"/>
                  <a:pt x="456318" y="352946"/>
                  <a:pt x="466799" y="352946"/>
                </a:cubicBezTo>
                <a:close/>
                <a:moveTo>
                  <a:pt x="37951" y="428848"/>
                </a:moveTo>
                <a:lnTo>
                  <a:pt x="37951" y="56927"/>
                </a:lnTo>
                <a:cubicBezTo>
                  <a:pt x="37951" y="46464"/>
                  <a:pt x="46464" y="37951"/>
                  <a:pt x="56927" y="37951"/>
                </a:cubicBezTo>
                <a:lnTo>
                  <a:pt x="208731" y="37951"/>
                </a:lnTo>
                <a:cubicBezTo>
                  <a:pt x="219194" y="37951"/>
                  <a:pt x="227707" y="46464"/>
                  <a:pt x="227707" y="56927"/>
                </a:cubicBezTo>
                <a:lnTo>
                  <a:pt x="227707" y="301712"/>
                </a:lnTo>
                <a:lnTo>
                  <a:pt x="132829" y="301712"/>
                </a:lnTo>
                <a:cubicBezTo>
                  <a:pt x="101438" y="301712"/>
                  <a:pt x="75902" y="327247"/>
                  <a:pt x="75902" y="358639"/>
                </a:cubicBezTo>
                <a:lnTo>
                  <a:pt x="75902" y="447824"/>
                </a:lnTo>
                <a:lnTo>
                  <a:pt x="56927" y="447824"/>
                </a:lnTo>
                <a:cubicBezTo>
                  <a:pt x="46464" y="447824"/>
                  <a:pt x="37951" y="439311"/>
                  <a:pt x="37951" y="428848"/>
                </a:cubicBezTo>
                <a:close/>
                <a:moveTo>
                  <a:pt x="113854" y="358639"/>
                </a:moveTo>
                <a:cubicBezTo>
                  <a:pt x="113854" y="348176"/>
                  <a:pt x="122367" y="339663"/>
                  <a:pt x="132829" y="339663"/>
                </a:cubicBezTo>
                <a:lnTo>
                  <a:pt x="304558" y="339663"/>
                </a:lnTo>
                <a:lnTo>
                  <a:pt x="304558" y="447824"/>
                </a:lnTo>
                <a:lnTo>
                  <a:pt x="113854" y="447824"/>
                </a:lnTo>
                <a:close/>
                <a:moveTo>
                  <a:pt x="414617" y="239092"/>
                </a:moveTo>
                <a:cubicBezTo>
                  <a:pt x="414617" y="249573"/>
                  <a:pt x="406122" y="258068"/>
                  <a:pt x="395641" y="258068"/>
                </a:cubicBezTo>
                <a:cubicBezTo>
                  <a:pt x="385160" y="258068"/>
                  <a:pt x="376665" y="249573"/>
                  <a:pt x="376665" y="239092"/>
                </a:cubicBezTo>
                <a:cubicBezTo>
                  <a:pt x="376665" y="228611"/>
                  <a:pt x="385160" y="220117"/>
                  <a:pt x="395641" y="220117"/>
                </a:cubicBezTo>
                <a:cubicBezTo>
                  <a:pt x="406122" y="220117"/>
                  <a:pt x="414617" y="228611"/>
                  <a:pt x="414617" y="239092"/>
                </a:cubicBezTo>
                <a:close/>
                <a:moveTo>
                  <a:pt x="414617" y="314995"/>
                </a:moveTo>
                <a:cubicBezTo>
                  <a:pt x="414617" y="325476"/>
                  <a:pt x="406122" y="333970"/>
                  <a:pt x="395641" y="333970"/>
                </a:cubicBezTo>
                <a:cubicBezTo>
                  <a:pt x="385160" y="333970"/>
                  <a:pt x="376665" y="325476"/>
                  <a:pt x="376665" y="314995"/>
                </a:cubicBezTo>
                <a:cubicBezTo>
                  <a:pt x="376665" y="304514"/>
                  <a:pt x="385160" y="296019"/>
                  <a:pt x="395641" y="296019"/>
                </a:cubicBezTo>
                <a:cubicBezTo>
                  <a:pt x="406122" y="296019"/>
                  <a:pt x="414617" y="304514"/>
                  <a:pt x="414617" y="314995"/>
                </a:cubicBezTo>
                <a:close/>
                <a:moveTo>
                  <a:pt x="414617" y="390897"/>
                </a:moveTo>
                <a:cubicBezTo>
                  <a:pt x="414617" y="401378"/>
                  <a:pt x="406122" y="409873"/>
                  <a:pt x="395641" y="409873"/>
                </a:cubicBezTo>
                <a:cubicBezTo>
                  <a:pt x="385160" y="409873"/>
                  <a:pt x="376665" y="401378"/>
                  <a:pt x="376665" y="390897"/>
                </a:cubicBezTo>
                <a:cubicBezTo>
                  <a:pt x="376665" y="380416"/>
                  <a:pt x="385160" y="371922"/>
                  <a:pt x="395641" y="371922"/>
                </a:cubicBezTo>
                <a:cubicBezTo>
                  <a:pt x="406122" y="371922"/>
                  <a:pt x="414617" y="380416"/>
                  <a:pt x="414617" y="390897"/>
                </a:cubicBezTo>
                <a:close/>
                <a:moveTo>
                  <a:pt x="75902" y="94878"/>
                </a:moveTo>
                <a:cubicBezTo>
                  <a:pt x="75902" y="84397"/>
                  <a:pt x="84397" y="75902"/>
                  <a:pt x="94878" y="75902"/>
                </a:cubicBezTo>
                <a:cubicBezTo>
                  <a:pt x="105359" y="75902"/>
                  <a:pt x="113854" y="84397"/>
                  <a:pt x="113854" y="94878"/>
                </a:cubicBezTo>
                <a:cubicBezTo>
                  <a:pt x="113854" y="105359"/>
                  <a:pt x="105359" y="113854"/>
                  <a:pt x="94878" y="113854"/>
                </a:cubicBezTo>
                <a:cubicBezTo>
                  <a:pt x="84397" y="113854"/>
                  <a:pt x="75902" y="105359"/>
                  <a:pt x="75902" y="94878"/>
                </a:cubicBezTo>
                <a:close/>
                <a:moveTo>
                  <a:pt x="151805" y="94878"/>
                </a:moveTo>
                <a:cubicBezTo>
                  <a:pt x="151805" y="84397"/>
                  <a:pt x="160299" y="75902"/>
                  <a:pt x="170780" y="75902"/>
                </a:cubicBezTo>
                <a:cubicBezTo>
                  <a:pt x="181261" y="75902"/>
                  <a:pt x="189756" y="84397"/>
                  <a:pt x="189756" y="94878"/>
                </a:cubicBezTo>
                <a:cubicBezTo>
                  <a:pt x="189756" y="105359"/>
                  <a:pt x="181261" y="113854"/>
                  <a:pt x="170780" y="113854"/>
                </a:cubicBezTo>
                <a:cubicBezTo>
                  <a:pt x="160299" y="113854"/>
                  <a:pt x="151805" y="105359"/>
                  <a:pt x="151805" y="94878"/>
                </a:cubicBezTo>
                <a:close/>
                <a:moveTo>
                  <a:pt x="75902" y="170780"/>
                </a:moveTo>
                <a:cubicBezTo>
                  <a:pt x="75902" y="160299"/>
                  <a:pt x="84397" y="151805"/>
                  <a:pt x="94878" y="151805"/>
                </a:cubicBezTo>
                <a:cubicBezTo>
                  <a:pt x="105359" y="151805"/>
                  <a:pt x="113854" y="160299"/>
                  <a:pt x="113854" y="170780"/>
                </a:cubicBezTo>
                <a:cubicBezTo>
                  <a:pt x="113854" y="181261"/>
                  <a:pt x="105359" y="189756"/>
                  <a:pt x="94878" y="189756"/>
                </a:cubicBezTo>
                <a:cubicBezTo>
                  <a:pt x="84397" y="189756"/>
                  <a:pt x="75902" y="181261"/>
                  <a:pt x="75902" y="170780"/>
                </a:cubicBezTo>
                <a:close/>
                <a:moveTo>
                  <a:pt x="151805" y="170780"/>
                </a:moveTo>
                <a:cubicBezTo>
                  <a:pt x="151805" y="160299"/>
                  <a:pt x="160299" y="151805"/>
                  <a:pt x="170780" y="151805"/>
                </a:cubicBezTo>
                <a:cubicBezTo>
                  <a:pt x="181261" y="151805"/>
                  <a:pt x="189756" y="160299"/>
                  <a:pt x="189756" y="170780"/>
                </a:cubicBezTo>
                <a:cubicBezTo>
                  <a:pt x="189756" y="181261"/>
                  <a:pt x="181261" y="189756"/>
                  <a:pt x="170780" y="189756"/>
                </a:cubicBezTo>
                <a:cubicBezTo>
                  <a:pt x="160299" y="189756"/>
                  <a:pt x="151805" y="181261"/>
                  <a:pt x="151805" y="170780"/>
                </a:cubicBezTo>
                <a:close/>
                <a:moveTo>
                  <a:pt x="75902" y="246683"/>
                </a:moveTo>
                <a:cubicBezTo>
                  <a:pt x="75902" y="236202"/>
                  <a:pt x="84397" y="227707"/>
                  <a:pt x="94878" y="227707"/>
                </a:cubicBezTo>
                <a:cubicBezTo>
                  <a:pt x="105359" y="227707"/>
                  <a:pt x="113854" y="236202"/>
                  <a:pt x="113854" y="246683"/>
                </a:cubicBezTo>
                <a:cubicBezTo>
                  <a:pt x="113854" y="257164"/>
                  <a:pt x="105359" y="265658"/>
                  <a:pt x="94878" y="265658"/>
                </a:cubicBezTo>
                <a:cubicBezTo>
                  <a:pt x="84397" y="265658"/>
                  <a:pt x="75902" y="257164"/>
                  <a:pt x="75902" y="246683"/>
                </a:cubicBezTo>
                <a:close/>
                <a:moveTo>
                  <a:pt x="151805" y="246683"/>
                </a:moveTo>
                <a:cubicBezTo>
                  <a:pt x="151805" y="236202"/>
                  <a:pt x="160299" y="227707"/>
                  <a:pt x="170780" y="227707"/>
                </a:cubicBezTo>
                <a:cubicBezTo>
                  <a:pt x="181261" y="227707"/>
                  <a:pt x="189756" y="236202"/>
                  <a:pt x="189756" y="246683"/>
                </a:cubicBezTo>
                <a:cubicBezTo>
                  <a:pt x="189756" y="257164"/>
                  <a:pt x="181261" y="265658"/>
                  <a:pt x="170780" y="265658"/>
                </a:cubicBezTo>
                <a:cubicBezTo>
                  <a:pt x="160299" y="265658"/>
                  <a:pt x="151805" y="257164"/>
                  <a:pt x="151805" y="246683"/>
                </a:cubicBezTo>
                <a:close/>
                <a:moveTo>
                  <a:pt x="189756" y="396590"/>
                </a:moveTo>
                <a:cubicBezTo>
                  <a:pt x="189756" y="407071"/>
                  <a:pt x="181261" y="415565"/>
                  <a:pt x="170780" y="415565"/>
                </a:cubicBezTo>
                <a:cubicBezTo>
                  <a:pt x="160299" y="415565"/>
                  <a:pt x="151805" y="407071"/>
                  <a:pt x="151805" y="396590"/>
                </a:cubicBezTo>
                <a:cubicBezTo>
                  <a:pt x="151805" y="386109"/>
                  <a:pt x="160299" y="377614"/>
                  <a:pt x="170780" y="377614"/>
                </a:cubicBezTo>
                <a:cubicBezTo>
                  <a:pt x="181261" y="377614"/>
                  <a:pt x="189756" y="386109"/>
                  <a:pt x="189756" y="396590"/>
                </a:cubicBezTo>
                <a:close/>
                <a:moveTo>
                  <a:pt x="265658" y="396590"/>
                </a:moveTo>
                <a:cubicBezTo>
                  <a:pt x="265658" y="407071"/>
                  <a:pt x="257164" y="415565"/>
                  <a:pt x="246683" y="415565"/>
                </a:cubicBezTo>
                <a:cubicBezTo>
                  <a:pt x="236202" y="415565"/>
                  <a:pt x="227707" y="407071"/>
                  <a:pt x="227707" y="396590"/>
                </a:cubicBezTo>
                <a:cubicBezTo>
                  <a:pt x="227707" y="386109"/>
                  <a:pt x="236202" y="377614"/>
                  <a:pt x="246683" y="377614"/>
                </a:cubicBezTo>
                <a:cubicBezTo>
                  <a:pt x="257164" y="377614"/>
                  <a:pt x="265658" y="386109"/>
                  <a:pt x="265658" y="396590"/>
                </a:cubicBezTo>
                <a:close/>
              </a:path>
            </a:pathLst>
          </a:custGeom>
          <a:solidFill>
            <a:schemeClr val="bg1"/>
          </a:solidFill>
          <a:ln w="949" cap="flat">
            <a:noFill/>
            <a:prstDash val="solid"/>
            <a:miter/>
          </a:ln>
        </p:spPr>
        <p:txBody>
          <a:bodyPr rtlCol="0" anchor="ctr"/>
          <a:lstStyle/>
          <a:p>
            <a:endParaRPr lang="en-ID"/>
          </a:p>
        </p:txBody>
      </p:sp>
      <p:sp>
        <p:nvSpPr>
          <p:cNvPr id="56" name="Icon 23">
            <a:extLst>
              <a:ext uri="{FF2B5EF4-FFF2-40B4-BE49-F238E27FC236}">
                <a16:creationId xmlns:a16="http://schemas.microsoft.com/office/drawing/2014/main" id="{D8F0C03A-FCAB-423E-952A-E0AB0178D033}"/>
              </a:ext>
            </a:extLst>
          </p:cNvPr>
          <p:cNvSpPr/>
          <p:nvPr/>
        </p:nvSpPr>
        <p:spPr>
          <a:xfrm>
            <a:off x="5148480" y="3097832"/>
            <a:ext cx="269183" cy="269182"/>
          </a:xfrm>
          <a:custGeom>
            <a:avLst/>
            <a:gdLst>
              <a:gd name="connsiteX0" fmla="*/ 242888 w 485775"/>
              <a:gd name="connsiteY0" fmla="*/ 113854 h 485775"/>
              <a:gd name="connsiteX1" fmla="*/ 299814 w 485775"/>
              <a:gd name="connsiteY1" fmla="*/ 56927 h 485775"/>
              <a:gd name="connsiteX2" fmla="*/ 242888 w 485775"/>
              <a:gd name="connsiteY2" fmla="*/ 0 h 485775"/>
              <a:gd name="connsiteX3" fmla="*/ 185961 w 485775"/>
              <a:gd name="connsiteY3" fmla="*/ 56927 h 485775"/>
              <a:gd name="connsiteX4" fmla="*/ 242888 w 485775"/>
              <a:gd name="connsiteY4" fmla="*/ 113854 h 485775"/>
              <a:gd name="connsiteX5" fmla="*/ 242888 w 485775"/>
              <a:gd name="connsiteY5" fmla="*/ 37951 h 485775"/>
              <a:gd name="connsiteX6" fmla="*/ 261863 w 485775"/>
              <a:gd name="connsiteY6" fmla="*/ 56927 h 485775"/>
              <a:gd name="connsiteX7" fmla="*/ 242888 w 485775"/>
              <a:gd name="connsiteY7" fmla="*/ 75902 h 485775"/>
              <a:gd name="connsiteX8" fmla="*/ 223912 w 485775"/>
              <a:gd name="connsiteY8" fmla="*/ 56927 h 485775"/>
              <a:gd name="connsiteX9" fmla="*/ 242888 w 485775"/>
              <a:gd name="connsiteY9" fmla="*/ 37951 h 485775"/>
              <a:gd name="connsiteX10" fmla="*/ 347253 w 485775"/>
              <a:gd name="connsiteY10" fmla="*/ 301801 h 485775"/>
              <a:gd name="connsiteX11" fmla="*/ 315010 w 485775"/>
              <a:gd name="connsiteY11" fmla="*/ 358750 h 485775"/>
              <a:gd name="connsiteX12" fmla="*/ 313638 w 485775"/>
              <a:gd name="connsiteY12" fmla="*/ 359573 h 485775"/>
              <a:gd name="connsiteX13" fmla="*/ 299814 w 485775"/>
              <a:gd name="connsiteY13" fmla="*/ 383981 h 485775"/>
              <a:gd name="connsiteX14" fmla="*/ 299814 w 485775"/>
              <a:gd name="connsiteY14" fmla="*/ 466799 h 485775"/>
              <a:gd name="connsiteX15" fmla="*/ 280839 w 485775"/>
              <a:gd name="connsiteY15" fmla="*/ 485775 h 485775"/>
              <a:gd name="connsiteX16" fmla="*/ 261863 w 485775"/>
              <a:gd name="connsiteY16" fmla="*/ 466799 h 485775"/>
              <a:gd name="connsiteX17" fmla="*/ 261863 w 485775"/>
              <a:gd name="connsiteY17" fmla="*/ 383981 h 485775"/>
              <a:gd name="connsiteX18" fmla="*/ 294107 w 485775"/>
              <a:gd name="connsiteY18" fmla="*/ 327032 h 485775"/>
              <a:gd name="connsiteX19" fmla="*/ 295478 w 485775"/>
              <a:gd name="connsiteY19" fmla="*/ 326210 h 485775"/>
              <a:gd name="connsiteX20" fmla="*/ 309302 w 485775"/>
              <a:gd name="connsiteY20" fmla="*/ 301801 h 485775"/>
              <a:gd name="connsiteX21" fmla="*/ 309302 w 485775"/>
              <a:gd name="connsiteY21" fmla="*/ 217270 h 485775"/>
              <a:gd name="connsiteX22" fmla="*/ 242413 w 485775"/>
              <a:gd name="connsiteY22" fmla="*/ 169832 h 485775"/>
              <a:gd name="connsiteX23" fmla="*/ 175524 w 485775"/>
              <a:gd name="connsiteY23" fmla="*/ 217270 h 485775"/>
              <a:gd name="connsiteX24" fmla="*/ 175524 w 485775"/>
              <a:gd name="connsiteY24" fmla="*/ 301527 h 485775"/>
              <a:gd name="connsiteX25" fmla="*/ 189556 w 485775"/>
              <a:gd name="connsiteY25" fmla="*/ 326061 h 485775"/>
              <a:gd name="connsiteX26" fmla="*/ 191168 w 485775"/>
              <a:gd name="connsiteY26" fmla="*/ 327010 h 485775"/>
              <a:gd name="connsiteX27" fmla="*/ 223912 w 485775"/>
              <a:gd name="connsiteY27" fmla="*/ 384256 h 485775"/>
              <a:gd name="connsiteX28" fmla="*/ 223912 w 485775"/>
              <a:gd name="connsiteY28" fmla="*/ 466799 h 485775"/>
              <a:gd name="connsiteX29" fmla="*/ 204936 w 485775"/>
              <a:gd name="connsiteY29" fmla="*/ 485775 h 485775"/>
              <a:gd name="connsiteX30" fmla="*/ 185961 w 485775"/>
              <a:gd name="connsiteY30" fmla="*/ 466799 h 485775"/>
              <a:gd name="connsiteX31" fmla="*/ 185961 w 485775"/>
              <a:gd name="connsiteY31" fmla="*/ 384256 h 485775"/>
              <a:gd name="connsiteX32" fmla="*/ 171929 w 485775"/>
              <a:gd name="connsiteY32" fmla="*/ 359724 h 485775"/>
              <a:gd name="connsiteX33" fmla="*/ 170317 w 485775"/>
              <a:gd name="connsiteY33" fmla="*/ 358776 h 485775"/>
              <a:gd name="connsiteX34" fmla="*/ 137573 w 485775"/>
              <a:gd name="connsiteY34" fmla="*/ 301527 h 485775"/>
              <a:gd name="connsiteX35" fmla="*/ 137573 w 485775"/>
              <a:gd name="connsiteY35" fmla="*/ 217270 h 485775"/>
              <a:gd name="connsiteX36" fmla="*/ 170951 w 485775"/>
              <a:gd name="connsiteY36" fmla="*/ 150641 h 485775"/>
              <a:gd name="connsiteX37" fmla="*/ 242413 w 485775"/>
              <a:gd name="connsiteY37" fmla="*/ 131880 h 485775"/>
              <a:gd name="connsiteX38" fmla="*/ 313875 w 485775"/>
              <a:gd name="connsiteY38" fmla="*/ 150641 h 485775"/>
              <a:gd name="connsiteX39" fmla="*/ 347253 w 485775"/>
              <a:gd name="connsiteY39" fmla="*/ 217270 h 485775"/>
              <a:gd name="connsiteX40" fmla="*/ 94878 w 485775"/>
              <a:gd name="connsiteY40" fmla="*/ 151805 h 485775"/>
              <a:gd name="connsiteX41" fmla="*/ 151805 w 485775"/>
              <a:gd name="connsiteY41" fmla="*/ 94878 h 485775"/>
              <a:gd name="connsiteX42" fmla="*/ 94878 w 485775"/>
              <a:gd name="connsiteY42" fmla="*/ 37951 h 485775"/>
              <a:gd name="connsiteX43" fmla="*/ 37951 w 485775"/>
              <a:gd name="connsiteY43" fmla="*/ 94878 h 485775"/>
              <a:gd name="connsiteX44" fmla="*/ 94878 w 485775"/>
              <a:gd name="connsiteY44" fmla="*/ 151805 h 485775"/>
              <a:gd name="connsiteX45" fmla="*/ 94878 w 485775"/>
              <a:gd name="connsiteY45" fmla="*/ 75902 h 485775"/>
              <a:gd name="connsiteX46" fmla="*/ 113854 w 485775"/>
              <a:gd name="connsiteY46" fmla="*/ 94878 h 485775"/>
              <a:gd name="connsiteX47" fmla="*/ 94878 w 485775"/>
              <a:gd name="connsiteY47" fmla="*/ 113854 h 485775"/>
              <a:gd name="connsiteX48" fmla="*/ 75902 w 485775"/>
              <a:gd name="connsiteY48" fmla="*/ 94878 h 485775"/>
              <a:gd name="connsiteX49" fmla="*/ 94878 w 485775"/>
              <a:gd name="connsiteY49" fmla="*/ 75902 h 485775"/>
              <a:gd name="connsiteX50" fmla="*/ 151805 w 485775"/>
              <a:gd name="connsiteY50" fmla="*/ 400385 h 485775"/>
              <a:gd name="connsiteX51" fmla="*/ 151805 w 485775"/>
              <a:gd name="connsiteY51" fmla="*/ 466799 h 485775"/>
              <a:gd name="connsiteX52" fmla="*/ 132829 w 485775"/>
              <a:gd name="connsiteY52" fmla="*/ 485775 h 485775"/>
              <a:gd name="connsiteX53" fmla="*/ 113854 w 485775"/>
              <a:gd name="connsiteY53" fmla="*/ 466799 h 485775"/>
              <a:gd name="connsiteX54" fmla="*/ 113854 w 485775"/>
              <a:gd name="connsiteY54" fmla="*/ 400385 h 485775"/>
              <a:gd name="connsiteX55" fmla="*/ 132829 w 485775"/>
              <a:gd name="connsiteY55" fmla="*/ 381409 h 485775"/>
              <a:gd name="connsiteX56" fmla="*/ 151805 w 485775"/>
              <a:gd name="connsiteY56" fmla="*/ 400385 h 485775"/>
              <a:gd name="connsiteX57" fmla="*/ 111956 w 485775"/>
              <a:gd name="connsiteY57" fmla="*/ 189281 h 485775"/>
              <a:gd name="connsiteX58" fmla="*/ 92980 w 485775"/>
              <a:gd name="connsiteY58" fmla="*/ 208257 h 485775"/>
              <a:gd name="connsiteX59" fmla="*/ 37951 w 485775"/>
              <a:gd name="connsiteY59" fmla="*/ 243836 h 485775"/>
              <a:gd name="connsiteX60" fmla="*/ 37951 w 485775"/>
              <a:gd name="connsiteY60" fmla="*/ 324483 h 485775"/>
              <a:gd name="connsiteX61" fmla="*/ 49337 w 485775"/>
              <a:gd name="connsiteY61" fmla="*/ 347253 h 485775"/>
              <a:gd name="connsiteX62" fmla="*/ 75902 w 485775"/>
              <a:gd name="connsiteY62" fmla="*/ 400385 h 485775"/>
              <a:gd name="connsiteX63" fmla="*/ 75902 w 485775"/>
              <a:gd name="connsiteY63" fmla="*/ 466799 h 485775"/>
              <a:gd name="connsiteX64" fmla="*/ 56927 w 485775"/>
              <a:gd name="connsiteY64" fmla="*/ 485775 h 485775"/>
              <a:gd name="connsiteX65" fmla="*/ 37951 w 485775"/>
              <a:gd name="connsiteY65" fmla="*/ 466799 h 485775"/>
              <a:gd name="connsiteX66" fmla="*/ 37951 w 485775"/>
              <a:gd name="connsiteY66" fmla="*/ 400385 h 485775"/>
              <a:gd name="connsiteX67" fmla="*/ 26566 w 485775"/>
              <a:gd name="connsiteY67" fmla="*/ 377614 h 485775"/>
              <a:gd name="connsiteX68" fmla="*/ 0 w 485775"/>
              <a:gd name="connsiteY68" fmla="*/ 324483 h 485775"/>
              <a:gd name="connsiteX69" fmla="*/ 0 w 485775"/>
              <a:gd name="connsiteY69" fmla="*/ 243836 h 485775"/>
              <a:gd name="connsiteX70" fmla="*/ 30457 w 485775"/>
              <a:gd name="connsiteY70" fmla="*/ 185227 h 485775"/>
              <a:gd name="connsiteX71" fmla="*/ 92980 w 485775"/>
              <a:gd name="connsiteY71" fmla="*/ 170306 h 485775"/>
              <a:gd name="connsiteX72" fmla="*/ 111956 w 485775"/>
              <a:gd name="connsiteY72" fmla="*/ 189281 h 485775"/>
              <a:gd name="connsiteX73" fmla="*/ 390897 w 485775"/>
              <a:gd name="connsiteY73" fmla="*/ 151805 h 485775"/>
              <a:gd name="connsiteX74" fmla="*/ 447824 w 485775"/>
              <a:gd name="connsiteY74" fmla="*/ 94878 h 485775"/>
              <a:gd name="connsiteX75" fmla="*/ 390897 w 485775"/>
              <a:gd name="connsiteY75" fmla="*/ 37951 h 485775"/>
              <a:gd name="connsiteX76" fmla="*/ 333970 w 485775"/>
              <a:gd name="connsiteY76" fmla="*/ 94878 h 485775"/>
              <a:gd name="connsiteX77" fmla="*/ 390897 w 485775"/>
              <a:gd name="connsiteY77" fmla="*/ 151805 h 485775"/>
              <a:gd name="connsiteX78" fmla="*/ 390897 w 485775"/>
              <a:gd name="connsiteY78" fmla="*/ 75902 h 485775"/>
              <a:gd name="connsiteX79" fmla="*/ 409873 w 485775"/>
              <a:gd name="connsiteY79" fmla="*/ 94878 h 485775"/>
              <a:gd name="connsiteX80" fmla="*/ 390897 w 485775"/>
              <a:gd name="connsiteY80" fmla="*/ 113854 h 485775"/>
              <a:gd name="connsiteX81" fmla="*/ 371922 w 485775"/>
              <a:gd name="connsiteY81" fmla="*/ 94878 h 485775"/>
              <a:gd name="connsiteX82" fmla="*/ 390897 w 485775"/>
              <a:gd name="connsiteY82" fmla="*/ 75902 h 485775"/>
              <a:gd name="connsiteX83" fmla="*/ 371922 w 485775"/>
              <a:gd name="connsiteY83" fmla="*/ 400385 h 485775"/>
              <a:gd name="connsiteX84" fmla="*/ 371922 w 485775"/>
              <a:gd name="connsiteY84" fmla="*/ 466799 h 485775"/>
              <a:gd name="connsiteX85" fmla="*/ 352946 w 485775"/>
              <a:gd name="connsiteY85" fmla="*/ 485775 h 485775"/>
              <a:gd name="connsiteX86" fmla="*/ 333970 w 485775"/>
              <a:gd name="connsiteY86" fmla="*/ 466799 h 485775"/>
              <a:gd name="connsiteX87" fmla="*/ 333970 w 485775"/>
              <a:gd name="connsiteY87" fmla="*/ 400385 h 485775"/>
              <a:gd name="connsiteX88" fmla="*/ 352946 w 485775"/>
              <a:gd name="connsiteY88" fmla="*/ 381409 h 485775"/>
              <a:gd name="connsiteX89" fmla="*/ 371922 w 485775"/>
              <a:gd name="connsiteY89" fmla="*/ 400385 h 485775"/>
              <a:gd name="connsiteX90" fmla="*/ 485775 w 485775"/>
              <a:gd name="connsiteY90" fmla="*/ 243836 h 485775"/>
              <a:gd name="connsiteX91" fmla="*/ 485775 w 485775"/>
              <a:gd name="connsiteY91" fmla="*/ 324483 h 485775"/>
              <a:gd name="connsiteX92" fmla="*/ 459209 w 485775"/>
              <a:gd name="connsiteY92" fmla="*/ 377614 h 485775"/>
              <a:gd name="connsiteX93" fmla="*/ 447824 w 485775"/>
              <a:gd name="connsiteY93" fmla="*/ 400385 h 485775"/>
              <a:gd name="connsiteX94" fmla="*/ 447824 w 485775"/>
              <a:gd name="connsiteY94" fmla="*/ 466799 h 485775"/>
              <a:gd name="connsiteX95" fmla="*/ 428848 w 485775"/>
              <a:gd name="connsiteY95" fmla="*/ 485775 h 485775"/>
              <a:gd name="connsiteX96" fmla="*/ 409873 w 485775"/>
              <a:gd name="connsiteY96" fmla="*/ 466799 h 485775"/>
              <a:gd name="connsiteX97" fmla="*/ 409873 w 485775"/>
              <a:gd name="connsiteY97" fmla="*/ 400385 h 485775"/>
              <a:gd name="connsiteX98" fmla="*/ 436438 w 485775"/>
              <a:gd name="connsiteY98" fmla="*/ 347253 h 485775"/>
              <a:gd name="connsiteX99" fmla="*/ 447824 w 485775"/>
              <a:gd name="connsiteY99" fmla="*/ 324483 h 485775"/>
              <a:gd name="connsiteX100" fmla="*/ 447824 w 485775"/>
              <a:gd name="connsiteY100" fmla="*/ 243836 h 485775"/>
              <a:gd name="connsiteX101" fmla="*/ 392795 w 485775"/>
              <a:gd name="connsiteY101" fmla="*/ 208257 h 485775"/>
              <a:gd name="connsiteX102" fmla="*/ 373819 w 485775"/>
              <a:gd name="connsiteY102" fmla="*/ 189281 h 485775"/>
              <a:gd name="connsiteX103" fmla="*/ 392795 w 485775"/>
              <a:gd name="connsiteY103" fmla="*/ 170306 h 485775"/>
              <a:gd name="connsiteX104" fmla="*/ 455318 w 485775"/>
              <a:gd name="connsiteY104" fmla="*/ 185227 h 485775"/>
              <a:gd name="connsiteX105" fmla="*/ 485775 w 485775"/>
              <a:gd name="connsiteY105" fmla="*/ 243836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85775" h="485775">
                <a:moveTo>
                  <a:pt x="242888" y="113854"/>
                </a:moveTo>
                <a:cubicBezTo>
                  <a:pt x="274279" y="113854"/>
                  <a:pt x="299814" y="88318"/>
                  <a:pt x="299814" y="56927"/>
                </a:cubicBezTo>
                <a:cubicBezTo>
                  <a:pt x="299814" y="25536"/>
                  <a:pt x="274279" y="0"/>
                  <a:pt x="242888" y="0"/>
                </a:cubicBezTo>
                <a:cubicBezTo>
                  <a:pt x="211496" y="0"/>
                  <a:pt x="185961" y="25536"/>
                  <a:pt x="185961" y="56927"/>
                </a:cubicBezTo>
                <a:cubicBezTo>
                  <a:pt x="185961" y="88318"/>
                  <a:pt x="211496" y="113854"/>
                  <a:pt x="242888" y="113854"/>
                </a:cubicBezTo>
                <a:close/>
                <a:moveTo>
                  <a:pt x="242888" y="37951"/>
                </a:moveTo>
                <a:cubicBezTo>
                  <a:pt x="253350" y="37951"/>
                  <a:pt x="261863" y="46464"/>
                  <a:pt x="261863" y="56927"/>
                </a:cubicBezTo>
                <a:cubicBezTo>
                  <a:pt x="261863" y="67389"/>
                  <a:pt x="253350" y="75902"/>
                  <a:pt x="242888" y="75902"/>
                </a:cubicBezTo>
                <a:cubicBezTo>
                  <a:pt x="232425" y="75902"/>
                  <a:pt x="223912" y="67389"/>
                  <a:pt x="223912" y="56927"/>
                </a:cubicBezTo>
                <a:cubicBezTo>
                  <a:pt x="223912" y="46464"/>
                  <a:pt x="232425" y="37951"/>
                  <a:pt x="242888" y="37951"/>
                </a:cubicBezTo>
                <a:close/>
                <a:moveTo>
                  <a:pt x="347253" y="301801"/>
                </a:moveTo>
                <a:cubicBezTo>
                  <a:pt x="347253" y="324994"/>
                  <a:pt x="334897" y="346816"/>
                  <a:pt x="315010" y="358750"/>
                </a:cubicBezTo>
                <a:lnTo>
                  <a:pt x="313638" y="359573"/>
                </a:lnTo>
                <a:cubicBezTo>
                  <a:pt x="305110" y="364691"/>
                  <a:pt x="299814" y="374041"/>
                  <a:pt x="299814" y="383981"/>
                </a:cubicBezTo>
                <a:lnTo>
                  <a:pt x="299814" y="466799"/>
                </a:lnTo>
                <a:cubicBezTo>
                  <a:pt x="299814" y="477280"/>
                  <a:pt x="291320" y="485775"/>
                  <a:pt x="280839" y="485775"/>
                </a:cubicBezTo>
                <a:cubicBezTo>
                  <a:pt x="270358" y="485775"/>
                  <a:pt x="261863" y="477280"/>
                  <a:pt x="261863" y="466799"/>
                </a:cubicBezTo>
                <a:lnTo>
                  <a:pt x="261863" y="383981"/>
                </a:lnTo>
                <a:cubicBezTo>
                  <a:pt x="261863" y="360788"/>
                  <a:pt x="274219" y="338966"/>
                  <a:pt x="294107" y="327032"/>
                </a:cubicBezTo>
                <a:lnTo>
                  <a:pt x="295478" y="326210"/>
                </a:lnTo>
                <a:cubicBezTo>
                  <a:pt x="304006" y="321095"/>
                  <a:pt x="309302" y="311741"/>
                  <a:pt x="309302" y="301801"/>
                </a:cubicBezTo>
                <a:lnTo>
                  <a:pt x="309302" y="217270"/>
                </a:lnTo>
                <a:cubicBezTo>
                  <a:pt x="309302" y="178063"/>
                  <a:pt x="272926" y="169832"/>
                  <a:pt x="242413" y="169832"/>
                </a:cubicBezTo>
                <a:cubicBezTo>
                  <a:pt x="211900" y="169832"/>
                  <a:pt x="175524" y="178063"/>
                  <a:pt x="175524" y="217270"/>
                </a:cubicBezTo>
                <a:lnTo>
                  <a:pt x="175524" y="301527"/>
                </a:lnTo>
                <a:cubicBezTo>
                  <a:pt x="175524" y="311570"/>
                  <a:pt x="180902" y="320969"/>
                  <a:pt x="189556" y="326061"/>
                </a:cubicBezTo>
                <a:lnTo>
                  <a:pt x="191168" y="327010"/>
                </a:lnTo>
                <a:cubicBezTo>
                  <a:pt x="211367" y="338892"/>
                  <a:pt x="223912" y="360825"/>
                  <a:pt x="223912" y="384256"/>
                </a:cubicBezTo>
                <a:lnTo>
                  <a:pt x="223912" y="466799"/>
                </a:lnTo>
                <a:cubicBezTo>
                  <a:pt x="223912" y="477280"/>
                  <a:pt x="215417" y="485775"/>
                  <a:pt x="204936" y="485775"/>
                </a:cubicBezTo>
                <a:cubicBezTo>
                  <a:pt x="194455" y="485775"/>
                  <a:pt x="185961" y="477280"/>
                  <a:pt x="185961" y="466799"/>
                </a:cubicBezTo>
                <a:lnTo>
                  <a:pt x="185961" y="384256"/>
                </a:lnTo>
                <a:cubicBezTo>
                  <a:pt x="185961" y="374212"/>
                  <a:pt x="180583" y="364813"/>
                  <a:pt x="171929" y="359724"/>
                </a:cubicBezTo>
                <a:lnTo>
                  <a:pt x="170317" y="358776"/>
                </a:lnTo>
                <a:cubicBezTo>
                  <a:pt x="150118" y="346894"/>
                  <a:pt x="137573" y="324957"/>
                  <a:pt x="137573" y="301527"/>
                </a:cubicBezTo>
                <a:lnTo>
                  <a:pt x="137573" y="217270"/>
                </a:lnTo>
                <a:cubicBezTo>
                  <a:pt x="137573" y="188685"/>
                  <a:pt x="149114" y="165644"/>
                  <a:pt x="170951" y="150641"/>
                </a:cubicBezTo>
                <a:cubicBezTo>
                  <a:pt x="188815" y="138366"/>
                  <a:pt x="213527" y="131880"/>
                  <a:pt x="242413" y="131880"/>
                </a:cubicBezTo>
                <a:cubicBezTo>
                  <a:pt x="271299" y="131880"/>
                  <a:pt x="296012" y="138366"/>
                  <a:pt x="313875" y="150641"/>
                </a:cubicBezTo>
                <a:cubicBezTo>
                  <a:pt x="335712" y="165644"/>
                  <a:pt x="347253" y="188685"/>
                  <a:pt x="347253" y="217270"/>
                </a:cubicBezTo>
                <a:close/>
                <a:moveTo>
                  <a:pt x="94878" y="151805"/>
                </a:moveTo>
                <a:cubicBezTo>
                  <a:pt x="126269" y="151805"/>
                  <a:pt x="151805" y="126269"/>
                  <a:pt x="151805" y="94878"/>
                </a:cubicBezTo>
                <a:cubicBezTo>
                  <a:pt x="151805" y="63487"/>
                  <a:pt x="126269" y="37951"/>
                  <a:pt x="94878" y="37951"/>
                </a:cubicBezTo>
                <a:cubicBezTo>
                  <a:pt x="63487" y="37951"/>
                  <a:pt x="37951" y="63487"/>
                  <a:pt x="37951" y="94878"/>
                </a:cubicBezTo>
                <a:cubicBezTo>
                  <a:pt x="37951" y="126269"/>
                  <a:pt x="63487" y="151805"/>
                  <a:pt x="94878" y="151805"/>
                </a:cubicBezTo>
                <a:close/>
                <a:moveTo>
                  <a:pt x="94878" y="75902"/>
                </a:moveTo>
                <a:cubicBezTo>
                  <a:pt x="105340" y="75902"/>
                  <a:pt x="113854" y="84415"/>
                  <a:pt x="113854" y="94878"/>
                </a:cubicBezTo>
                <a:cubicBezTo>
                  <a:pt x="113854" y="105340"/>
                  <a:pt x="105340" y="113854"/>
                  <a:pt x="94878" y="113854"/>
                </a:cubicBezTo>
                <a:cubicBezTo>
                  <a:pt x="84415" y="113854"/>
                  <a:pt x="75902" y="105340"/>
                  <a:pt x="75902" y="94878"/>
                </a:cubicBezTo>
                <a:cubicBezTo>
                  <a:pt x="75902" y="84415"/>
                  <a:pt x="84415" y="75902"/>
                  <a:pt x="94878" y="75902"/>
                </a:cubicBezTo>
                <a:close/>
                <a:moveTo>
                  <a:pt x="151805" y="400385"/>
                </a:moveTo>
                <a:lnTo>
                  <a:pt x="151805" y="466799"/>
                </a:lnTo>
                <a:cubicBezTo>
                  <a:pt x="151805" y="477280"/>
                  <a:pt x="143310" y="485775"/>
                  <a:pt x="132829" y="485775"/>
                </a:cubicBezTo>
                <a:cubicBezTo>
                  <a:pt x="122348" y="485775"/>
                  <a:pt x="113854" y="477280"/>
                  <a:pt x="113854" y="466799"/>
                </a:cubicBezTo>
                <a:lnTo>
                  <a:pt x="113854" y="400385"/>
                </a:lnTo>
                <a:cubicBezTo>
                  <a:pt x="113854" y="389904"/>
                  <a:pt x="122348" y="381409"/>
                  <a:pt x="132829" y="381409"/>
                </a:cubicBezTo>
                <a:cubicBezTo>
                  <a:pt x="143310" y="381409"/>
                  <a:pt x="151805" y="389904"/>
                  <a:pt x="151805" y="400385"/>
                </a:cubicBezTo>
                <a:close/>
                <a:moveTo>
                  <a:pt x="111956" y="189281"/>
                </a:moveTo>
                <a:cubicBezTo>
                  <a:pt x="111956" y="199763"/>
                  <a:pt x="103461" y="208257"/>
                  <a:pt x="92980" y="208257"/>
                </a:cubicBezTo>
                <a:cubicBezTo>
                  <a:pt x="37951" y="208257"/>
                  <a:pt x="37951" y="234104"/>
                  <a:pt x="37951" y="243836"/>
                </a:cubicBezTo>
                <a:lnTo>
                  <a:pt x="37951" y="324483"/>
                </a:lnTo>
                <a:cubicBezTo>
                  <a:pt x="37951" y="333396"/>
                  <a:pt x="42206" y="341905"/>
                  <a:pt x="49337" y="347253"/>
                </a:cubicBezTo>
                <a:cubicBezTo>
                  <a:pt x="65970" y="359728"/>
                  <a:pt x="75902" y="379593"/>
                  <a:pt x="75902" y="400385"/>
                </a:cubicBezTo>
                <a:lnTo>
                  <a:pt x="75902" y="466799"/>
                </a:lnTo>
                <a:cubicBezTo>
                  <a:pt x="75902" y="477280"/>
                  <a:pt x="67408" y="485775"/>
                  <a:pt x="56927" y="485775"/>
                </a:cubicBezTo>
                <a:cubicBezTo>
                  <a:pt x="46446" y="485775"/>
                  <a:pt x="37951" y="477280"/>
                  <a:pt x="37951" y="466799"/>
                </a:cubicBezTo>
                <a:lnTo>
                  <a:pt x="37951" y="400385"/>
                </a:lnTo>
                <a:cubicBezTo>
                  <a:pt x="37951" y="391472"/>
                  <a:pt x="33696" y="382962"/>
                  <a:pt x="26566" y="377614"/>
                </a:cubicBezTo>
                <a:cubicBezTo>
                  <a:pt x="9933" y="365139"/>
                  <a:pt x="0" y="345274"/>
                  <a:pt x="0" y="324483"/>
                </a:cubicBezTo>
                <a:lnTo>
                  <a:pt x="0" y="243836"/>
                </a:lnTo>
                <a:cubicBezTo>
                  <a:pt x="0" y="218186"/>
                  <a:pt x="10533" y="197917"/>
                  <a:pt x="30457" y="185227"/>
                </a:cubicBezTo>
                <a:cubicBezTo>
                  <a:pt x="46001" y="175324"/>
                  <a:pt x="67037" y="170306"/>
                  <a:pt x="92980" y="170306"/>
                </a:cubicBezTo>
                <a:cubicBezTo>
                  <a:pt x="103461" y="170306"/>
                  <a:pt x="111956" y="178800"/>
                  <a:pt x="111956" y="189281"/>
                </a:cubicBezTo>
                <a:close/>
                <a:moveTo>
                  <a:pt x="390897" y="151805"/>
                </a:moveTo>
                <a:cubicBezTo>
                  <a:pt x="422288" y="151805"/>
                  <a:pt x="447824" y="126269"/>
                  <a:pt x="447824" y="94878"/>
                </a:cubicBezTo>
                <a:cubicBezTo>
                  <a:pt x="447824" y="63487"/>
                  <a:pt x="422288" y="37951"/>
                  <a:pt x="390897" y="37951"/>
                </a:cubicBezTo>
                <a:cubicBezTo>
                  <a:pt x="359506" y="37951"/>
                  <a:pt x="333970" y="63487"/>
                  <a:pt x="333970" y="94878"/>
                </a:cubicBezTo>
                <a:cubicBezTo>
                  <a:pt x="333970" y="126269"/>
                  <a:pt x="359506" y="151805"/>
                  <a:pt x="390897" y="151805"/>
                </a:cubicBezTo>
                <a:close/>
                <a:moveTo>
                  <a:pt x="390897" y="75902"/>
                </a:moveTo>
                <a:cubicBezTo>
                  <a:pt x="401360" y="75902"/>
                  <a:pt x="409873" y="84415"/>
                  <a:pt x="409873" y="94878"/>
                </a:cubicBezTo>
                <a:cubicBezTo>
                  <a:pt x="409873" y="105340"/>
                  <a:pt x="401360" y="113854"/>
                  <a:pt x="390897" y="113854"/>
                </a:cubicBezTo>
                <a:cubicBezTo>
                  <a:pt x="380435" y="113854"/>
                  <a:pt x="371922" y="105340"/>
                  <a:pt x="371922" y="94878"/>
                </a:cubicBezTo>
                <a:cubicBezTo>
                  <a:pt x="371922" y="84415"/>
                  <a:pt x="380435" y="75902"/>
                  <a:pt x="390897" y="75902"/>
                </a:cubicBezTo>
                <a:close/>
                <a:moveTo>
                  <a:pt x="371922" y="400385"/>
                </a:moveTo>
                <a:lnTo>
                  <a:pt x="371922" y="466799"/>
                </a:lnTo>
                <a:cubicBezTo>
                  <a:pt x="371922" y="477280"/>
                  <a:pt x="363427" y="485775"/>
                  <a:pt x="352946" y="485775"/>
                </a:cubicBezTo>
                <a:cubicBezTo>
                  <a:pt x="342465" y="485775"/>
                  <a:pt x="333970" y="477280"/>
                  <a:pt x="333970" y="466799"/>
                </a:cubicBezTo>
                <a:lnTo>
                  <a:pt x="333970" y="400385"/>
                </a:lnTo>
                <a:cubicBezTo>
                  <a:pt x="333970" y="389904"/>
                  <a:pt x="342465" y="381409"/>
                  <a:pt x="352946" y="381409"/>
                </a:cubicBezTo>
                <a:cubicBezTo>
                  <a:pt x="363427" y="381409"/>
                  <a:pt x="371922" y="389904"/>
                  <a:pt x="371922" y="400385"/>
                </a:cubicBezTo>
                <a:close/>
                <a:moveTo>
                  <a:pt x="485775" y="243836"/>
                </a:moveTo>
                <a:lnTo>
                  <a:pt x="485775" y="324483"/>
                </a:lnTo>
                <a:cubicBezTo>
                  <a:pt x="485775" y="345274"/>
                  <a:pt x="475842" y="365139"/>
                  <a:pt x="459209" y="377614"/>
                </a:cubicBezTo>
                <a:cubicBezTo>
                  <a:pt x="452079" y="382962"/>
                  <a:pt x="447824" y="391472"/>
                  <a:pt x="447824" y="400385"/>
                </a:cubicBezTo>
                <a:lnTo>
                  <a:pt x="447824" y="466799"/>
                </a:lnTo>
                <a:cubicBezTo>
                  <a:pt x="447824" y="477280"/>
                  <a:pt x="439329" y="485775"/>
                  <a:pt x="428848" y="485775"/>
                </a:cubicBezTo>
                <a:cubicBezTo>
                  <a:pt x="418367" y="485775"/>
                  <a:pt x="409873" y="477280"/>
                  <a:pt x="409873" y="466799"/>
                </a:cubicBezTo>
                <a:lnTo>
                  <a:pt x="409873" y="400385"/>
                </a:lnTo>
                <a:cubicBezTo>
                  <a:pt x="409873" y="379593"/>
                  <a:pt x="419805" y="359728"/>
                  <a:pt x="436438" y="347253"/>
                </a:cubicBezTo>
                <a:cubicBezTo>
                  <a:pt x="443569" y="341905"/>
                  <a:pt x="447824" y="333396"/>
                  <a:pt x="447824" y="324483"/>
                </a:cubicBezTo>
                <a:lnTo>
                  <a:pt x="447824" y="243836"/>
                </a:lnTo>
                <a:cubicBezTo>
                  <a:pt x="447824" y="234104"/>
                  <a:pt x="447824" y="208257"/>
                  <a:pt x="392795" y="208257"/>
                </a:cubicBezTo>
                <a:cubicBezTo>
                  <a:pt x="382314" y="208257"/>
                  <a:pt x="373819" y="199763"/>
                  <a:pt x="373819" y="189281"/>
                </a:cubicBezTo>
                <a:cubicBezTo>
                  <a:pt x="373819" y="178800"/>
                  <a:pt x="382314" y="170306"/>
                  <a:pt x="392795" y="170306"/>
                </a:cubicBezTo>
                <a:cubicBezTo>
                  <a:pt x="418738" y="170306"/>
                  <a:pt x="439774" y="175324"/>
                  <a:pt x="455318" y="185227"/>
                </a:cubicBezTo>
                <a:cubicBezTo>
                  <a:pt x="475242" y="197917"/>
                  <a:pt x="485775" y="218186"/>
                  <a:pt x="485775" y="243836"/>
                </a:cubicBezTo>
                <a:close/>
              </a:path>
            </a:pathLst>
          </a:custGeom>
          <a:solidFill>
            <a:schemeClr val="bg1"/>
          </a:solidFill>
          <a:ln w="949" cap="flat">
            <a:noFill/>
            <a:prstDash val="solid"/>
            <a:miter/>
          </a:ln>
        </p:spPr>
        <p:txBody>
          <a:bodyPr rtlCol="0" anchor="ctr"/>
          <a:lstStyle/>
          <a:p>
            <a:endParaRPr lang="en-ID"/>
          </a:p>
        </p:txBody>
      </p:sp>
      <p:sp>
        <p:nvSpPr>
          <p:cNvPr id="53" name="Oval 52">
            <a:extLst>
              <a:ext uri="{FF2B5EF4-FFF2-40B4-BE49-F238E27FC236}">
                <a16:creationId xmlns:a16="http://schemas.microsoft.com/office/drawing/2014/main" id="{B02BB779-F7BE-4988-B4EA-757F2C72B8CF}"/>
              </a:ext>
            </a:extLst>
          </p:cNvPr>
          <p:cNvSpPr/>
          <p:nvPr/>
        </p:nvSpPr>
        <p:spPr>
          <a:xfrm>
            <a:off x="5279936" y="4071112"/>
            <a:ext cx="805545" cy="805545"/>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57" name="Icon 21">
            <a:extLst>
              <a:ext uri="{FF2B5EF4-FFF2-40B4-BE49-F238E27FC236}">
                <a16:creationId xmlns:a16="http://schemas.microsoft.com/office/drawing/2014/main" id="{6FF8BDF0-029C-445E-9BE8-41A61E806BD0}"/>
              </a:ext>
            </a:extLst>
          </p:cNvPr>
          <p:cNvSpPr/>
          <p:nvPr/>
        </p:nvSpPr>
        <p:spPr>
          <a:xfrm>
            <a:off x="5548117" y="4339294"/>
            <a:ext cx="269183" cy="269182"/>
          </a:xfrm>
          <a:custGeom>
            <a:avLst/>
            <a:gdLst>
              <a:gd name="connsiteX0" fmla="*/ 485775 w 485775"/>
              <a:gd name="connsiteY0" fmla="*/ 43644 h 485775"/>
              <a:gd name="connsiteX1" fmla="*/ 466799 w 485775"/>
              <a:gd name="connsiteY1" fmla="*/ 62619 h 485775"/>
              <a:gd name="connsiteX2" fmla="*/ 457312 w 485775"/>
              <a:gd name="connsiteY2" fmla="*/ 62619 h 485775"/>
              <a:gd name="connsiteX3" fmla="*/ 457312 w 485775"/>
              <a:gd name="connsiteY3" fmla="*/ 229605 h 485775"/>
              <a:gd name="connsiteX4" fmla="*/ 438336 w 485775"/>
              <a:gd name="connsiteY4" fmla="*/ 248580 h 485775"/>
              <a:gd name="connsiteX5" fmla="*/ 419360 w 485775"/>
              <a:gd name="connsiteY5" fmla="*/ 229605 h 485775"/>
              <a:gd name="connsiteX6" fmla="*/ 419360 w 485775"/>
              <a:gd name="connsiteY6" fmla="*/ 62619 h 485775"/>
              <a:gd name="connsiteX7" fmla="*/ 66415 w 485775"/>
              <a:gd name="connsiteY7" fmla="*/ 62619 h 485775"/>
              <a:gd name="connsiteX8" fmla="*/ 66415 w 485775"/>
              <a:gd name="connsiteY8" fmla="*/ 324483 h 485775"/>
              <a:gd name="connsiteX9" fmla="*/ 104366 w 485775"/>
              <a:gd name="connsiteY9" fmla="*/ 362434 h 485775"/>
              <a:gd name="connsiteX10" fmla="*/ 381409 w 485775"/>
              <a:gd name="connsiteY10" fmla="*/ 362434 h 485775"/>
              <a:gd name="connsiteX11" fmla="*/ 419360 w 485775"/>
              <a:gd name="connsiteY11" fmla="*/ 324483 h 485775"/>
              <a:gd name="connsiteX12" fmla="*/ 438336 w 485775"/>
              <a:gd name="connsiteY12" fmla="*/ 305507 h 485775"/>
              <a:gd name="connsiteX13" fmla="*/ 457312 w 485775"/>
              <a:gd name="connsiteY13" fmla="*/ 324483 h 485775"/>
              <a:gd name="connsiteX14" fmla="*/ 381409 w 485775"/>
              <a:gd name="connsiteY14" fmla="*/ 400385 h 485775"/>
              <a:gd name="connsiteX15" fmla="*/ 261863 w 485775"/>
              <a:gd name="connsiteY15" fmla="*/ 400385 h 485775"/>
              <a:gd name="connsiteX16" fmla="*/ 261863 w 485775"/>
              <a:gd name="connsiteY16" fmla="*/ 447824 h 485775"/>
              <a:gd name="connsiteX17" fmla="*/ 342509 w 485775"/>
              <a:gd name="connsiteY17" fmla="*/ 447824 h 485775"/>
              <a:gd name="connsiteX18" fmla="*/ 361485 w 485775"/>
              <a:gd name="connsiteY18" fmla="*/ 466799 h 485775"/>
              <a:gd name="connsiteX19" fmla="*/ 342509 w 485775"/>
              <a:gd name="connsiteY19" fmla="*/ 485775 h 485775"/>
              <a:gd name="connsiteX20" fmla="*/ 144214 w 485775"/>
              <a:gd name="connsiteY20" fmla="*/ 485775 h 485775"/>
              <a:gd name="connsiteX21" fmla="*/ 125239 w 485775"/>
              <a:gd name="connsiteY21" fmla="*/ 466799 h 485775"/>
              <a:gd name="connsiteX22" fmla="*/ 144214 w 485775"/>
              <a:gd name="connsiteY22" fmla="*/ 447824 h 485775"/>
              <a:gd name="connsiteX23" fmla="*/ 223912 w 485775"/>
              <a:gd name="connsiteY23" fmla="*/ 447824 h 485775"/>
              <a:gd name="connsiteX24" fmla="*/ 223912 w 485775"/>
              <a:gd name="connsiteY24" fmla="*/ 400385 h 485775"/>
              <a:gd name="connsiteX25" fmla="*/ 104366 w 485775"/>
              <a:gd name="connsiteY25" fmla="*/ 400385 h 485775"/>
              <a:gd name="connsiteX26" fmla="*/ 28463 w 485775"/>
              <a:gd name="connsiteY26" fmla="*/ 324483 h 485775"/>
              <a:gd name="connsiteX27" fmla="*/ 28463 w 485775"/>
              <a:gd name="connsiteY27" fmla="*/ 62619 h 485775"/>
              <a:gd name="connsiteX28" fmla="*/ 18976 w 485775"/>
              <a:gd name="connsiteY28" fmla="*/ 62619 h 485775"/>
              <a:gd name="connsiteX29" fmla="*/ 0 w 485775"/>
              <a:gd name="connsiteY29" fmla="*/ 43644 h 485775"/>
              <a:gd name="connsiteX30" fmla="*/ 18976 w 485775"/>
              <a:gd name="connsiteY30" fmla="*/ 24668 h 485775"/>
              <a:gd name="connsiteX31" fmla="*/ 223912 w 485775"/>
              <a:gd name="connsiteY31" fmla="*/ 24668 h 485775"/>
              <a:gd name="connsiteX32" fmla="*/ 223912 w 485775"/>
              <a:gd name="connsiteY32" fmla="*/ 18976 h 485775"/>
              <a:gd name="connsiteX33" fmla="*/ 242888 w 485775"/>
              <a:gd name="connsiteY33" fmla="*/ 0 h 485775"/>
              <a:gd name="connsiteX34" fmla="*/ 261863 w 485775"/>
              <a:gd name="connsiteY34" fmla="*/ 18976 h 485775"/>
              <a:gd name="connsiteX35" fmla="*/ 261863 w 485775"/>
              <a:gd name="connsiteY35" fmla="*/ 24668 h 485775"/>
              <a:gd name="connsiteX36" fmla="*/ 466799 w 485775"/>
              <a:gd name="connsiteY36" fmla="*/ 24668 h 485775"/>
              <a:gd name="connsiteX37" fmla="*/ 485775 w 485775"/>
              <a:gd name="connsiteY37" fmla="*/ 43644 h 485775"/>
              <a:gd name="connsiteX38" fmla="*/ 225809 w 485775"/>
              <a:gd name="connsiteY38" fmla="*/ 177422 h 485775"/>
              <a:gd name="connsiteX39" fmla="*/ 206834 w 485775"/>
              <a:gd name="connsiteY39" fmla="*/ 196397 h 485775"/>
              <a:gd name="connsiteX40" fmla="*/ 119546 w 485775"/>
              <a:gd name="connsiteY40" fmla="*/ 196397 h 485775"/>
              <a:gd name="connsiteX41" fmla="*/ 100571 w 485775"/>
              <a:gd name="connsiteY41" fmla="*/ 177422 h 485775"/>
              <a:gd name="connsiteX42" fmla="*/ 100571 w 485775"/>
              <a:gd name="connsiteY42" fmla="*/ 111956 h 485775"/>
              <a:gd name="connsiteX43" fmla="*/ 119546 w 485775"/>
              <a:gd name="connsiteY43" fmla="*/ 92980 h 485775"/>
              <a:gd name="connsiteX44" fmla="*/ 206834 w 485775"/>
              <a:gd name="connsiteY44" fmla="*/ 92980 h 485775"/>
              <a:gd name="connsiteX45" fmla="*/ 225809 w 485775"/>
              <a:gd name="connsiteY45" fmla="*/ 111956 h 485775"/>
              <a:gd name="connsiteX46" fmla="*/ 187858 w 485775"/>
              <a:gd name="connsiteY46" fmla="*/ 130932 h 485775"/>
              <a:gd name="connsiteX47" fmla="*/ 138522 w 485775"/>
              <a:gd name="connsiteY47" fmla="*/ 130932 h 485775"/>
              <a:gd name="connsiteX48" fmla="*/ 138522 w 485775"/>
              <a:gd name="connsiteY48" fmla="*/ 158446 h 485775"/>
              <a:gd name="connsiteX49" fmla="*/ 187858 w 485775"/>
              <a:gd name="connsiteY49" fmla="*/ 158446 h 485775"/>
              <a:gd name="connsiteX50" fmla="*/ 385204 w 485775"/>
              <a:gd name="connsiteY50" fmla="*/ 177422 h 485775"/>
              <a:gd name="connsiteX51" fmla="*/ 366229 w 485775"/>
              <a:gd name="connsiteY51" fmla="*/ 196397 h 485775"/>
              <a:gd name="connsiteX52" fmla="*/ 278941 w 485775"/>
              <a:gd name="connsiteY52" fmla="*/ 196397 h 485775"/>
              <a:gd name="connsiteX53" fmla="*/ 259966 w 485775"/>
              <a:gd name="connsiteY53" fmla="*/ 177422 h 485775"/>
              <a:gd name="connsiteX54" fmla="*/ 259966 w 485775"/>
              <a:gd name="connsiteY54" fmla="*/ 111956 h 485775"/>
              <a:gd name="connsiteX55" fmla="*/ 278941 w 485775"/>
              <a:gd name="connsiteY55" fmla="*/ 92980 h 485775"/>
              <a:gd name="connsiteX56" fmla="*/ 366229 w 485775"/>
              <a:gd name="connsiteY56" fmla="*/ 92980 h 485775"/>
              <a:gd name="connsiteX57" fmla="*/ 385204 w 485775"/>
              <a:gd name="connsiteY57" fmla="*/ 111956 h 485775"/>
              <a:gd name="connsiteX58" fmla="*/ 347253 w 485775"/>
              <a:gd name="connsiteY58" fmla="*/ 130932 h 485775"/>
              <a:gd name="connsiteX59" fmla="*/ 297917 w 485775"/>
              <a:gd name="connsiteY59" fmla="*/ 130932 h 485775"/>
              <a:gd name="connsiteX60" fmla="*/ 297917 w 485775"/>
              <a:gd name="connsiteY60" fmla="*/ 158446 h 485775"/>
              <a:gd name="connsiteX61" fmla="*/ 347253 w 485775"/>
              <a:gd name="connsiteY61" fmla="*/ 158446 h 485775"/>
              <a:gd name="connsiteX62" fmla="*/ 225809 w 485775"/>
              <a:gd name="connsiteY62" fmla="*/ 247631 h 485775"/>
              <a:gd name="connsiteX63" fmla="*/ 225809 w 485775"/>
              <a:gd name="connsiteY63" fmla="*/ 313097 h 485775"/>
              <a:gd name="connsiteX64" fmla="*/ 206834 w 485775"/>
              <a:gd name="connsiteY64" fmla="*/ 332073 h 485775"/>
              <a:gd name="connsiteX65" fmla="*/ 119546 w 485775"/>
              <a:gd name="connsiteY65" fmla="*/ 332073 h 485775"/>
              <a:gd name="connsiteX66" fmla="*/ 100571 w 485775"/>
              <a:gd name="connsiteY66" fmla="*/ 313097 h 485775"/>
              <a:gd name="connsiteX67" fmla="*/ 100571 w 485775"/>
              <a:gd name="connsiteY67" fmla="*/ 247631 h 485775"/>
              <a:gd name="connsiteX68" fmla="*/ 119546 w 485775"/>
              <a:gd name="connsiteY68" fmla="*/ 228656 h 485775"/>
              <a:gd name="connsiteX69" fmla="*/ 206834 w 485775"/>
              <a:gd name="connsiteY69" fmla="*/ 228656 h 485775"/>
              <a:gd name="connsiteX70" fmla="*/ 225809 w 485775"/>
              <a:gd name="connsiteY70" fmla="*/ 247631 h 485775"/>
              <a:gd name="connsiteX71" fmla="*/ 187858 w 485775"/>
              <a:gd name="connsiteY71" fmla="*/ 266607 h 485775"/>
              <a:gd name="connsiteX72" fmla="*/ 138522 w 485775"/>
              <a:gd name="connsiteY72" fmla="*/ 266607 h 485775"/>
              <a:gd name="connsiteX73" fmla="*/ 138522 w 485775"/>
              <a:gd name="connsiteY73" fmla="*/ 294122 h 485775"/>
              <a:gd name="connsiteX74" fmla="*/ 187858 w 485775"/>
              <a:gd name="connsiteY74" fmla="*/ 294122 h 485775"/>
              <a:gd name="connsiteX75" fmla="*/ 385204 w 485775"/>
              <a:gd name="connsiteY75" fmla="*/ 247631 h 485775"/>
              <a:gd name="connsiteX76" fmla="*/ 385204 w 485775"/>
              <a:gd name="connsiteY76" fmla="*/ 313097 h 485775"/>
              <a:gd name="connsiteX77" fmla="*/ 366229 w 485775"/>
              <a:gd name="connsiteY77" fmla="*/ 332073 h 485775"/>
              <a:gd name="connsiteX78" fmla="*/ 278941 w 485775"/>
              <a:gd name="connsiteY78" fmla="*/ 332073 h 485775"/>
              <a:gd name="connsiteX79" fmla="*/ 259966 w 485775"/>
              <a:gd name="connsiteY79" fmla="*/ 313097 h 485775"/>
              <a:gd name="connsiteX80" fmla="*/ 259966 w 485775"/>
              <a:gd name="connsiteY80" fmla="*/ 247631 h 485775"/>
              <a:gd name="connsiteX81" fmla="*/ 278941 w 485775"/>
              <a:gd name="connsiteY81" fmla="*/ 228656 h 485775"/>
              <a:gd name="connsiteX82" fmla="*/ 366229 w 485775"/>
              <a:gd name="connsiteY82" fmla="*/ 228656 h 485775"/>
              <a:gd name="connsiteX83" fmla="*/ 385204 w 485775"/>
              <a:gd name="connsiteY83" fmla="*/ 247631 h 485775"/>
              <a:gd name="connsiteX84" fmla="*/ 347253 w 485775"/>
              <a:gd name="connsiteY84" fmla="*/ 266607 h 485775"/>
              <a:gd name="connsiteX85" fmla="*/ 297917 w 485775"/>
              <a:gd name="connsiteY85" fmla="*/ 266607 h 485775"/>
              <a:gd name="connsiteX86" fmla="*/ 297917 w 485775"/>
              <a:gd name="connsiteY86" fmla="*/ 294122 h 485775"/>
              <a:gd name="connsiteX87" fmla="*/ 347253 w 485775"/>
              <a:gd name="connsiteY87" fmla="*/ 294122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85775" h="485775">
                <a:moveTo>
                  <a:pt x="485775" y="43644"/>
                </a:moveTo>
                <a:cubicBezTo>
                  <a:pt x="485775" y="54125"/>
                  <a:pt x="477280" y="62619"/>
                  <a:pt x="466799" y="62619"/>
                </a:cubicBezTo>
                <a:lnTo>
                  <a:pt x="457312" y="62619"/>
                </a:lnTo>
                <a:lnTo>
                  <a:pt x="457312" y="229605"/>
                </a:lnTo>
                <a:cubicBezTo>
                  <a:pt x="457312" y="240086"/>
                  <a:pt x="448817" y="248580"/>
                  <a:pt x="438336" y="248580"/>
                </a:cubicBezTo>
                <a:cubicBezTo>
                  <a:pt x="427855" y="248580"/>
                  <a:pt x="419360" y="240086"/>
                  <a:pt x="419360" y="229605"/>
                </a:cubicBezTo>
                <a:lnTo>
                  <a:pt x="419360" y="62619"/>
                </a:lnTo>
                <a:lnTo>
                  <a:pt x="66415" y="62619"/>
                </a:lnTo>
                <a:lnTo>
                  <a:pt x="66415" y="324483"/>
                </a:lnTo>
                <a:cubicBezTo>
                  <a:pt x="66415" y="345408"/>
                  <a:pt x="83441" y="362434"/>
                  <a:pt x="104366" y="362434"/>
                </a:cubicBezTo>
                <a:lnTo>
                  <a:pt x="381409" y="362434"/>
                </a:lnTo>
                <a:cubicBezTo>
                  <a:pt x="402334" y="362434"/>
                  <a:pt x="419360" y="345408"/>
                  <a:pt x="419360" y="324483"/>
                </a:cubicBezTo>
                <a:cubicBezTo>
                  <a:pt x="419360" y="314001"/>
                  <a:pt x="427855" y="305507"/>
                  <a:pt x="438336" y="305507"/>
                </a:cubicBezTo>
                <a:cubicBezTo>
                  <a:pt x="448817" y="305507"/>
                  <a:pt x="457312" y="314001"/>
                  <a:pt x="457312" y="324483"/>
                </a:cubicBezTo>
                <a:cubicBezTo>
                  <a:pt x="457312" y="366336"/>
                  <a:pt x="423263" y="400385"/>
                  <a:pt x="381409" y="400385"/>
                </a:cubicBezTo>
                <a:lnTo>
                  <a:pt x="261863" y="400385"/>
                </a:lnTo>
                <a:lnTo>
                  <a:pt x="261863" y="447824"/>
                </a:lnTo>
                <a:lnTo>
                  <a:pt x="342509" y="447824"/>
                </a:lnTo>
                <a:cubicBezTo>
                  <a:pt x="352990" y="447824"/>
                  <a:pt x="361485" y="456318"/>
                  <a:pt x="361485" y="466799"/>
                </a:cubicBezTo>
                <a:cubicBezTo>
                  <a:pt x="361485" y="477280"/>
                  <a:pt x="352990" y="485775"/>
                  <a:pt x="342509" y="485775"/>
                </a:cubicBezTo>
                <a:lnTo>
                  <a:pt x="144214" y="485775"/>
                </a:lnTo>
                <a:cubicBezTo>
                  <a:pt x="133733" y="485775"/>
                  <a:pt x="125239" y="477280"/>
                  <a:pt x="125239" y="466799"/>
                </a:cubicBezTo>
                <a:cubicBezTo>
                  <a:pt x="125239" y="456318"/>
                  <a:pt x="133733" y="447824"/>
                  <a:pt x="144214" y="447824"/>
                </a:cubicBezTo>
                <a:lnTo>
                  <a:pt x="223912" y="447824"/>
                </a:lnTo>
                <a:lnTo>
                  <a:pt x="223912" y="400385"/>
                </a:lnTo>
                <a:lnTo>
                  <a:pt x="104366" y="400385"/>
                </a:lnTo>
                <a:cubicBezTo>
                  <a:pt x="62512" y="400385"/>
                  <a:pt x="28463" y="366336"/>
                  <a:pt x="28463" y="324483"/>
                </a:cubicBezTo>
                <a:lnTo>
                  <a:pt x="28463" y="62619"/>
                </a:lnTo>
                <a:lnTo>
                  <a:pt x="18976" y="62619"/>
                </a:lnTo>
                <a:cubicBezTo>
                  <a:pt x="8495" y="62619"/>
                  <a:pt x="0" y="54125"/>
                  <a:pt x="0" y="43644"/>
                </a:cubicBezTo>
                <a:cubicBezTo>
                  <a:pt x="0" y="33163"/>
                  <a:pt x="8495" y="24668"/>
                  <a:pt x="18976" y="24668"/>
                </a:cubicBezTo>
                <a:lnTo>
                  <a:pt x="223912" y="24668"/>
                </a:lnTo>
                <a:lnTo>
                  <a:pt x="223912" y="18976"/>
                </a:lnTo>
                <a:cubicBezTo>
                  <a:pt x="223912" y="8495"/>
                  <a:pt x="232406" y="0"/>
                  <a:pt x="242888" y="0"/>
                </a:cubicBezTo>
                <a:cubicBezTo>
                  <a:pt x="253369" y="0"/>
                  <a:pt x="261863" y="8495"/>
                  <a:pt x="261863" y="18976"/>
                </a:cubicBezTo>
                <a:lnTo>
                  <a:pt x="261863" y="24668"/>
                </a:lnTo>
                <a:lnTo>
                  <a:pt x="466799" y="24668"/>
                </a:lnTo>
                <a:cubicBezTo>
                  <a:pt x="477280" y="24668"/>
                  <a:pt x="485775" y="33163"/>
                  <a:pt x="485775" y="43644"/>
                </a:cubicBezTo>
                <a:close/>
                <a:moveTo>
                  <a:pt x="225809" y="177422"/>
                </a:moveTo>
                <a:cubicBezTo>
                  <a:pt x="225809" y="187903"/>
                  <a:pt x="217315" y="196397"/>
                  <a:pt x="206834" y="196397"/>
                </a:cubicBezTo>
                <a:lnTo>
                  <a:pt x="119546" y="196397"/>
                </a:lnTo>
                <a:cubicBezTo>
                  <a:pt x="109065" y="196397"/>
                  <a:pt x="100571" y="187903"/>
                  <a:pt x="100571" y="177422"/>
                </a:cubicBezTo>
                <a:lnTo>
                  <a:pt x="100571" y="111956"/>
                </a:lnTo>
                <a:cubicBezTo>
                  <a:pt x="100571" y="101475"/>
                  <a:pt x="109065" y="92980"/>
                  <a:pt x="119546" y="92980"/>
                </a:cubicBezTo>
                <a:lnTo>
                  <a:pt x="206834" y="92980"/>
                </a:lnTo>
                <a:cubicBezTo>
                  <a:pt x="217315" y="92980"/>
                  <a:pt x="225809" y="101475"/>
                  <a:pt x="225809" y="111956"/>
                </a:cubicBezTo>
                <a:close/>
                <a:moveTo>
                  <a:pt x="187858" y="130932"/>
                </a:moveTo>
                <a:lnTo>
                  <a:pt x="138522" y="130932"/>
                </a:lnTo>
                <a:lnTo>
                  <a:pt x="138522" y="158446"/>
                </a:lnTo>
                <a:lnTo>
                  <a:pt x="187858" y="158446"/>
                </a:lnTo>
                <a:close/>
                <a:moveTo>
                  <a:pt x="385204" y="177422"/>
                </a:moveTo>
                <a:cubicBezTo>
                  <a:pt x="385204" y="187903"/>
                  <a:pt x="376710" y="196397"/>
                  <a:pt x="366229" y="196397"/>
                </a:cubicBezTo>
                <a:lnTo>
                  <a:pt x="278941" y="196397"/>
                </a:lnTo>
                <a:cubicBezTo>
                  <a:pt x="268460" y="196397"/>
                  <a:pt x="259966" y="187903"/>
                  <a:pt x="259966" y="177422"/>
                </a:cubicBezTo>
                <a:lnTo>
                  <a:pt x="259966" y="111956"/>
                </a:lnTo>
                <a:cubicBezTo>
                  <a:pt x="259966" y="101475"/>
                  <a:pt x="268460" y="92980"/>
                  <a:pt x="278941" y="92980"/>
                </a:cubicBezTo>
                <a:lnTo>
                  <a:pt x="366229" y="92980"/>
                </a:lnTo>
                <a:cubicBezTo>
                  <a:pt x="376710" y="92980"/>
                  <a:pt x="385204" y="101475"/>
                  <a:pt x="385204" y="111956"/>
                </a:cubicBezTo>
                <a:close/>
                <a:moveTo>
                  <a:pt x="347253" y="130932"/>
                </a:moveTo>
                <a:lnTo>
                  <a:pt x="297917" y="130932"/>
                </a:lnTo>
                <a:lnTo>
                  <a:pt x="297917" y="158446"/>
                </a:lnTo>
                <a:lnTo>
                  <a:pt x="347253" y="158446"/>
                </a:lnTo>
                <a:close/>
                <a:moveTo>
                  <a:pt x="225809" y="247631"/>
                </a:moveTo>
                <a:lnTo>
                  <a:pt x="225809" y="313097"/>
                </a:lnTo>
                <a:cubicBezTo>
                  <a:pt x="225809" y="323578"/>
                  <a:pt x="217315" y="332073"/>
                  <a:pt x="206834" y="332073"/>
                </a:cubicBezTo>
                <a:lnTo>
                  <a:pt x="119546" y="332073"/>
                </a:lnTo>
                <a:cubicBezTo>
                  <a:pt x="109065" y="332073"/>
                  <a:pt x="100571" y="323578"/>
                  <a:pt x="100571" y="313097"/>
                </a:cubicBezTo>
                <a:lnTo>
                  <a:pt x="100571" y="247631"/>
                </a:lnTo>
                <a:cubicBezTo>
                  <a:pt x="100571" y="237150"/>
                  <a:pt x="109065" y="228656"/>
                  <a:pt x="119546" y="228656"/>
                </a:cubicBezTo>
                <a:lnTo>
                  <a:pt x="206834" y="228656"/>
                </a:lnTo>
                <a:cubicBezTo>
                  <a:pt x="217315" y="228656"/>
                  <a:pt x="225809" y="237150"/>
                  <a:pt x="225809" y="247631"/>
                </a:cubicBezTo>
                <a:close/>
                <a:moveTo>
                  <a:pt x="187858" y="266607"/>
                </a:moveTo>
                <a:lnTo>
                  <a:pt x="138522" y="266607"/>
                </a:lnTo>
                <a:lnTo>
                  <a:pt x="138522" y="294122"/>
                </a:lnTo>
                <a:lnTo>
                  <a:pt x="187858" y="294122"/>
                </a:lnTo>
                <a:close/>
                <a:moveTo>
                  <a:pt x="385204" y="247631"/>
                </a:moveTo>
                <a:lnTo>
                  <a:pt x="385204" y="313097"/>
                </a:lnTo>
                <a:cubicBezTo>
                  <a:pt x="385204" y="323578"/>
                  <a:pt x="376710" y="332073"/>
                  <a:pt x="366229" y="332073"/>
                </a:cubicBezTo>
                <a:lnTo>
                  <a:pt x="278941" y="332073"/>
                </a:lnTo>
                <a:cubicBezTo>
                  <a:pt x="268460" y="332073"/>
                  <a:pt x="259966" y="323578"/>
                  <a:pt x="259966" y="313097"/>
                </a:cubicBezTo>
                <a:lnTo>
                  <a:pt x="259966" y="247631"/>
                </a:lnTo>
                <a:cubicBezTo>
                  <a:pt x="259966" y="237150"/>
                  <a:pt x="268460" y="228656"/>
                  <a:pt x="278941" y="228656"/>
                </a:cubicBezTo>
                <a:lnTo>
                  <a:pt x="366229" y="228656"/>
                </a:lnTo>
                <a:cubicBezTo>
                  <a:pt x="376710" y="228656"/>
                  <a:pt x="385204" y="237150"/>
                  <a:pt x="385204" y="247631"/>
                </a:cubicBezTo>
                <a:close/>
                <a:moveTo>
                  <a:pt x="347253" y="266607"/>
                </a:moveTo>
                <a:lnTo>
                  <a:pt x="297917" y="266607"/>
                </a:lnTo>
                <a:lnTo>
                  <a:pt x="297917" y="294122"/>
                </a:lnTo>
                <a:lnTo>
                  <a:pt x="347253" y="294122"/>
                </a:lnTo>
                <a:close/>
              </a:path>
            </a:pathLst>
          </a:custGeom>
          <a:solidFill>
            <a:schemeClr val="bg1"/>
          </a:solidFill>
          <a:ln w="949" cap="flat">
            <a:noFill/>
            <a:prstDash val="solid"/>
            <a:miter/>
          </a:ln>
        </p:spPr>
        <p:txBody>
          <a:bodyPr rtlCol="0" anchor="ctr"/>
          <a:lstStyle/>
          <a:p>
            <a:endParaRPr lang="en-ID"/>
          </a:p>
        </p:txBody>
      </p:sp>
      <p:sp>
        <p:nvSpPr>
          <p:cNvPr id="54" name="Oval 53">
            <a:extLst>
              <a:ext uri="{FF2B5EF4-FFF2-40B4-BE49-F238E27FC236}">
                <a16:creationId xmlns:a16="http://schemas.microsoft.com/office/drawing/2014/main" id="{8D2E7C5E-C7DB-46E1-85D4-72F5077902C2}"/>
              </a:ext>
            </a:extLst>
          </p:cNvPr>
          <p:cNvSpPr/>
          <p:nvPr/>
        </p:nvSpPr>
        <p:spPr>
          <a:xfrm>
            <a:off x="4914581" y="5257483"/>
            <a:ext cx="805545" cy="805545"/>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58" name="Icon 8">
            <a:extLst>
              <a:ext uri="{FF2B5EF4-FFF2-40B4-BE49-F238E27FC236}">
                <a16:creationId xmlns:a16="http://schemas.microsoft.com/office/drawing/2014/main" id="{C74D114F-5036-4DDA-B0BD-B01180C55748}"/>
              </a:ext>
            </a:extLst>
          </p:cNvPr>
          <p:cNvSpPr/>
          <p:nvPr/>
        </p:nvSpPr>
        <p:spPr>
          <a:xfrm>
            <a:off x="5182762" y="5525665"/>
            <a:ext cx="269183" cy="269182"/>
          </a:xfrm>
          <a:custGeom>
            <a:avLst/>
            <a:gdLst>
              <a:gd name="connsiteX0" fmla="*/ 466799 w 485775"/>
              <a:gd name="connsiteY0" fmla="*/ 312148 h 485775"/>
              <a:gd name="connsiteX1" fmla="*/ 485775 w 485775"/>
              <a:gd name="connsiteY1" fmla="*/ 293173 h 485775"/>
              <a:gd name="connsiteX2" fmla="*/ 485775 w 485775"/>
              <a:gd name="connsiteY2" fmla="*/ 56927 h 485775"/>
              <a:gd name="connsiteX3" fmla="*/ 430931 w 485775"/>
              <a:gd name="connsiteY3" fmla="*/ 11782 h 485775"/>
              <a:gd name="connsiteX4" fmla="*/ 327329 w 485775"/>
              <a:gd name="connsiteY4" fmla="*/ 0 h 485775"/>
              <a:gd name="connsiteX5" fmla="*/ 223727 w 485775"/>
              <a:gd name="connsiteY5" fmla="*/ 11782 h 485775"/>
              <a:gd name="connsiteX6" fmla="*/ 168883 w 485775"/>
              <a:gd name="connsiteY6" fmla="*/ 56927 h 485775"/>
              <a:gd name="connsiteX7" fmla="*/ 168883 w 485775"/>
              <a:gd name="connsiteY7" fmla="*/ 131143 h 485775"/>
              <a:gd name="connsiteX8" fmla="*/ 0 w 485775"/>
              <a:gd name="connsiteY8" fmla="*/ 308353 h 485775"/>
              <a:gd name="connsiteX9" fmla="*/ 177422 w 485775"/>
              <a:gd name="connsiteY9" fmla="*/ 485775 h 485775"/>
              <a:gd name="connsiteX10" fmla="*/ 233963 w 485775"/>
              <a:gd name="connsiteY10" fmla="*/ 476536 h 485775"/>
              <a:gd name="connsiteX11" fmla="*/ 327329 w 485775"/>
              <a:gd name="connsiteY11" fmla="*/ 485775 h 485775"/>
              <a:gd name="connsiteX12" fmla="*/ 430931 w 485775"/>
              <a:gd name="connsiteY12" fmla="*/ 473993 h 485775"/>
              <a:gd name="connsiteX13" fmla="*/ 485775 w 485775"/>
              <a:gd name="connsiteY13" fmla="*/ 428848 h 485775"/>
              <a:gd name="connsiteX14" fmla="*/ 485775 w 485775"/>
              <a:gd name="connsiteY14" fmla="*/ 381409 h 485775"/>
              <a:gd name="connsiteX15" fmla="*/ 466799 w 485775"/>
              <a:gd name="connsiteY15" fmla="*/ 362434 h 485775"/>
              <a:gd name="connsiteX16" fmla="*/ 447824 w 485775"/>
              <a:gd name="connsiteY16" fmla="*/ 381409 h 485775"/>
              <a:gd name="connsiteX17" fmla="*/ 447824 w 485775"/>
              <a:gd name="connsiteY17" fmla="*/ 426069 h 485775"/>
              <a:gd name="connsiteX18" fmla="*/ 411859 w 485775"/>
              <a:gd name="connsiteY18" fmla="*/ 439626 h 485775"/>
              <a:gd name="connsiteX19" fmla="*/ 327329 w 485775"/>
              <a:gd name="connsiteY19" fmla="*/ 447824 h 485775"/>
              <a:gd name="connsiteX20" fmla="*/ 288877 w 485775"/>
              <a:gd name="connsiteY20" fmla="*/ 446289 h 485775"/>
              <a:gd name="connsiteX21" fmla="*/ 322203 w 485775"/>
              <a:gd name="connsiteY21" fmla="*/ 410792 h 485775"/>
              <a:gd name="connsiteX22" fmla="*/ 327329 w 485775"/>
              <a:gd name="connsiteY22" fmla="*/ 410821 h 485775"/>
              <a:gd name="connsiteX23" fmla="*/ 393521 w 485775"/>
              <a:gd name="connsiteY23" fmla="*/ 406478 h 485775"/>
              <a:gd name="connsiteX24" fmla="*/ 409691 w 485775"/>
              <a:gd name="connsiteY24" fmla="*/ 385060 h 485775"/>
              <a:gd name="connsiteX25" fmla="*/ 388273 w 485775"/>
              <a:gd name="connsiteY25" fmla="*/ 368890 h 485775"/>
              <a:gd name="connsiteX26" fmla="*/ 342791 w 485775"/>
              <a:gd name="connsiteY26" fmla="*/ 372626 h 485775"/>
              <a:gd name="connsiteX27" fmla="*/ 352490 w 485775"/>
              <a:gd name="connsiteY27" fmla="*/ 337172 h 485775"/>
              <a:gd name="connsiteX28" fmla="*/ 393521 w 485775"/>
              <a:gd name="connsiteY28" fmla="*/ 333422 h 485775"/>
              <a:gd name="connsiteX29" fmla="*/ 409691 w 485775"/>
              <a:gd name="connsiteY29" fmla="*/ 312004 h 485775"/>
              <a:gd name="connsiteX30" fmla="*/ 388277 w 485775"/>
              <a:gd name="connsiteY30" fmla="*/ 295834 h 485775"/>
              <a:gd name="connsiteX31" fmla="*/ 354603 w 485775"/>
              <a:gd name="connsiteY31" fmla="*/ 299051 h 485775"/>
              <a:gd name="connsiteX32" fmla="*/ 349295 w 485775"/>
              <a:gd name="connsiteY32" fmla="*/ 264246 h 485775"/>
              <a:gd name="connsiteX33" fmla="*/ 393521 w 485775"/>
              <a:gd name="connsiteY33" fmla="*/ 260366 h 485775"/>
              <a:gd name="connsiteX34" fmla="*/ 409691 w 485775"/>
              <a:gd name="connsiteY34" fmla="*/ 238948 h 485775"/>
              <a:gd name="connsiteX35" fmla="*/ 388277 w 485775"/>
              <a:gd name="connsiteY35" fmla="*/ 222778 h 485775"/>
              <a:gd name="connsiteX36" fmla="*/ 334904 w 485775"/>
              <a:gd name="connsiteY36" fmla="*/ 226699 h 485775"/>
              <a:gd name="connsiteX37" fmla="*/ 308075 w 485775"/>
              <a:gd name="connsiteY37" fmla="*/ 188451 h 485775"/>
              <a:gd name="connsiteX38" fmla="*/ 327329 w 485775"/>
              <a:gd name="connsiteY38" fmla="*/ 188807 h 485775"/>
              <a:gd name="connsiteX39" fmla="*/ 393521 w 485775"/>
              <a:gd name="connsiteY39" fmla="*/ 184463 h 485775"/>
              <a:gd name="connsiteX40" fmla="*/ 409691 w 485775"/>
              <a:gd name="connsiteY40" fmla="*/ 163046 h 485775"/>
              <a:gd name="connsiteX41" fmla="*/ 388273 w 485775"/>
              <a:gd name="connsiteY41" fmla="*/ 146875 h 485775"/>
              <a:gd name="connsiteX42" fmla="*/ 327329 w 485775"/>
              <a:gd name="connsiteY42" fmla="*/ 150856 h 485775"/>
              <a:gd name="connsiteX43" fmla="*/ 242799 w 485775"/>
              <a:gd name="connsiteY43" fmla="*/ 142658 h 485775"/>
              <a:gd name="connsiteX44" fmla="*/ 237376 w 485775"/>
              <a:gd name="connsiteY44" fmla="*/ 141368 h 485775"/>
              <a:gd name="connsiteX45" fmla="*/ 220932 w 485775"/>
              <a:gd name="connsiteY45" fmla="*/ 136339 h 485775"/>
              <a:gd name="connsiteX46" fmla="*/ 206834 w 485775"/>
              <a:gd name="connsiteY46" fmla="*/ 129101 h 485775"/>
              <a:gd name="connsiteX47" fmla="*/ 206834 w 485775"/>
              <a:gd name="connsiteY47" fmla="*/ 96601 h 485775"/>
              <a:gd name="connsiteX48" fmla="*/ 223727 w 485775"/>
              <a:gd name="connsiteY48" fmla="*/ 102072 h 485775"/>
              <a:gd name="connsiteX49" fmla="*/ 327329 w 485775"/>
              <a:gd name="connsiteY49" fmla="*/ 113854 h 485775"/>
              <a:gd name="connsiteX50" fmla="*/ 393521 w 485775"/>
              <a:gd name="connsiteY50" fmla="*/ 109510 h 485775"/>
              <a:gd name="connsiteX51" fmla="*/ 409691 w 485775"/>
              <a:gd name="connsiteY51" fmla="*/ 88092 h 485775"/>
              <a:gd name="connsiteX52" fmla="*/ 388273 w 485775"/>
              <a:gd name="connsiteY52" fmla="*/ 71922 h 485775"/>
              <a:gd name="connsiteX53" fmla="*/ 327329 w 485775"/>
              <a:gd name="connsiteY53" fmla="*/ 75902 h 485775"/>
              <a:gd name="connsiteX54" fmla="*/ 242799 w 485775"/>
              <a:gd name="connsiteY54" fmla="*/ 67704 h 485775"/>
              <a:gd name="connsiteX55" fmla="*/ 211033 w 485775"/>
              <a:gd name="connsiteY55" fmla="*/ 56927 h 485775"/>
              <a:gd name="connsiteX56" fmla="*/ 242799 w 485775"/>
              <a:gd name="connsiteY56" fmla="*/ 46149 h 485775"/>
              <a:gd name="connsiteX57" fmla="*/ 327329 w 485775"/>
              <a:gd name="connsiteY57" fmla="*/ 37951 h 485775"/>
              <a:gd name="connsiteX58" fmla="*/ 411859 w 485775"/>
              <a:gd name="connsiteY58" fmla="*/ 46149 h 485775"/>
              <a:gd name="connsiteX59" fmla="*/ 447824 w 485775"/>
              <a:gd name="connsiteY59" fmla="*/ 59706 h 485775"/>
              <a:gd name="connsiteX60" fmla="*/ 447824 w 485775"/>
              <a:gd name="connsiteY60" fmla="*/ 293173 h 485775"/>
              <a:gd name="connsiteX61" fmla="*/ 466799 w 485775"/>
              <a:gd name="connsiteY61" fmla="*/ 312148 h 485775"/>
              <a:gd name="connsiteX62" fmla="*/ 316892 w 485775"/>
              <a:gd name="connsiteY62" fmla="*/ 308353 h 485775"/>
              <a:gd name="connsiteX63" fmla="*/ 177422 w 485775"/>
              <a:gd name="connsiteY63" fmla="*/ 447824 h 485775"/>
              <a:gd name="connsiteX64" fmla="*/ 37951 w 485775"/>
              <a:gd name="connsiteY64" fmla="*/ 308353 h 485775"/>
              <a:gd name="connsiteX65" fmla="*/ 177422 w 485775"/>
              <a:gd name="connsiteY65" fmla="*/ 168883 h 485775"/>
              <a:gd name="connsiteX66" fmla="*/ 210029 w 485775"/>
              <a:gd name="connsiteY66" fmla="*/ 172741 h 485775"/>
              <a:gd name="connsiteX67" fmla="*/ 223727 w 485775"/>
              <a:gd name="connsiteY67" fmla="*/ 177025 h 485775"/>
              <a:gd name="connsiteX68" fmla="*/ 225998 w 485775"/>
              <a:gd name="connsiteY68" fmla="*/ 177614 h 485775"/>
              <a:gd name="connsiteX69" fmla="*/ 316892 w 485775"/>
              <a:gd name="connsiteY69" fmla="*/ 308353 h 485775"/>
              <a:gd name="connsiteX70" fmla="*/ 214424 w 485775"/>
              <a:gd name="connsiteY70" fmla="*/ 217270 h 485775"/>
              <a:gd name="connsiteX71" fmla="*/ 233400 w 485775"/>
              <a:gd name="connsiteY71" fmla="*/ 236246 h 485775"/>
              <a:gd name="connsiteX72" fmla="*/ 214424 w 485775"/>
              <a:gd name="connsiteY72" fmla="*/ 255222 h 485775"/>
              <a:gd name="connsiteX73" fmla="*/ 159388 w 485775"/>
              <a:gd name="connsiteY73" fmla="*/ 255222 h 485775"/>
              <a:gd name="connsiteX74" fmla="*/ 159388 w 485775"/>
              <a:gd name="connsiteY74" fmla="*/ 277044 h 485775"/>
              <a:gd name="connsiteX75" fmla="*/ 175517 w 485775"/>
              <a:gd name="connsiteY75" fmla="*/ 277044 h 485775"/>
              <a:gd name="connsiteX76" fmla="*/ 175950 w 485775"/>
              <a:gd name="connsiteY76" fmla="*/ 277047 h 485775"/>
              <a:gd name="connsiteX77" fmla="*/ 205400 w 485775"/>
              <a:gd name="connsiteY77" fmla="*/ 285182 h 485775"/>
              <a:gd name="connsiteX78" fmla="*/ 236239 w 485775"/>
              <a:gd name="connsiteY78" fmla="*/ 340100 h 485775"/>
              <a:gd name="connsiteX79" fmla="*/ 176951 w 485775"/>
              <a:gd name="connsiteY79" fmla="*/ 401085 h 485775"/>
              <a:gd name="connsiteX80" fmla="*/ 174019 w 485775"/>
              <a:gd name="connsiteY80" fmla="*/ 401334 h 485775"/>
              <a:gd name="connsiteX81" fmla="*/ 121418 w 485775"/>
              <a:gd name="connsiteY81" fmla="*/ 371440 h 485775"/>
              <a:gd name="connsiteX82" fmla="*/ 127618 w 485775"/>
              <a:gd name="connsiteY82" fmla="*/ 345330 h 485775"/>
              <a:gd name="connsiteX83" fmla="*/ 153728 w 485775"/>
              <a:gd name="connsiteY83" fmla="*/ 351530 h 485775"/>
              <a:gd name="connsiteX84" fmla="*/ 172856 w 485775"/>
              <a:gd name="connsiteY84" fmla="*/ 363338 h 485775"/>
              <a:gd name="connsiteX85" fmla="*/ 175213 w 485775"/>
              <a:gd name="connsiteY85" fmla="*/ 363179 h 485775"/>
              <a:gd name="connsiteX86" fmla="*/ 198291 w 485775"/>
              <a:gd name="connsiteY86" fmla="*/ 340100 h 485775"/>
              <a:gd name="connsiteX87" fmla="*/ 188177 w 485775"/>
              <a:gd name="connsiteY87" fmla="*/ 319034 h 485775"/>
              <a:gd name="connsiteX88" fmla="*/ 175050 w 485775"/>
              <a:gd name="connsiteY88" fmla="*/ 314995 h 485775"/>
              <a:gd name="connsiteX89" fmla="*/ 140416 w 485775"/>
              <a:gd name="connsiteY89" fmla="*/ 314995 h 485775"/>
              <a:gd name="connsiteX90" fmla="*/ 121440 w 485775"/>
              <a:gd name="connsiteY90" fmla="*/ 296019 h 485775"/>
              <a:gd name="connsiteX91" fmla="*/ 121440 w 485775"/>
              <a:gd name="connsiteY91" fmla="*/ 236246 h 485775"/>
              <a:gd name="connsiteX92" fmla="*/ 140416 w 485775"/>
              <a:gd name="connsiteY92" fmla="*/ 21727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485775" h="485775">
                <a:moveTo>
                  <a:pt x="466799" y="312148"/>
                </a:moveTo>
                <a:cubicBezTo>
                  <a:pt x="477280" y="312148"/>
                  <a:pt x="485775" y="303654"/>
                  <a:pt x="485775" y="293173"/>
                </a:cubicBezTo>
                <a:lnTo>
                  <a:pt x="485775" y="56927"/>
                </a:lnTo>
                <a:cubicBezTo>
                  <a:pt x="485775" y="36873"/>
                  <a:pt x="467322" y="21685"/>
                  <a:pt x="430931" y="11782"/>
                </a:cubicBezTo>
                <a:cubicBezTo>
                  <a:pt x="403013" y="4184"/>
                  <a:pt x="366218" y="0"/>
                  <a:pt x="327329" y="0"/>
                </a:cubicBezTo>
                <a:cubicBezTo>
                  <a:pt x="288440" y="0"/>
                  <a:pt x="251645" y="4184"/>
                  <a:pt x="223727" y="11782"/>
                </a:cubicBezTo>
                <a:cubicBezTo>
                  <a:pt x="187336" y="21685"/>
                  <a:pt x="168883" y="36873"/>
                  <a:pt x="168883" y="56927"/>
                </a:cubicBezTo>
                <a:lnTo>
                  <a:pt x="168883" y="131143"/>
                </a:lnTo>
                <a:cubicBezTo>
                  <a:pt x="75002" y="135612"/>
                  <a:pt x="0" y="213386"/>
                  <a:pt x="0" y="308353"/>
                </a:cubicBezTo>
                <a:cubicBezTo>
                  <a:pt x="0" y="406185"/>
                  <a:pt x="79590" y="485775"/>
                  <a:pt x="177422" y="485775"/>
                </a:cubicBezTo>
                <a:cubicBezTo>
                  <a:pt x="197179" y="485775"/>
                  <a:pt x="216196" y="482525"/>
                  <a:pt x="233963" y="476536"/>
                </a:cubicBezTo>
                <a:cubicBezTo>
                  <a:pt x="260644" y="482580"/>
                  <a:pt x="292928" y="485775"/>
                  <a:pt x="327329" y="485775"/>
                </a:cubicBezTo>
                <a:cubicBezTo>
                  <a:pt x="366218" y="485775"/>
                  <a:pt x="403013" y="481591"/>
                  <a:pt x="430931" y="473993"/>
                </a:cubicBezTo>
                <a:cubicBezTo>
                  <a:pt x="467322" y="464090"/>
                  <a:pt x="485775" y="448902"/>
                  <a:pt x="485775" y="428848"/>
                </a:cubicBezTo>
                <a:lnTo>
                  <a:pt x="485775" y="381409"/>
                </a:lnTo>
                <a:cubicBezTo>
                  <a:pt x="485775" y="370928"/>
                  <a:pt x="477280" y="362434"/>
                  <a:pt x="466799" y="362434"/>
                </a:cubicBezTo>
                <a:cubicBezTo>
                  <a:pt x="456318" y="362434"/>
                  <a:pt x="447824" y="370928"/>
                  <a:pt x="447824" y="381409"/>
                </a:cubicBezTo>
                <a:lnTo>
                  <a:pt x="447824" y="426069"/>
                </a:lnTo>
                <a:cubicBezTo>
                  <a:pt x="444570" y="428826"/>
                  <a:pt x="434333" y="434582"/>
                  <a:pt x="411859" y="439626"/>
                </a:cubicBezTo>
                <a:cubicBezTo>
                  <a:pt x="388299" y="444911"/>
                  <a:pt x="358279" y="447824"/>
                  <a:pt x="327329" y="447824"/>
                </a:cubicBezTo>
                <a:cubicBezTo>
                  <a:pt x="314194" y="447824"/>
                  <a:pt x="301245" y="447294"/>
                  <a:pt x="288877" y="446289"/>
                </a:cubicBezTo>
                <a:cubicBezTo>
                  <a:pt x="301534" y="436038"/>
                  <a:pt x="312764" y="424097"/>
                  <a:pt x="322203" y="410792"/>
                </a:cubicBezTo>
                <a:cubicBezTo>
                  <a:pt x="323915" y="410810"/>
                  <a:pt x="325624" y="410821"/>
                  <a:pt x="327329" y="410821"/>
                </a:cubicBezTo>
                <a:cubicBezTo>
                  <a:pt x="350596" y="410821"/>
                  <a:pt x="372867" y="409361"/>
                  <a:pt x="393521" y="406478"/>
                </a:cubicBezTo>
                <a:cubicBezTo>
                  <a:pt x="403898" y="405029"/>
                  <a:pt x="411140" y="395441"/>
                  <a:pt x="409691" y="385060"/>
                </a:cubicBezTo>
                <a:cubicBezTo>
                  <a:pt x="408242" y="374683"/>
                  <a:pt x="398650" y="367444"/>
                  <a:pt x="388273" y="368890"/>
                </a:cubicBezTo>
                <a:cubicBezTo>
                  <a:pt x="374167" y="370858"/>
                  <a:pt x="358679" y="372125"/>
                  <a:pt x="342791" y="372626"/>
                </a:cubicBezTo>
                <a:cubicBezTo>
                  <a:pt x="347201" y="361322"/>
                  <a:pt x="350478" y="349458"/>
                  <a:pt x="352490" y="337172"/>
                </a:cubicBezTo>
                <a:cubicBezTo>
                  <a:pt x="366751" y="336494"/>
                  <a:pt x="380501" y="335238"/>
                  <a:pt x="393521" y="333422"/>
                </a:cubicBezTo>
                <a:cubicBezTo>
                  <a:pt x="403902" y="331973"/>
                  <a:pt x="411140" y="322385"/>
                  <a:pt x="409691" y="312004"/>
                </a:cubicBezTo>
                <a:cubicBezTo>
                  <a:pt x="408242" y="301627"/>
                  <a:pt x="398650" y="294388"/>
                  <a:pt x="388277" y="295834"/>
                </a:cubicBezTo>
                <a:cubicBezTo>
                  <a:pt x="377581" y="297327"/>
                  <a:pt x="366303" y="298399"/>
                  <a:pt x="354603" y="299051"/>
                </a:cubicBezTo>
                <a:cubicBezTo>
                  <a:pt x="353980" y="287102"/>
                  <a:pt x="352175" y="275465"/>
                  <a:pt x="349295" y="264246"/>
                </a:cubicBezTo>
                <a:cubicBezTo>
                  <a:pt x="364650" y="263616"/>
                  <a:pt x="379467" y="262326"/>
                  <a:pt x="393521" y="260366"/>
                </a:cubicBezTo>
                <a:cubicBezTo>
                  <a:pt x="403898" y="258917"/>
                  <a:pt x="411140" y="249329"/>
                  <a:pt x="409691" y="238948"/>
                </a:cubicBezTo>
                <a:cubicBezTo>
                  <a:pt x="408242" y="228571"/>
                  <a:pt x="398650" y="221332"/>
                  <a:pt x="388277" y="222778"/>
                </a:cubicBezTo>
                <a:cubicBezTo>
                  <a:pt x="371844" y="225072"/>
                  <a:pt x="353531" y="226414"/>
                  <a:pt x="334904" y="226699"/>
                </a:cubicBezTo>
                <a:cubicBezTo>
                  <a:pt x="327651" y="212771"/>
                  <a:pt x="318608" y="199918"/>
                  <a:pt x="308075" y="188451"/>
                </a:cubicBezTo>
                <a:cubicBezTo>
                  <a:pt x="314417" y="188681"/>
                  <a:pt x="320839" y="188807"/>
                  <a:pt x="327329" y="188807"/>
                </a:cubicBezTo>
                <a:cubicBezTo>
                  <a:pt x="350596" y="188807"/>
                  <a:pt x="372867" y="187347"/>
                  <a:pt x="393521" y="184463"/>
                </a:cubicBezTo>
                <a:cubicBezTo>
                  <a:pt x="403898" y="183014"/>
                  <a:pt x="411140" y="173426"/>
                  <a:pt x="409691" y="163046"/>
                </a:cubicBezTo>
                <a:cubicBezTo>
                  <a:pt x="408242" y="152665"/>
                  <a:pt x="398650" y="145430"/>
                  <a:pt x="388273" y="146875"/>
                </a:cubicBezTo>
                <a:cubicBezTo>
                  <a:pt x="369620" y="149481"/>
                  <a:pt x="348543" y="150856"/>
                  <a:pt x="327329" y="150856"/>
                </a:cubicBezTo>
                <a:cubicBezTo>
                  <a:pt x="296379" y="150856"/>
                  <a:pt x="266359" y="147943"/>
                  <a:pt x="242799" y="142658"/>
                </a:cubicBezTo>
                <a:cubicBezTo>
                  <a:pt x="240905" y="142232"/>
                  <a:pt x="239104" y="141802"/>
                  <a:pt x="237376" y="141368"/>
                </a:cubicBezTo>
                <a:cubicBezTo>
                  <a:pt x="232010" y="139434"/>
                  <a:pt x="226525" y="137751"/>
                  <a:pt x="220932" y="136339"/>
                </a:cubicBezTo>
                <a:cubicBezTo>
                  <a:pt x="213090" y="133389"/>
                  <a:pt x="208746" y="130724"/>
                  <a:pt x="206834" y="129101"/>
                </a:cubicBezTo>
                <a:lnTo>
                  <a:pt x="206834" y="96601"/>
                </a:lnTo>
                <a:cubicBezTo>
                  <a:pt x="211956" y="98573"/>
                  <a:pt x="217578" y="100400"/>
                  <a:pt x="223727" y="102072"/>
                </a:cubicBezTo>
                <a:cubicBezTo>
                  <a:pt x="251645" y="109669"/>
                  <a:pt x="288440" y="113854"/>
                  <a:pt x="327329" y="113854"/>
                </a:cubicBezTo>
                <a:cubicBezTo>
                  <a:pt x="350596" y="113854"/>
                  <a:pt x="372867" y="112393"/>
                  <a:pt x="393521" y="109510"/>
                </a:cubicBezTo>
                <a:cubicBezTo>
                  <a:pt x="403898" y="108061"/>
                  <a:pt x="411140" y="98473"/>
                  <a:pt x="409691" y="88092"/>
                </a:cubicBezTo>
                <a:cubicBezTo>
                  <a:pt x="408242" y="77711"/>
                  <a:pt x="398650" y="70473"/>
                  <a:pt x="388273" y="71922"/>
                </a:cubicBezTo>
                <a:cubicBezTo>
                  <a:pt x="369620" y="74527"/>
                  <a:pt x="348543" y="75902"/>
                  <a:pt x="327329" y="75902"/>
                </a:cubicBezTo>
                <a:cubicBezTo>
                  <a:pt x="296379" y="75902"/>
                  <a:pt x="266359" y="72989"/>
                  <a:pt x="242799" y="67704"/>
                </a:cubicBezTo>
                <a:cubicBezTo>
                  <a:pt x="226325" y="64006"/>
                  <a:pt x="216425" y="59925"/>
                  <a:pt x="211033" y="56927"/>
                </a:cubicBezTo>
                <a:cubicBezTo>
                  <a:pt x="216425" y="53928"/>
                  <a:pt x="226325" y="49848"/>
                  <a:pt x="242799" y="46149"/>
                </a:cubicBezTo>
                <a:cubicBezTo>
                  <a:pt x="266359" y="40864"/>
                  <a:pt x="296379" y="37951"/>
                  <a:pt x="327329" y="37951"/>
                </a:cubicBezTo>
                <a:cubicBezTo>
                  <a:pt x="358279" y="37951"/>
                  <a:pt x="388299" y="40864"/>
                  <a:pt x="411859" y="46149"/>
                </a:cubicBezTo>
                <a:cubicBezTo>
                  <a:pt x="434341" y="51197"/>
                  <a:pt x="444574" y="56953"/>
                  <a:pt x="447824" y="59706"/>
                </a:cubicBezTo>
                <a:lnTo>
                  <a:pt x="447824" y="293173"/>
                </a:lnTo>
                <a:cubicBezTo>
                  <a:pt x="447824" y="303654"/>
                  <a:pt x="456318" y="312148"/>
                  <a:pt x="466799" y="312148"/>
                </a:cubicBezTo>
                <a:close/>
                <a:moveTo>
                  <a:pt x="316892" y="308353"/>
                </a:moveTo>
                <a:cubicBezTo>
                  <a:pt x="316892" y="385256"/>
                  <a:pt x="254325" y="447824"/>
                  <a:pt x="177422" y="447824"/>
                </a:cubicBezTo>
                <a:cubicBezTo>
                  <a:pt x="100519" y="447824"/>
                  <a:pt x="37951" y="385256"/>
                  <a:pt x="37951" y="308353"/>
                </a:cubicBezTo>
                <a:cubicBezTo>
                  <a:pt x="37951" y="231450"/>
                  <a:pt x="100519" y="168883"/>
                  <a:pt x="177422" y="168883"/>
                </a:cubicBezTo>
                <a:cubicBezTo>
                  <a:pt x="188648" y="168883"/>
                  <a:pt x="199566" y="170224"/>
                  <a:pt x="210029" y="172741"/>
                </a:cubicBezTo>
                <a:cubicBezTo>
                  <a:pt x="214272" y="174264"/>
                  <a:pt x="218831" y="175695"/>
                  <a:pt x="223727" y="177025"/>
                </a:cubicBezTo>
                <a:cubicBezTo>
                  <a:pt x="224468" y="177229"/>
                  <a:pt x="225242" y="177418"/>
                  <a:pt x="225998" y="177614"/>
                </a:cubicBezTo>
                <a:cubicBezTo>
                  <a:pt x="279023" y="197379"/>
                  <a:pt x="316892" y="248525"/>
                  <a:pt x="316892" y="308353"/>
                </a:cubicBezTo>
                <a:close/>
                <a:moveTo>
                  <a:pt x="214424" y="217270"/>
                </a:moveTo>
                <a:cubicBezTo>
                  <a:pt x="224905" y="217270"/>
                  <a:pt x="233400" y="225765"/>
                  <a:pt x="233400" y="236246"/>
                </a:cubicBezTo>
                <a:cubicBezTo>
                  <a:pt x="233400" y="246727"/>
                  <a:pt x="224905" y="255222"/>
                  <a:pt x="214424" y="255222"/>
                </a:cubicBezTo>
                <a:lnTo>
                  <a:pt x="159388" y="255222"/>
                </a:lnTo>
                <a:lnTo>
                  <a:pt x="159388" y="277044"/>
                </a:lnTo>
                <a:lnTo>
                  <a:pt x="175517" y="277044"/>
                </a:lnTo>
                <a:cubicBezTo>
                  <a:pt x="175661" y="277044"/>
                  <a:pt x="175806" y="277047"/>
                  <a:pt x="175950" y="277047"/>
                </a:cubicBezTo>
                <a:cubicBezTo>
                  <a:pt x="177485" y="277084"/>
                  <a:pt x="191353" y="277607"/>
                  <a:pt x="205400" y="285182"/>
                </a:cubicBezTo>
                <a:cubicBezTo>
                  <a:pt x="225287" y="295908"/>
                  <a:pt x="236239" y="315414"/>
                  <a:pt x="236239" y="340100"/>
                </a:cubicBezTo>
                <a:cubicBezTo>
                  <a:pt x="236239" y="373167"/>
                  <a:pt x="209799" y="400155"/>
                  <a:pt x="176951" y="401085"/>
                </a:cubicBezTo>
                <a:cubicBezTo>
                  <a:pt x="175995" y="401234"/>
                  <a:pt x="175020" y="401334"/>
                  <a:pt x="174019" y="401334"/>
                </a:cubicBezTo>
                <a:cubicBezTo>
                  <a:pt x="152935" y="401334"/>
                  <a:pt x="132781" y="389878"/>
                  <a:pt x="121418" y="371440"/>
                </a:cubicBezTo>
                <a:cubicBezTo>
                  <a:pt x="115922" y="362519"/>
                  <a:pt x="118697" y="350826"/>
                  <a:pt x="127618" y="345330"/>
                </a:cubicBezTo>
                <a:cubicBezTo>
                  <a:pt x="136539" y="339833"/>
                  <a:pt x="148232" y="342609"/>
                  <a:pt x="153728" y="351530"/>
                </a:cubicBezTo>
                <a:cubicBezTo>
                  <a:pt x="157879" y="358268"/>
                  <a:pt x="165447" y="362893"/>
                  <a:pt x="172856" y="363338"/>
                </a:cubicBezTo>
                <a:cubicBezTo>
                  <a:pt x="173630" y="363242"/>
                  <a:pt x="174412" y="363179"/>
                  <a:pt x="175213" y="363179"/>
                </a:cubicBezTo>
                <a:cubicBezTo>
                  <a:pt x="187936" y="363179"/>
                  <a:pt x="198291" y="352824"/>
                  <a:pt x="198291" y="340100"/>
                </a:cubicBezTo>
                <a:cubicBezTo>
                  <a:pt x="198291" y="326543"/>
                  <a:pt x="192517" y="321584"/>
                  <a:pt x="188177" y="319034"/>
                </a:cubicBezTo>
                <a:cubicBezTo>
                  <a:pt x="182473" y="315680"/>
                  <a:pt x="176176" y="315080"/>
                  <a:pt x="175050" y="314995"/>
                </a:cubicBezTo>
                <a:lnTo>
                  <a:pt x="140416" y="314995"/>
                </a:lnTo>
                <a:cubicBezTo>
                  <a:pt x="129935" y="314995"/>
                  <a:pt x="121440" y="306500"/>
                  <a:pt x="121440" y="296019"/>
                </a:cubicBezTo>
                <a:lnTo>
                  <a:pt x="121440" y="236246"/>
                </a:lnTo>
                <a:cubicBezTo>
                  <a:pt x="121440" y="225765"/>
                  <a:pt x="129935" y="217270"/>
                  <a:pt x="140416" y="217270"/>
                </a:cubicBezTo>
                <a:close/>
              </a:path>
            </a:pathLst>
          </a:custGeom>
          <a:solidFill>
            <a:schemeClr val="bg1"/>
          </a:solidFill>
          <a:ln w="949" cap="flat">
            <a:noFill/>
            <a:prstDash val="solid"/>
            <a:miter/>
          </a:ln>
        </p:spPr>
        <p:txBody>
          <a:bodyPr rtlCol="0" anchor="ctr"/>
          <a:lstStyle/>
          <a:p>
            <a:endParaRPr lang="en-ID"/>
          </a:p>
        </p:txBody>
      </p:sp>
      <p:sp>
        <p:nvSpPr>
          <p:cNvPr id="80" name="Figures">
            <a:extLst>
              <a:ext uri="{FF2B5EF4-FFF2-40B4-BE49-F238E27FC236}">
                <a16:creationId xmlns:a16="http://schemas.microsoft.com/office/drawing/2014/main" id="{25065A62-9DE3-4C31-8FA5-856437931B5F}"/>
              </a:ext>
            </a:extLst>
          </p:cNvPr>
          <p:cNvSpPr/>
          <p:nvPr/>
        </p:nvSpPr>
        <p:spPr>
          <a:xfrm>
            <a:off x="76608" y="1159312"/>
            <a:ext cx="4001722" cy="5698688"/>
          </a:xfrm>
          <a:custGeom>
            <a:avLst/>
            <a:gdLst>
              <a:gd name="connsiteX0" fmla="*/ 2381695 w 4001722"/>
              <a:gd name="connsiteY0" fmla="*/ 0 h 5698688"/>
              <a:gd name="connsiteX1" fmla="*/ 2431588 w 4001722"/>
              <a:gd name="connsiteY1" fmla="*/ 0 h 5698688"/>
              <a:gd name="connsiteX2" fmla="*/ 2504509 w 4001722"/>
              <a:gd name="connsiteY2" fmla="*/ 41883 h 5698688"/>
              <a:gd name="connsiteX3" fmla="*/ 2562078 w 4001722"/>
              <a:gd name="connsiteY3" fmla="*/ 69806 h 5698688"/>
              <a:gd name="connsiteX4" fmla="*/ 2665702 w 4001722"/>
              <a:gd name="connsiteY4" fmla="*/ 77421 h 5698688"/>
              <a:gd name="connsiteX5" fmla="*/ 2683612 w 4001722"/>
              <a:gd name="connsiteY5" fmla="*/ 82498 h 5698688"/>
              <a:gd name="connsiteX6" fmla="*/ 2745019 w 4001722"/>
              <a:gd name="connsiteY6" fmla="*/ 116766 h 5698688"/>
              <a:gd name="connsiteX7" fmla="*/ 2924122 w 4001722"/>
              <a:gd name="connsiteY7" fmla="*/ 223378 h 5698688"/>
              <a:gd name="connsiteX8" fmla="*/ 2965060 w 4001722"/>
              <a:gd name="connsiteY8" fmla="*/ 296992 h 5698688"/>
              <a:gd name="connsiteX9" fmla="*/ 2999601 w 4001722"/>
              <a:gd name="connsiteY9" fmla="*/ 378220 h 5698688"/>
              <a:gd name="connsiteX10" fmla="*/ 3058449 w 4001722"/>
              <a:gd name="connsiteY10" fmla="*/ 653636 h 5698688"/>
              <a:gd name="connsiteX11" fmla="*/ 3084035 w 4001722"/>
              <a:gd name="connsiteY11" fmla="*/ 705673 h 5698688"/>
              <a:gd name="connsiteX12" fmla="*/ 3091711 w 4001722"/>
              <a:gd name="connsiteY12" fmla="*/ 718365 h 5698688"/>
              <a:gd name="connsiteX13" fmla="*/ 3117297 w 4001722"/>
              <a:gd name="connsiteY13" fmla="*/ 767863 h 5698688"/>
              <a:gd name="connsiteX14" fmla="*/ 3140325 w 4001722"/>
              <a:gd name="connsiteY14" fmla="*/ 830054 h 5698688"/>
              <a:gd name="connsiteX15" fmla="*/ 3182542 w 4001722"/>
              <a:gd name="connsiteY15" fmla="*/ 926513 h 5698688"/>
              <a:gd name="connsiteX16" fmla="*/ 3249066 w 4001722"/>
              <a:gd name="connsiteY16" fmla="*/ 1076278 h 5698688"/>
              <a:gd name="connsiteX17" fmla="*/ 3275931 w 4001722"/>
              <a:gd name="connsiteY17" fmla="*/ 1278080 h 5698688"/>
              <a:gd name="connsiteX18" fmla="*/ 3279770 w 4001722"/>
              <a:gd name="connsiteY18" fmla="*/ 1397384 h 5698688"/>
              <a:gd name="connsiteX19" fmla="*/ 3278490 w 4001722"/>
              <a:gd name="connsiteY19" fmla="*/ 1404999 h 5698688"/>
              <a:gd name="connsiteX20" fmla="*/ 3296400 w 4001722"/>
              <a:gd name="connsiteY20" fmla="*/ 1459575 h 5698688"/>
              <a:gd name="connsiteX21" fmla="*/ 3302797 w 4001722"/>
              <a:gd name="connsiteY21" fmla="*/ 1467190 h 5698688"/>
              <a:gd name="connsiteX22" fmla="*/ 3383394 w 4001722"/>
              <a:gd name="connsiteY22" fmla="*/ 1564918 h 5698688"/>
              <a:gd name="connsiteX23" fmla="*/ 3373159 w 4001722"/>
              <a:gd name="connsiteY23" fmla="*/ 1655031 h 5698688"/>
              <a:gd name="connsiteX24" fmla="*/ 3353969 w 4001722"/>
              <a:gd name="connsiteY24" fmla="*/ 1727375 h 5698688"/>
              <a:gd name="connsiteX25" fmla="*/ 3356528 w 4001722"/>
              <a:gd name="connsiteY25" fmla="*/ 1774335 h 5698688"/>
              <a:gd name="connsiteX26" fmla="*/ 3350132 w 4001722"/>
              <a:gd name="connsiteY26" fmla="*/ 1850487 h 5698688"/>
              <a:gd name="connsiteX27" fmla="*/ 3321987 w 4001722"/>
              <a:gd name="connsiteY27" fmla="*/ 1973599 h 5698688"/>
              <a:gd name="connsiteX28" fmla="*/ 3318149 w 4001722"/>
              <a:gd name="connsiteY28" fmla="*/ 1992637 h 5698688"/>
              <a:gd name="connsiteX29" fmla="*/ 3278490 w 4001722"/>
              <a:gd name="connsiteY29" fmla="*/ 2158902 h 5698688"/>
              <a:gd name="connsiteX30" fmla="*/ 3266977 w 4001722"/>
              <a:gd name="connsiteY30" fmla="*/ 2153825 h 5698688"/>
              <a:gd name="connsiteX31" fmla="*/ 3229876 w 4001722"/>
              <a:gd name="connsiteY31" fmla="*/ 2183016 h 5698688"/>
              <a:gd name="connsiteX32" fmla="*/ 3178704 w 4001722"/>
              <a:gd name="connsiteY32" fmla="*/ 2214746 h 5698688"/>
              <a:gd name="connsiteX33" fmla="*/ 3058449 w 4001722"/>
              <a:gd name="connsiteY33" fmla="*/ 2194439 h 5698688"/>
              <a:gd name="connsiteX34" fmla="*/ 3009836 w 4001722"/>
              <a:gd name="connsiteY34" fmla="*/ 2160171 h 5698688"/>
              <a:gd name="connsiteX35" fmla="*/ 2989367 w 4001722"/>
              <a:gd name="connsiteY35" fmla="*/ 2161440 h 5698688"/>
              <a:gd name="connsiteX36" fmla="*/ 2972736 w 4001722"/>
              <a:gd name="connsiteY36" fmla="*/ 2231246 h 5698688"/>
              <a:gd name="connsiteX37" fmla="*/ 2974015 w 4001722"/>
              <a:gd name="connsiteY37" fmla="*/ 2264245 h 5698688"/>
              <a:gd name="connsiteX38" fmla="*/ 2976573 w 4001722"/>
              <a:gd name="connsiteY38" fmla="*/ 2471124 h 5698688"/>
              <a:gd name="connsiteX39" fmla="*/ 3017511 w 4001722"/>
              <a:gd name="connsiteY39" fmla="*/ 2718617 h 5698688"/>
              <a:gd name="connsiteX40" fmla="*/ 3101946 w 4001722"/>
              <a:gd name="connsiteY40" fmla="*/ 3046069 h 5698688"/>
              <a:gd name="connsiteX41" fmla="*/ 3176146 w 4001722"/>
              <a:gd name="connsiteY41" fmla="*/ 3317677 h 5698688"/>
              <a:gd name="connsiteX42" fmla="*/ 3313032 w 4001722"/>
              <a:gd name="connsiteY42" fmla="*/ 3957352 h 5698688"/>
              <a:gd name="connsiteX43" fmla="*/ 3351411 w 4001722"/>
              <a:gd name="connsiteY43" fmla="*/ 4217537 h 5698688"/>
              <a:gd name="connsiteX44" fmla="*/ 3398745 w 4001722"/>
              <a:gd name="connsiteY44" fmla="*/ 4416801 h 5698688"/>
              <a:gd name="connsiteX45" fmla="*/ 3434566 w 4001722"/>
              <a:gd name="connsiteY45" fmla="*/ 4671909 h 5698688"/>
              <a:gd name="connsiteX46" fmla="*/ 3458873 w 4001722"/>
              <a:gd name="connsiteY46" fmla="*/ 4819136 h 5698688"/>
              <a:gd name="connsiteX47" fmla="*/ 3512603 w 4001722"/>
              <a:gd name="connsiteY47" fmla="*/ 4848327 h 5698688"/>
              <a:gd name="connsiteX48" fmla="*/ 3664841 w 4001722"/>
              <a:gd name="connsiteY48" fmla="*/ 4844520 h 5698688"/>
              <a:gd name="connsiteX49" fmla="*/ 3804286 w 4001722"/>
              <a:gd name="connsiteY49" fmla="*/ 4948594 h 5698688"/>
              <a:gd name="connsiteX50" fmla="*/ 3841386 w 4001722"/>
              <a:gd name="connsiteY50" fmla="*/ 4995554 h 5698688"/>
              <a:gd name="connsiteX51" fmla="*/ 3875927 w 4001722"/>
              <a:gd name="connsiteY51" fmla="*/ 5144050 h 5698688"/>
              <a:gd name="connsiteX52" fmla="*/ 3900234 w 4001722"/>
              <a:gd name="connsiteY52" fmla="*/ 5170703 h 5698688"/>
              <a:gd name="connsiteX53" fmla="*/ 3933496 w 4001722"/>
              <a:gd name="connsiteY53" fmla="*/ 5177049 h 5698688"/>
              <a:gd name="connsiteX54" fmla="*/ 3997461 w 4001722"/>
              <a:gd name="connsiteY54" fmla="*/ 5230355 h 5698688"/>
              <a:gd name="connsiteX55" fmla="*/ 3973154 w 4001722"/>
              <a:gd name="connsiteY55" fmla="*/ 5333160 h 5698688"/>
              <a:gd name="connsiteX56" fmla="*/ 3934775 w 4001722"/>
              <a:gd name="connsiteY56" fmla="*/ 5350929 h 5698688"/>
              <a:gd name="connsiteX57" fmla="*/ 3870810 w 4001722"/>
              <a:gd name="connsiteY57" fmla="*/ 5344583 h 5698688"/>
              <a:gd name="connsiteX58" fmla="*/ 3833710 w 4001722"/>
              <a:gd name="connsiteY58" fmla="*/ 5363621 h 5698688"/>
              <a:gd name="connsiteX59" fmla="*/ 3675076 w 4001722"/>
              <a:gd name="connsiteY59" fmla="*/ 5532424 h 5698688"/>
              <a:gd name="connsiteX60" fmla="*/ 3449917 w 4001722"/>
              <a:gd name="connsiteY60" fmla="*/ 5536231 h 5698688"/>
              <a:gd name="connsiteX61" fmla="*/ 3288725 w 4001722"/>
              <a:gd name="connsiteY61" fmla="*/ 5343313 h 5698688"/>
              <a:gd name="connsiteX62" fmla="*/ 3237552 w 4001722"/>
              <a:gd name="connsiteY62" fmla="*/ 5284930 h 5698688"/>
              <a:gd name="connsiteX63" fmla="*/ 3182542 w 4001722"/>
              <a:gd name="connsiteY63" fmla="*/ 5315391 h 5698688"/>
              <a:gd name="connsiteX64" fmla="*/ 3178704 w 4001722"/>
              <a:gd name="connsiteY64" fmla="*/ 5331891 h 5698688"/>
              <a:gd name="connsiteX65" fmla="*/ 3110901 w 4001722"/>
              <a:gd name="connsiteY65" fmla="*/ 5666958 h 5698688"/>
              <a:gd name="connsiteX66" fmla="*/ 3073801 w 4001722"/>
              <a:gd name="connsiteY66" fmla="*/ 5697419 h 5698688"/>
              <a:gd name="connsiteX67" fmla="*/ 2363785 w 4001722"/>
              <a:gd name="connsiteY67" fmla="*/ 5697419 h 5698688"/>
              <a:gd name="connsiteX68" fmla="*/ 2330523 w 4001722"/>
              <a:gd name="connsiteY68" fmla="*/ 5665689 h 5698688"/>
              <a:gd name="connsiteX69" fmla="*/ 2322847 w 4001722"/>
              <a:gd name="connsiteY69" fmla="*/ 5518462 h 5698688"/>
              <a:gd name="connsiteX70" fmla="*/ 2299820 w 4001722"/>
              <a:gd name="connsiteY70" fmla="*/ 5264623 h 5698688"/>
              <a:gd name="connsiteX71" fmla="*/ 2288306 w 4001722"/>
              <a:gd name="connsiteY71" fmla="*/ 4976516 h 5698688"/>
              <a:gd name="connsiteX72" fmla="*/ 2281909 w 4001722"/>
              <a:gd name="connsiteY72" fmla="*/ 4962555 h 5698688"/>
              <a:gd name="connsiteX73" fmla="*/ 2269116 w 4001722"/>
              <a:gd name="connsiteY73" fmla="*/ 4966362 h 5698688"/>
              <a:gd name="connsiteX74" fmla="*/ 2232016 w 4001722"/>
              <a:gd name="connsiteY74" fmla="*/ 4996823 h 5698688"/>
              <a:gd name="connsiteX75" fmla="*/ 2045237 w 4001722"/>
              <a:gd name="connsiteY75" fmla="*/ 5189741 h 5698688"/>
              <a:gd name="connsiteX76" fmla="*/ 2031165 w 4001722"/>
              <a:gd name="connsiteY76" fmla="*/ 5221471 h 5698688"/>
              <a:gd name="connsiteX77" fmla="*/ 2014534 w 4001722"/>
              <a:gd name="connsiteY77" fmla="*/ 5300161 h 5698688"/>
              <a:gd name="connsiteX78" fmla="*/ 1976155 w 4001722"/>
              <a:gd name="connsiteY78" fmla="*/ 5321737 h 5698688"/>
              <a:gd name="connsiteX79" fmla="*/ 1916027 w 4001722"/>
              <a:gd name="connsiteY79" fmla="*/ 5342044 h 5698688"/>
              <a:gd name="connsiteX80" fmla="*/ 1867413 w 4001722"/>
              <a:gd name="connsiteY80" fmla="*/ 5401697 h 5698688"/>
              <a:gd name="connsiteX81" fmla="*/ 1717734 w 4001722"/>
              <a:gd name="connsiteY81" fmla="*/ 5556538 h 5698688"/>
              <a:gd name="connsiteX82" fmla="*/ 1597479 w 4001722"/>
              <a:gd name="connsiteY82" fmla="*/ 5680920 h 5698688"/>
              <a:gd name="connsiteX83" fmla="*/ 1555262 w 4001722"/>
              <a:gd name="connsiteY83" fmla="*/ 5698688 h 5698688"/>
              <a:gd name="connsiteX84" fmla="*/ 361668 w 4001722"/>
              <a:gd name="connsiteY84" fmla="*/ 5698688 h 5698688"/>
              <a:gd name="connsiteX85" fmla="*/ 346316 w 4001722"/>
              <a:gd name="connsiteY85" fmla="*/ 5672035 h 5698688"/>
              <a:gd name="connsiteX86" fmla="*/ 499833 w 4001722"/>
              <a:gd name="connsiteY86" fmla="*/ 5408043 h 5698688"/>
              <a:gd name="connsiteX87" fmla="*/ 494716 w 4001722"/>
              <a:gd name="connsiteY87" fmla="*/ 5389005 h 5698688"/>
              <a:gd name="connsiteX88" fmla="*/ 449940 w 4001722"/>
              <a:gd name="connsiteY88" fmla="*/ 5348390 h 5698688"/>
              <a:gd name="connsiteX89" fmla="*/ 437147 w 4001722"/>
              <a:gd name="connsiteY89" fmla="*/ 5331891 h 5698688"/>
              <a:gd name="connsiteX90" fmla="*/ 400047 w 4001722"/>
              <a:gd name="connsiteY90" fmla="*/ 5290007 h 5698688"/>
              <a:gd name="connsiteX91" fmla="*/ 393651 w 4001722"/>
              <a:gd name="connsiteY91" fmla="*/ 5279854 h 5698688"/>
              <a:gd name="connsiteX92" fmla="*/ 352713 w 4001722"/>
              <a:gd name="connsiteY92" fmla="*/ 5211317 h 5698688"/>
              <a:gd name="connsiteX93" fmla="*/ 332244 w 4001722"/>
              <a:gd name="connsiteY93" fmla="*/ 5194817 h 5698688"/>
              <a:gd name="connsiteX94" fmla="*/ 309216 w 4001722"/>
              <a:gd name="connsiteY94" fmla="*/ 5194817 h 5698688"/>
              <a:gd name="connsiteX95" fmla="*/ 278513 w 4001722"/>
              <a:gd name="connsiteY95" fmla="*/ 5164357 h 5698688"/>
              <a:gd name="connsiteX96" fmla="*/ 277234 w 4001722"/>
              <a:gd name="connsiteY96" fmla="*/ 5121204 h 5698688"/>
              <a:gd name="connsiteX97" fmla="*/ 266999 w 4001722"/>
              <a:gd name="connsiteY97" fmla="*/ 5099628 h 5698688"/>
              <a:gd name="connsiteX98" fmla="*/ 182565 w 4001722"/>
              <a:gd name="connsiteY98" fmla="*/ 5065360 h 5698688"/>
              <a:gd name="connsiteX99" fmla="*/ 50796 w 4001722"/>
              <a:gd name="connsiteY99" fmla="*/ 5036168 h 5698688"/>
              <a:gd name="connsiteX100" fmla="*/ 903 w 4001722"/>
              <a:gd name="connsiteY100" fmla="*/ 4960016 h 5698688"/>
              <a:gd name="connsiteX101" fmla="*/ 26489 w 4001722"/>
              <a:gd name="connsiteY101" fmla="*/ 4861019 h 5698688"/>
              <a:gd name="connsiteX102" fmla="*/ 67427 w 4001722"/>
              <a:gd name="connsiteY102" fmla="*/ 4835635 h 5698688"/>
              <a:gd name="connsiteX103" fmla="*/ 222223 w 4001722"/>
              <a:gd name="connsiteY103" fmla="*/ 4857212 h 5698688"/>
              <a:gd name="connsiteX104" fmla="*/ 274675 w 4001722"/>
              <a:gd name="connsiteY104" fmla="*/ 4864827 h 5698688"/>
              <a:gd name="connsiteX105" fmla="*/ 348875 w 4001722"/>
              <a:gd name="connsiteY105" fmla="*/ 4861019 h 5698688"/>
              <a:gd name="connsiteX106" fmla="*/ 373182 w 4001722"/>
              <a:gd name="connsiteY106" fmla="*/ 4863558 h 5698688"/>
              <a:gd name="connsiteX107" fmla="*/ 380858 w 4001722"/>
              <a:gd name="connsiteY107" fmla="*/ 4853404 h 5698688"/>
              <a:gd name="connsiteX108" fmla="*/ 333523 w 4001722"/>
              <a:gd name="connsiteY108" fmla="*/ 4838174 h 5698688"/>
              <a:gd name="connsiteX109" fmla="*/ 387254 w 4001722"/>
              <a:gd name="connsiteY109" fmla="*/ 4796290 h 5698688"/>
              <a:gd name="connsiteX110" fmla="*/ 414120 w 4001722"/>
              <a:gd name="connsiteY110" fmla="*/ 4795021 h 5698688"/>
              <a:gd name="connsiteX111" fmla="*/ 456337 w 4001722"/>
              <a:gd name="connsiteY111" fmla="*/ 4759484 h 5698688"/>
              <a:gd name="connsiteX112" fmla="*/ 495995 w 4001722"/>
              <a:gd name="connsiteY112" fmla="*/ 4727754 h 5698688"/>
              <a:gd name="connsiteX113" fmla="*/ 576592 w 4001722"/>
              <a:gd name="connsiteY113" fmla="*/ 4659217 h 5698688"/>
              <a:gd name="connsiteX114" fmla="*/ 693009 w 4001722"/>
              <a:gd name="connsiteY114" fmla="*/ 4713792 h 5698688"/>
              <a:gd name="connsiteX115" fmla="*/ 695567 w 4001722"/>
              <a:gd name="connsiteY115" fmla="*/ 4730292 h 5698688"/>
              <a:gd name="connsiteX116" fmla="*/ 721153 w 4001722"/>
              <a:gd name="connsiteY116" fmla="*/ 4828020 h 5698688"/>
              <a:gd name="connsiteX117" fmla="*/ 727550 w 4001722"/>
              <a:gd name="connsiteY117" fmla="*/ 4937171 h 5698688"/>
              <a:gd name="connsiteX118" fmla="*/ 739064 w 4001722"/>
              <a:gd name="connsiteY118" fmla="*/ 4954940 h 5698688"/>
              <a:gd name="connsiteX119" fmla="*/ 763371 w 4001722"/>
              <a:gd name="connsiteY119" fmla="*/ 4948594 h 5698688"/>
              <a:gd name="connsiteX120" fmla="*/ 794074 w 4001722"/>
              <a:gd name="connsiteY120" fmla="*/ 4914326 h 5698688"/>
              <a:gd name="connsiteX121" fmla="*/ 835012 w 4001722"/>
              <a:gd name="connsiteY121" fmla="*/ 4848327 h 5698688"/>
              <a:gd name="connsiteX122" fmla="*/ 868274 w 4001722"/>
              <a:gd name="connsiteY122" fmla="*/ 4742984 h 5698688"/>
              <a:gd name="connsiteX123" fmla="*/ 873391 w 4001722"/>
              <a:gd name="connsiteY123" fmla="*/ 4652871 h 5698688"/>
              <a:gd name="connsiteX124" fmla="*/ 868274 w 4001722"/>
              <a:gd name="connsiteY124" fmla="*/ 4579258 h 5698688"/>
              <a:gd name="connsiteX125" fmla="*/ 864436 w 4001722"/>
              <a:gd name="connsiteY125" fmla="*/ 4555143 h 5698688"/>
              <a:gd name="connsiteX126" fmla="*/ 864436 w 4001722"/>
              <a:gd name="connsiteY126" fmla="*/ 4503106 h 5698688"/>
              <a:gd name="connsiteX127" fmla="*/ 845246 w 4001722"/>
              <a:gd name="connsiteY127" fmla="*/ 4391417 h 5698688"/>
              <a:gd name="connsiteX128" fmla="*/ 824777 w 4001722"/>
              <a:gd name="connsiteY128" fmla="*/ 4267036 h 5698688"/>
              <a:gd name="connsiteX129" fmla="*/ 776164 w 4001722"/>
              <a:gd name="connsiteY129" fmla="*/ 3971313 h 5698688"/>
              <a:gd name="connsiteX130" fmla="*/ 760812 w 4001722"/>
              <a:gd name="connsiteY130" fmla="*/ 3829163 h 5698688"/>
              <a:gd name="connsiteX131" fmla="*/ 751857 w 4001722"/>
              <a:gd name="connsiteY131" fmla="*/ 3723820 h 5698688"/>
              <a:gd name="connsiteX132" fmla="*/ 744181 w 4001722"/>
              <a:gd name="connsiteY132" fmla="*/ 3681936 h 5698688"/>
              <a:gd name="connsiteX133" fmla="*/ 742902 w 4001722"/>
              <a:gd name="connsiteY133" fmla="*/ 3671783 h 5698688"/>
              <a:gd name="connsiteX134" fmla="*/ 742902 w 4001722"/>
              <a:gd name="connsiteY134" fmla="*/ 3588016 h 5698688"/>
              <a:gd name="connsiteX135" fmla="*/ 741622 w 4001722"/>
              <a:gd name="connsiteY135" fmla="*/ 3424290 h 5698688"/>
              <a:gd name="connsiteX136" fmla="*/ 744181 w 4001722"/>
              <a:gd name="connsiteY136" fmla="*/ 3354484 h 5698688"/>
              <a:gd name="connsiteX137" fmla="*/ 733947 w 4001722"/>
              <a:gd name="connsiteY137" fmla="*/ 3289755 h 5698688"/>
              <a:gd name="connsiteX138" fmla="*/ 722433 w 4001722"/>
              <a:gd name="connsiteY138" fmla="*/ 3195835 h 5698688"/>
              <a:gd name="connsiteX139" fmla="*/ 700685 w 4001722"/>
              <a:gd name="connsiteY139" fmla="*/ 3084145 h 5698688"/>
              <a:gd name="connsiteX140" fmla="*/ 681495 w 4001722"/>
              <a:gd name="connsiteY140" fmla="*/ 3015609 h 5698688"/>
              <a:gd name="connsiteX141" fmla="*/ 663585 w 4001722"/>
              <a:gd name="connsiteY141" fmla="*/ 2930573 h 5698688"/>
              <a:gd name="connsiteX142" fmla="*/ 652071 w 4001722"/>
              <a:gd name="connsiteY142" fmla="*/ 2845536 h 5698688"/>
              <a:gd name="connsiteX143" fmla="*/ 631602 w 4001722"/>
              <a:gd name="connsiteY143" fmla="*/ 2745270 h 5698688"/>
              <a:gd name="connsiteX144" fmla="*/ 626485 w 4001722"/>
              <a:gd name="connsiteY144" fmla="*/ 2670387 h 5698688"/>
              <a:gd name="connsiteX145" fmla="*/ 617530 w 4001722"/>
              <a:gd name="connsiteY145" fmla="*/ 2632312 h 5698688"/>
              <a:gd name="connsiteX146" fmla="*/ 612412 w 4001722"/>
              <a:gd name="connsiteY146" fmla="*/ 2499046 h 5698688"/>
              <a:gd name="connsiteX147" fmla="*/ 612412 w 4001722"/>
              <a:gd name="connsiteY147" fmla="*/ 2436856 h 5698688"/>
              <a:gd name="connsiteX148" fmla="*/ 612412 w 4001722"/>
              <a:gd name="connsiteY148" fmla="*/ 2354358 h 5698688"/>
              <a:gd name="connsiteX149" fmla="*/ 618809 w 4001722"/>
              <a:gd name="connsiteY149" fmla="*/ 2276937 h 5698688"/>
              <a:gd name="connsiteX150" fmla="*/ 621367 w 4001722"/>
              <a:gd name="connsiteY150" fmla="*/ 2181747 h 5698688"/>
              <a:gd name="connsiteX151" fmla="*/ 629043 w 4001722"/>
              <a:gd name="connsiteY151" fmla="*/ 2108134 h 5698688"/>
              <a:gd name="connsiteX152" fmla="*/ 635440 w 4001722"/>
              <a:gd name="connsiteY152" fmla="*/ 2091634 h 5698688"/>
              <a:gd name="connsiteX153" fmla="*/ 641836 w 4001722"/>
              <a:gd name="connsiteY153" fmla="*/ 2078942 h 5698688"/>
              <a:gd name="connsiteX154" fmla="*/ 648233 w 4001722"/>
              <a:gd name="connsiteY154" fmla="*/ 2016752 h 5698688"/>
              <a:gd name="connsiteX155" fmla="*/ 680216 w 4001722"/>
              <a:gd name="connsiteY155" fmla="*/ 1919024 h 5698688"/>
              <a:gd name="connsiteX156" fmla="*/ 684054 w 4001722"/>
              <a:gd name="connsiteY156" fmla="*/ 1906332 h 5698688"/>
              <a:gd name="connsiteX157" fmla="*/ 686612 w 4001722"/>
              <a:gd name="connsiteY157" fmla="*/ 1889832 h 5698688"/>
              <a:gd name="connsiteX158" fmla="*/ 701964 w 4001722"/>
              <a:gd name="connsiteY158" fmla="*/ 1845410 h 5698688"/>
              <a:gd name="connsiteX159" fmla="*/ 716036 w 4001722"/>
              <a:gd name="connsiteY159" fmla="*/ 1804796 h 5698688"/>
              <a:gd name="connsiteX160" fmla="*/ 719874 w 4001722"/>
              <a:gd name="connsiteY160" fmla="*/ 1798450 h 5698688"/>
              <a:gd name="connsiteX161" fmla="*/ 724991 w 4001722"/>
              <a:gd name="connsiteY161" fmla="*/ 1752759 h 5698688"/>
              <a:gd name="connsiteX162" fmla="*/ 745460 w 4001722"/>
              <a:gd name="connsiteY162" fmla="*/ 1710876 h 5698688"/>
              <a:gd name="connsiteX163" fmla="*/ 781281 w 4001722"/>
              <a:gd name="connsiteY163" fmla="*/ 1648685 h 5698688"/>
              <a:gd name="connsiteX164" fmla="*/ 846526 w 4001722"/>
              <a:gd name="connsiteY164" fmla="*/ 1596648 h 5698688"/>
              <a:gd name="connsiteX165" fmla="*/ 1025629 w 4001722"/>
              <a:gd name="connsiteY165" fmla="*/ 1530650 h 5698688"/>
              <a:gd name="connsiteX166" fmla="*/ 1066567 w 4001722"/>
              <a:gd name="connsiteY166" fmla="*/ 1521766 h 5698688"/>
              <a:gd name="connsiteX167" fmla="*/ 1291725 w 4001722"/>
              <a:gd name="connsiteY167" fmla="*/ 1459575 h 5698688"/>
              <a:gd name="connsiteX168" fmla="*/ 1446521 w 4001722"/>
              <a:gd name="connsiteY168" fmla="*/ 1408807 h 5698688"/>
              <a:gd name="connsiteX169" fmla="*/ 1510487 w 4001722"/>
              <a:gd name="connsiteY169" fmla="*/ 1385962 h 5698688"/>
              <a:gd name="connsiteX170" fmla="*/ 1661445 w 4001722"/>
              <a:gd name="connsiteY170" fmla="*/ 1215889 h 5698688"/>
              <a:gd name="connsiteX171" fmla="*/ 1675517 w 4001722"/>
              <a:gd name="connsiteY171" fmla="*/ 1172737 h 5698688"/>
              <a:gd name="connsiteX172" fmla="*/ 1674238 w 4001722"/>
              <a:gd name="connsiteY172" fmla="*/ 1028048 h 5698688"/>
              <a:gd name="connsiteX173" fmla="*/ 1681914 w 4001722"/>
              <a:gd name="connsiteY173" fmla="*/ 772940 h 5698688"/>
              <a:gd name="connsiteX174" fmla="*/ 1698545 w 4001722"/>
              <a:gd name="connsiteY174" fmla="*/ 719634 h 5698688"/>
              <a:gd name="connsiteX175" fmla="*/ 1712617 w 4001722"/>
              <a:gd name="connsiteY175" fmla="*/ 668866 h 5698688"/>
              <a:gd name="connsiteX176" fmla="*/ 1727969 w 4001722"/>
              <a:gd name="connsiteY176" fmla="*/ 615560 h 5698688"/>
              <a:gd name="connsiteX177" fmla="*/ 1767627 w 4001722"/>
              <a:gd name="connsiteY177" fmla="*/ 516563 h 5698688"/>
              <a:gd name="connsiteX178" fmla="*/ 1797051 w 4001722"/>
              <a:gd name="connsiteY178" fmla="*/ 446757 h 5698688"/>
              <a:gd name="connsiteX179" fmla="*/ 1816241 w 4001722"/>
              <a:gd name="connsiteY179" fmla="*/ 431527 h 5698688"/>
              <a:gd name="connsiteX180" fmla="*/ 1884044 w 4001722"/>
              <a:gd name="connsiteY180" fmla="*/ 374413 h 5698688"/>
              <a:gd name="connsiteX181" fmla="*/ 1962082 w 4001722"/>
              <a:gd name="connsiteY181" fmla="*/ 252570 h 5698688"/>
              <a:gd name="connsiteX182" fmla="*/ 2038841 w 4001722"/>
              <a:gd name="connsiteY182" fmla="*/ 180226 h 5698688"/>
              <a:gd name="connsiteX183" fmla="*/ 2087454 w 4001722"/>
              <a:gd name="connsiteY183" fmla="*/ 138342 h 5698688"/>
              <a:gd name="connsiteX184" fmla="*/ 2132230 w 4001722"/>
              <a:gd name="connsiteY184" fmla="*/ 102805 h 5698688"/>
              <a:gd name="connsiteX185" fmla="*/ 2173168 w 4001722"/>
              <a:gd name="connsiteY185" fmla="*/ 82498 h 5698688"/>
              <a:gd name="connsiteX186" fmla="*/ 2302378 w 4001722"/>
              <a:gd name="connsiteY186" fmla="*/ 32999 h 5698688"/>
              <a:gd name="connsiteX187" fmla="*/ 2381695 w 4001722"/>
              <a:gd name="connsiteY187" fmla="*/ 0 h 5698688"/>
              <a:gd name="connsiteX188" fmla="*/ 1142046 w 4001722"/>
              <a:gd name="connsiteY188" fmla="*/ 3151413 h 5698688"/>
              <a:gd name="connsiteX189" fmla="*/ 1135649 w 4001722"/>
              <a:gd name="connsiteY189" fmla="*/ 3264371 h 5698688"/>
              <a:gd name="connsiteX190" fmla="*/ 1120298 w 4001722"/>
              <a:gd name="connsiteY190" fmla="*/ 3448405 h 5698688"/>
              <a:gd name="connsiteX191" fmla="*/ 1138208 w 4001722"/>
              <a:gd name="connsiteY191" fmla="*/ 3673052 h 5698688"/>
              <a:gd name="connsiteX192" fmla="*/ 1157397 w 4001722"/>
              <a:gd name="connsiteY192" fmla="*/ 4008120 h 5698688"/>
              <a:gd name="connsiteX193" fmla="*/ 1158677 w 4001722"/>
              <a:gd name="connsiteY193" fmla="*/ 4242921 h 5698688"/>
              <a:gd name="connsiteX194" fmla="*/ 1199615 w 4001722"/>
              <a:gd name="connsiteY194" fmla="*/ 4491683 h 5698688"/>
              <a:gd name="connsiteX195" fmla="*/ 1206011 w 4001722"/>
              <a:gd name="connsiteY195" fmla="*/ 4500568 h 5698688"/>
              <a:gd name="connsiteX196" fmla="*/ 1214966 w 4001722"/>
              <a:gd name="connsiteY196" fmla="*/ 4495491 h 5698688"/>
              <a:gd name="connsiteX197" fmla="*/ 1277652 w 4001722"/>
              <a:gd name="connsiteY197" fmla="*/ 4410455 h 5698688"/>
              <a:gd name="connsiteX198" fmla="*/ 1277652 w 4001722"/>
              <a:gd name="connsiteY198" fmla="*/ 4396494 h 5698688"/>
              <a:gd name="connsiteX199" fmla="*/ 1263580 w 4001722"/>
              <a:gd name="connsiteY199" fmla="*/ 4317804 h 5698688"/>
              <a:gd name="connsiteX200" fmla="*/ 1273815 w 4001722"/>
              <a:gd name="connsiteY200" fmla="*/ 4198499 h 5698688"/>
              <a:gd name="connsiteX201" fmla="*/ 1317311 w 4001722"/>
              <a:gd name="connsiteY201" fmla="*/ 4052541 h 5698688"/>
              <a:gd name="connsiteX202" fmla="*/ 1326266 w 4001722"/>
              <a:gd name="connsiteY202" fmla="*/ 4017004 h 5698688"/>
              <a:gd name="connsiteX203" fmla="*/ 1319870 w 4001722"/>
              <a:gd name="connsiteY203" fmla="*/ 3895161 h 5698688"/>
              <a:gd name="connsiteX204" fmla="*/ 1305797 w 4001722"/>
              <a:gd name="connsiteY204" fmla="*/ 3808856 h 5698688"/>
              <a:gd name="connsiteX205" fmla="*/ 1293004 w 4001722"/>
              <a:gd name="connsiteY205" fmla="*/ 3679398 h 5698688"/>
              <a:gd name="connsiteX206" fmla="*/ 1271256 w 4001722"/>
              <a:gd name="connsiteY206" fmla="*/ 3555017 h 5698688"/>
              <a:gd name="connsiteX207" fmla="*/ 1271256 w 4001722"/>
              <a:gd name="connsiteY207" fmla="*/ 3551209 h 5698688"/>
              <a:gd name="connsiteX208" fmla="*/ 1262301 w 4001722"/>
              <a:gd name="connsiteY208" fmla="*/ 3511864 h 5698688"/>
              <a:gd name="connsiteX209" fmla="*/ 1184263 w 4001722"/>
              <a:gd name="connsiteY209" fmla="*/ 3293563 h 5698688"/>
              <a:gd name="connsiteX210" fmla="*/ 1180425 w 4001722"/>
              <a:gd name="connsiteY210" fmla="*/ 3284678 h 5698688"/>
              <a:gd name="connsiteX211" fmla="*/ 1167632 w 4001722"/>
              <a:gd name="connsiteY211" fmla="*/ 3250410 h 5698688"/>
              <a:gd name="connsiteX212" fmla="*/ 1167632 w 4001722"/>
              <a:gd name="connsiteY212" fmla="*/ 3226295 h 5698688"/>
              <a:gd name="connsiteX213" fmla="*/ 1142046 w 4001722"/>
              <a:gd name="connsiteY213" fmla="*/ 3151413 h 5698688"/>
              <a:gd name="connsiteX214" fmla="*/ 2603016 w 4001722"/>
              <a:gd name="connsiteY214" fmla="*/ 3021955 h 5698688"/>
              <a:gd name="connsiteX215" fmla="*/ 2591502 w 4001722"/>
              <a:gd name="connsiteY215" fmla="*/ 3070184 h 5698688"/>
              <a:gd name="connsiteX216" fmla="*/ 2596619 w 4001722"/>
              <a:gd name="connsiteY216" fmla="*/ 3117144 h 5698688"/>
              <a:gd name="connsiteX217" fmla="*/ 2619647 w 4001722"/>
              <a:gd name="connsiteY217" fmla="*/ 3270717 h 5698688"/>
              <a:gd name="connsiteX218" fmla="*/ 2646512 w 4001722"/>
              <a:gd name="connsiteY218" fmla="*/ 3304985 h 5698688"/>
              <a:gd name="connsiteX219" fmla="*/ 2661864 w 4001722"/>
              <a:gd name="connsiteY219" fmla="*/ 3353215 h 5698688"/>
              <a:gd name="connsiteX220" fmla="*/ 2666981 w 4001722"/>
              <a:gd name="connsiteY220" fmla="*/ 3388752 h 5698688"/>
              <a:gd name="connsiteX221" fmla="*/ 2725829 w 4001722"/>
              <a:gd name="connsiteY221" fmla="*/ 3439520 h 5698688"/>
              <a:gd name="connsiteX222" fmla="*/ 2745019 w 4001722"/>
              <a:gd name="connsiteY222" fmla="*/ 3443327 h 5698688"/>
              <a:gd name="connsiteX223" fmla="*/ 2747577 w 4001722"/>
              <a:gd name="connsiteY223" fmla="*/ 3424290 h 5698688"/>
              <a:gd name="connsiteX224" fmla="*/ 2719433 w 4001722"/>
              <a:gd name="connsiteY224" fmla="*/ 3345600 h 5698688"/>
              <a:gd name="connsiteX225" fmla="*/ 2627323 w 4001722"/>
              <a:gd name="connsiteY225" fmla="*/ 3085415 h 5698688"/>
              <a:gd name="connsiteX226" fmla="*/ 2617088 w 4001722"/>
              <a:gd name="connsiteY226" fmla="*/ 3072723 h 5698688"/>
              <a:gd name="connsiteX227" fmla="*/ 2608133 w 4001722"/>
              <a:gd name="connsiteY227" fmla="*/ 3062569 h 5698688"/>
              <a:gd name="connsiteX228" fmla="*/ 2603016 w 4001722"/>
              <a:gd name="connsiteY228" fmla="*/ 3021955 h 569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4001722" h="5698688">
                <a:moveTo>
                  <a:pt x="2381695" y="0"/>
                </a:moveTo>
                <a:cubicBezTo>
                  <a:pt x="2398326" y="0"/>
                  <a:pt x="2414957" y="0"/>
                  <a:pt x="2431588" y="0"/>
                </a:cubicBezTo>
                <a:cubicBezTo>
                  <a:pt x="2458454" y="10154"/>
                  <a:pt x="2482761" y="22846"/>
                  <a:pt x="2504509" y="41883"/>
                </a:cubicBezTo>
                <a:cubicBezTo>
                  <a:pt x="2519861" y="54575"/>
                  <a:pt x="2536492" y="72344"/>
                  <a:pt x="2562078" y="69806"/>
                </a:cubicBezTo>
                <a:cubicBezTo>
                  <a:pt x="2596619" y="65998"/>
                  <a:pt x="2631160" y="81229"/>
                  <a:pt x="2665702" y="77421"/>
                </a:cubicBezTo>
                <a:cubicBezTo>
                  <a:pt x="2672098" y="76152"/>
                  <a:pt x="2677215" y="81229"/>
                  <a:pt x="2683612" y="82498"/>
                </a:cubicBezTo>
                <a:cubicBezTo>
                  <a:pt x="2706640" y="90113"/>
                  <a:pt x="2721991" y="111689"/>
                  <a:pt x="2745019" y="116766"/>
                </a:cubicBezTo>
                <a:cubicBezTo>
                  <a:pt x="2817939" y="130727"/>
                  <a:pt x="2871670" y="175149"/>
                  <a:pt x="2924122" y="223378"/>
                </a:cubicBezTo>
                <a:cubicBezTo>
                  <a:pt x="2947150" y="244955"/>
                  <a:pt x="2949708" y="274146"/>
                  <a:pt x="2965060" y="296992"/>
                </a:cubicBezTo>
                <a:cubicBezTo>
                  <a:pt x="2981691" y="322376"/>
                  <a:pt x="2993205" y="349029"/>
                  <a:pt x="2999601" y="378220"/>
                </a:cubicBezTo>
                <a:cubicBezTo>
                  <a:pt x="3021349" y="469602"/>
                  <a:pt x="3041818" y="560984"/>
                  <a:pt x="3058449" y="653636"/>
                </a:cubicBezTo>
                <a:cubicBezTo>
                  <a:pt x="3062287" y="673943"/>
                  <a:pt x="3066125" y="692981"/>
                  <a:pt x="3084035" y="705673"/>
                </a:cubicBezTo>
                <a:cubicBezTo>
                  <a:pt x="3087873" y="708211"/>
                  <a:pt x="3091711" y="714557"/>
                  <a:pt x="3091711" y="718365"/>
                </a:cubicBezTo>
                <a:cubicBezTo>
                  <a:pt x="3089153" y="741210"/>
                  <a:pt x="3104504" y="753902"/>
                  <a:pt x="3117297" y="767863"/>
                </a:cubicBezTo>
                <a:cubicBezTo>
                  <a:pt x="3132649" y="785632"/>
                  <a:pt x="3133928" y="808478"/>
                  <a:pt x="3140325" y="830054"/>
                </a:cubicBezTo>
                <a:cubicBezTo>
                  <a:pt x="3150559" y="863053"/>
                  <a:pt x="3167190" y="894783"/>
                  <a:pt x="3182542" y="926513"/>
                </a:cubicBezTo>
                <a:cubicBezTo>
                  <a:pt x="3206849" y="976011"/>
                  <a:pt x="3236273" y="1022972"/>
                  <a:pt x="3249066" y="1076278"/>
                </a:cubicBezTo>
                <a:cubicBezTo>
                  <a:pt x="3264418" y="1142276"/>
                  <a:pt x="3275931" y="1209543"/>
                  <a:pt x="3275931" y="1278080"/>
                </a:cubicBezTo>
                <a:cubicBezTo>
                  <a:pt x="3275931" y="1317425"/>
                  <a:pt x="3263139" y="1358039"/>
                  <a:pt x="3279770" y="1397384"/>
                </a:cubicBezTo>
                <a:cubicBezTo>
                  <a:pt x="3281049" y="1399923"/>
                  <a:pt x="3279770" y="1402461"/>
                  <a:pt x="3278490" y="1404999"/>
                </a:cubicBezTo>
                <a:cubicBezTo>
                  <a:pt x="3272094" y="1427845"/>
                  <a:pt x="3273373" y="1446883"/>
                  <a:pt x="3296400" y="1459575"/>
                </a:cubicBezTo>
                <a:cubicBezTo>
                  <a:pt x="3298959" y="1460844"/>
                  <a:pt x="3300239" y="1464652"/>
                  <a:pt x="3302797" y="1467190"/>
                </a:cubicBezTo>
                <a:cubicBezTo>
                  <a:pt x="3325825" y="1502728"/>
                  <a:pt x="3352690" y="1535727"/>
                  <a:pt x="3383394" y="1564918"/>
                </a:cubicBezTo>
                <a:cubicBezTo>
                  <a:pt x="3405142" y="1586494"/>
                  <a:pt x="3398745" y="1637262"/>
                  <a:pt x="3373159" y="1655031"/>
                </a:cubicBezTo>
                <a:cubicBezTo>
                  <a:pt x="3345014" y="1674069"/>
                  <a:pt x="3338618" y="1696914"/>
                  <a:pt x="3353969" y="1727375"/>
                </a:cubicBezTo>
                <a:cubicBezTo>
                  <a:pt x="3361645" y="1742606"/>
                  <a:pt x="3360366" y="1759105"/>
                  <a:pt x="3356528" y="1774335"/>
                </a:cubicBezTo>
                <a:cubicBezTo>
                  <a:pt x="3350132" y="1799719"/>
                  <a:pt x="3346293" y="1823834"/>
                  <a:pt x="3350132" y="1850487"/>
                </a:cubicBezTo>
                <a:cubicBezTo>
                  <a:pt x="3355249" y="1893640"/>
                  <a:pt x="3347573" y="1935523"/>
                  <a:pt x="3321987" y="1973599"/>
                </a:cubicBezTo>
                <a:cubicBezTo>
                  <a:pt x="3318149" y="1979945"/>
                  <a:pt x="3316869" y="1986291"/>
                  <a:pt x="3318149" y="1992637"/>
                </a:cubicBezTo>
                <a:cubicBezTo>
                  <a:pt x="3324545" y="2052289"/>
                  <a:pt x="3321987" y="2110672"/>
                  <a:pt x="3278490" y="2158902"/>
                </a:cubicBezTo>
                <a:cubicBezTo>
                  <a:pt x="3281049" y="2143671"/>
                  <a:pt x="3273373" y="2150017"/>
                  <a:pt x="3266977" y="2153825"/>
                </a:cubicBezTo>
                <a:cubicBezTo>
                  <a:pt x="3254183" y="2162709"/>
                  <a:pt x="3240111" y="2170325"/>
                  <a:pt x="3229876" y="2183016"/>
                </a:cubicBezTo>
                <a:cubicBezTo>
                  <a:pt x="3217083" y="2200785"/>
                  <a:pt x="3197894" y="2210939"/>
                  <a:pt x="3178704" y="2214746"/>
                </a:cubicBezTo>
                <a:cubicBezTo>
                  <a:pt x="3137766" y="2221092"/>
                  <a:pt x="3096829" y="2205862"/>
                  <a:pt x="3058449" y="2194439"/>
                </a:cubicBezTo>
                <a:cubicBezTo>
                  <a:pt x="3041818" y="2189362"/>
                  <a:pt x="3021349" y="2177940"/>
                  <a:pt x="3009836" y="2160171"/>
                </a:cubicBezTo>
                <a:cubicBezTo>
                  <a:pt x="3003439" y="2150017"/>
                  <a:pt x="2997042" y="2150017"/>
                  <a:pt x="2989367" y="2161440"/>
                </a:cubicBezTo>
                <a:cubicBezTo>
                  <a:pt x="2974015" y="2183016"/>
                  <a:pt x="2965060" y="2203324"/>
                  <a:pt x="2972736" y="2231246"/>
                </a:cubicBezTo>
                <a:cubicBezTo>
                  <a:pt x="2975294" y="2241400"/>
                  <a:pt x="2974015" y="2252822"/>
                  <a:pt x="2974015" y="2264245"/>
                </a:cubicBezTo>
                <a:cubicBezTo>
                  <a:pt x="2976573" y="2332782"/>
                  <a:pt x="2972736" y="2402587"/>
                  <a:pt x="2976573" y="2471124"/>
                </a:cubicBezTo>
                <a:cubicBezTo>
                  <a:pt x="2981691" y="2554891"/>
                  <a:pt x="2994484" y="2637389"/>
                  <a:pt x="3017511" y="2718617"/>
                </a:cubicBezTo>
                <a:cubicBezTo>
                  <a:pt x="3048215" y="2827768"/>
                  <a:pt x="3082756" y="2934380"/>
                  <a:pt x="3101946" y="3046069"/>
                </a:cubicBezTo>
                <a:cubicBezTo>
                  <a:pt x="3118577" y="3138721"/>
                  <a:pt x="3137766" y="3231372"/>
                  <a:pt x="3176146" y="3317677"/>
                </a:cubicBezTo>
                <a:cubicBezTo>
                  <a:pt x="3265697" y="3522018"/>
                  <a:pt x="3295121" y="3737781"/>
                  <a:pt x="3313032" y="3957352"/>
                </a:cubicBezTo>
                <a:cubicBezTo>
                  <a:pt x="3320707" y="4044926"/>
                  <a:pt x="3332221" y="4132501"/>
                  <a:pt x="3351411" y="4217537"/>
                </a:cubicBezTo>
                <a:cubicBezTo>
                  <a:pt x="3366762" y="4284804"/>
                  <a:pt x="3388511" y="4349534"/>
                  <a:pt x="3398745" y="4416801"/>
                </a:cubicBezTo>
                <a:cubicBezTo>
                  <a:pt x="3411538" y="4501837"/>
                  <a:pt x="3425611" y="4585604"/>
                  <a:pt x="3434566" y="4671909"/>
                </a:cubicBezTo>
                <a:cubicBezTo>
                  <a:pt x="3439683" y="4721408"/>
                  <a:pt x="3443521" y="4770906"/>
                  <a:pt x="3458873" y="4819136"/>
                </a:cubicBezTo>
                <a:cubicBezTo>
                  <a:pt x="3470386" y="4855942"/>
                  <a:pt x="3475504" y="4858481"/>
                  <a:pt x="3512603" y="4848327"/>
                </a:cubicBezTo>
                <a:cubicBezTo>
                  <a:pt x="3562497" y="4834366"/>
                  <a:pt x="3612390" y="4825482"/>
                  <a:pt x="3664841" y="4844520"/>
                </a:cubicBezTo>
                <a:cubicBezTo>
                  <a:pt x="3723689" y="4864827"/>
                  <a:pt x="3767186" y="4901634"/>
                  <a:pt x="3804286" y="4948594"/>
                </a:cubicBezTo>
                <a:cubicBezTo>
                  <a:pt x="3817079" y="4963824"/>
                  <a:pt x="3832430" y="4975247"/>
                  <a:pt x="3841386" y="4995554"/>
                </a:cubicBezTo>
                <a:cubicBezTo>
                  <a:pt x="3860575" y="5043783"/>
                  <a:pt x="3873368" y="5093282"/>
                  <a:pt x="3875927" y="5144050"/>
                </a:cubicBezTo>
                <a:cubicBezTo>
                  <a:pt x="3877206" y="5160549"/>
                  <a:pt x="3881044" y="5169434"/>
                  <a:pt x="3900234" y="5170703"/>
                </a:cubicBezTo>
                <a:cubicBezTo>
                  <a:pt x="3911748" y="5170703"/>
                  <a:pt x="3921982" y="5174511"/>
                  <a:pt x="3933496" y="5177049"/>
                </a:cubicBezTo>
                <a:cubicBezTo>
                  <a:pt x="3964199" y="5183395"/>
                  <a:pt x="3989786" y="5199895"/>
                  <a:pt x="3997461" y="5230355"/>
                </a:cubicBezTo>
                <a:cubicBezTo>
                  <a:pt x="4006416" y="5267162"/>
                  <a:pt x="4002579" y="5303968"/>
                  <a:pt x="3973154" y="5333160"/>
                </a:cubicBezTo>
                <a:cubicBezTo>
                  <a:pt x="3962920" y="5343313"/>
                  <a:pt x="3948848" y="5348390"/>
                  <a:pt x="3934775" y="5350929"/>
                </a:cubicBezTo>
                <a:cubicBezTo>
                  <a:pt x="3913027" y="5354736"/>
                  <a:pt x="3891279" y="5348390"/>
                  <a:pt x="3870810" y="5344583"/>
                </a:cubicBezTo>
                <a:cubicBezTo>
                  <a:pt x="3851620" y="5340775"/>
                  <a:pt x="3841386" y="5345852"/>
                  <a:pt x="3833710" y="5363621"/>
                </a:cubicBezTo>
                <a:cubicBezTo>
                  <a:pt x="3801727" y="5438503"/>
                  <a:pt x="3744158" y="5491810"/>
                  <a:pt x="3675076" y="5532424"/>
                </a:cubicBezTo>
                <a:cubicBezTo>
                  <a:pt x="3602155" y="5574307"/>
                  <a:pt x="3522838" y="5579384"/>
                  <a:pt x="3449917" y="5536231"/>
                </a:cubicBezTo>
                <a:cubicBezTo>
                  <a:pt x="3375718" y="5490540"/>
                  <a:pt x="3311752" y="5432157"/>
                  <a:pt x="3288725" y="5343313"/>
                </a:cubicBezTo>
                <a:cubicBezTo>
                  <a:pt x="3281049" y="5315391"/>
                  <a:pt x="3274652" y="5291276"/>
                  <a:pt x="3237552" y="5284930"/>
                </a:cubicBezTo>
                <a:cubicBezTo>
                  <a:pt x="3204290" y="5278584"/>
                  <a:pt x="3190218" y="5282392"/>
                  <a:pt x="3182542" y="5315391"/>
                </a:cubicBezTo>
                <a:cubicBezTo>
                  <a:pt x="3181263" y="5320468"/>
                  <a:pt x="3179984" y="5325545"/>
                  <a:pt x="3178704" y="5331891"/>
                </a:cubicBezTo>
                <a:cubicBezTo>
                  <a:pt x="3155677" y="5443580"/>
                  <a:pt x="3133928" y="5555269"/>
                  <a:pt x="3110901" y="5666958"/>
                </a:cubicBezTo>
                <a:cubicBezTo>
                  <a:pt x="3104504" y="5697419"/>
                  <a:pt x="3104504" y="5697419"/>
                  <a:pt x="3073801" y="5697419"/>
                </a:cubicBezTo>
                <a:cubicBezTo>
                  <a:pt x="2837129" y="5697419"/>
                  <a:pt x="2600457" y="5697419"/>
                  <a:pt x="2363785" y="5697419"/>
                </a:cubicBezTo>
                <a:cubicBezTo>
                  <a:pt x="2330523" y="5697419"/>
                  <a:pt x="2331802" y="5697419"/>
                  <a:pt x="2330523" y="5665689"/>
                </a:cubicBezTo>
                <a:cubicBezTo>
                  <a:pt x="2326685" y="5616191"/>
                  <a:pt x="2327964" y="5567961"/>
                  <a:pt x="2322847" y="5518462"/>
                </a:cubicBezTo>
                <a:cubicBezTo>
                  <a:pt x="2313892" y="5433426"/>
                  <a:pt x="2306216" y="5349659"/>
                  <a:pt x="2299820" y="5264623"/>
                </a:cubicBezTo>
                <a:cubicBezTo>
                  <a:pt x="2292144" y="5169434"/>
                  <a:pt x="2284468" y="5072975"/>
                  <a:pt x="2288306" y="4976516"/>
                </a:cubicBezTo>
                <a:cubicBezTo>
                  <a:pt x="2288306" y="4970170"/>
                  <a:pt x="2288306" y="4965093"/>
                  <a:pt x="2281909" y="4962555"/>
                </a:cubicBezTo>
                <a:cubicBezTo>
                  <a:pt x="2276792" y="4960016"/>
                  <a:pt x="2272954" y="4963824"/>
                  <a:pt x="2269116" y="4966362"/>
                </a:cubicBezTo>
                <a:cubicBezTo>
                  <a:pt x="2256323" y="4976516"/>
                  <a:pt x="2243530" y="4985400"/>
                  <a:pt x="2232016" y="4996823"/>
                </a:cubicBezTo>
                <a:cubicBezTo>
                  <a:pt x="2169330" y="5060283"/>
                  <a:pt x="2107923" y="5125012"/>
                  <a:pt x="2045237" y="5189741"/>
                </a:cubicBezTo>
                <a:cubicBezTo>
                  <a:pt x="2036282" y="5198625"/>
                  <a:pt x="2031165" y="5207509"/>
                  <a:pt x="2031165" y="5221471"/>
                </a:cubicBezTo>
                <a:cubicBezTo>
                  <a:pt x="2031165" y="5248124"/>
                  <a:pt x="2024768" y="5274777"/>
                  <a:pt x="2014534" y="5300161"/>
                </a:cubicBezTo>
                <a:cubicBezTo>
                  <a:pt x="2008137" y="5317930"/>
                  <a:pt x="1996624" y="5325545"/>
                  <a:pt x="1976155" y="5321737"/>
                </a:cubicBezTo>
                <a:cubicBezTo>
                  <a:pt x="1954406" y="5317930"/>
                  <a:pt x="1933937" y="5323006"/>
                  <a:pt x="1916027" y="5342044"/>
                </a:cubicBezTo>
                <a:cubicBezTo>
                  <a:pt x="1898117" y="5361082"/>
                  <a:pt x="1884044" y="5381389"/>
                  <a:pt x="1867413" y="5401697"/>
                </a:cubicBezTo>
                <a:cubicBezTo>
                  <a:pt x="1820079" y="5456272"/>
                  <a:pt x="1759952" y="5496886"/>
                  <a:pt x="1717734" y="5556538"/>
                </a:cubicBezTo>
                <a:cubicBezTo>
                  <a:pt x="1684472" y="5603499"/>
                  <a:pt x="1638417" y="5639036"/>
                  <a:pt x="1597479" y="5680920"/>
                </a:cubicBezTo>
                <a:cubicBezTo>
                  <a:pt x="1584686" y="5693612"/>
                  <a:pt x="1571893" y="5698688"/>
                  <a:pt x="1555262" y="5698688"/>
                </a:cubicBezTo>
                <a:cubicBezTo>
                  <a:pt x="1157397" y="5698688"/>
                  <a:pt x="759533" y="5698688"/>
                  <a:pt x="361668" y="5698688"/>
                </a:cubicBezTo>
                <a:cubicBezTo>
                  <a:pt x="332244" y="5698688"/>
                  <a:pt x="330965" y="5696150"/>
                  <a:pt x="346316" y="5672035"/>
                </a:cubicBezTo>
                <a:cubicBezTo>
                  <a:pt x="397489" y="5584461"/>
                  <a:pt x="448661" y="5495617"/>
                  <a:pt x="499833" y="5408043"/>
                </a:cubicBezTo>
                <a:cubicBezTo>
                  <a:pt x="504950" y="5399158"/>
                  <a:pt x="508788" y="5392812"/>
                  <a:pt x="494716" y="5389005"/>
                </a:cubicBezTo>
                <a:cubicBezTo>
                  <a:pt x="472968" y="5383928"/>
                  <a:pt x="460175" y="5367428"/>
                  <a:pt x="449940" y="5348390"/>
                </a:cubicBezTo>
                <a:cubicBezTo>
                  <a:pt x="447382" y="5342044"/>
                  <a:pt x="444823" y="5335698"/>
                  <a:pt x="437147" y="5331891"/>
                </a:cubicBezTo>
                <a:cubicBezTo>
                  <a:pt x="417957" y="5323006"/>
                  <a:pt x="406444" y="5309045"/>
                  <a:pt x="400047" y="5290007"/>
                </a:cubicBezTo>
                <a:cubicBezTo>
                  <a:pt x="398768" y="5286200"/>
                  <a:pt x="396209" y="5281123"/>
                  <a:pt x="393651" y="5279854"/>
                </a:cubicBezTo>
                <a:cubicBezTo>
                  <a:pt x="364227" y="5265892"/>
                  <a:pt x="360389" y="5236701"/>
                  <a:pt x="352713" y="5211317"/>
                </a:cubicBezTo>
                <a:cubicBezTo>
                  <a:pt x="348875" y="5199895"/>
                  <a:pt x="342478" y="5194817"/>
                  <a:pt x="332244" y="5194817"/>
                </a:cubicBezTo>
                <a:cubicBezTo>
                  <a:pt x="324568" y="5194817"/>
                  <a:pt x="316892" y="5194817"/>
                  <a:pt x="309216" y="5194817"/>
                </a:cubicBezTo>
                <a:cubicBezTo>
                  <a:pt x="287468" y="5193549"/>
                  <a:pt x="279792" y="5185933"/>
                  <a:pt x="278513" y="5164357"/>
                </a:cubicBezTo>
                <a:cubicBezTo>
                  <a:pt x="277234" y="5150396"/>
                  <a:pt x="277234" y="5135166"/>
                  <a:pt x="277234" y="5121204"/>
                </a:cubicBezTo>
                <a:cubicBezTo>
                  <a:pt x="277234" y="5112320"/>
                  <a:pt x="274675" y="5104705"/>
                  <a:pt x="266999" y="5099628"/>
                </a:cubicBezTo>
                <a:cubicBezTo>
                  <a:pt x="241413" y="5083128"/>
                  <a:pt x="214547" y="5069167"/>
                  <a:pt x="182565" y="5065360"/>
                </a:cubicBezTo>
                <a:cubicBezTo>
                  <a:pt x="137789" y="5060283"/>
                  <a:pt x="94293" y="5047591"/>
                  <a:pt x="50796" y="5036168"/>
                </a:cubicBezTo>
                <a:cubicBezTo>
                  <a:pt x="12417" y="5026015"/>
                  <a:pt x="-4214" y="5000631"/>
                  <a:pt x="903" y="4960016"/>
                </a:cubicBezTo>
                <a:cubicBezTo>
                  <a:pt x="4741" y="4925748"/>
                  <a:pt x="11138" y="4891480"/>
                  <a:pt x="26489" y="4861019"/>
                </a:cubicBezTo>
                <a:cubicBezTo>
                  <a:pt x="35444" y="4843251"/>
                  <a:pt x="48237" y="4833097"/>
                  <a:pt x="67427" y="4835635"/>
                </a:cubicBezTo>
                <a:cubicBezTo>
                  <a:pt x="118599" y="4841981"/>
                  <a:pt x="172330" y="4840712"/>
                  <a:pt x="222223" y="4857212"/>
                </a:cubicBezTo>
                <a:cubicBezTo>
                  <a:pt x="238854" y="4862288"/>
                  <a:pt x="258044" y="4873711"/>
                  <a:pt x="274675" y="4864827"/>
                </a:cubicBezTo>
                <a:cubicBezTo>
                  <a:pt x="300261" y="4852135"/>
                  <a:pt x="323289" y="4849597"/>
                  <a:pt x="348875" y="4861019"/>
                </a:cubicBezTo>
                <a:cubicBezTo>
                  <a:pt x="356551" y="4864827"/>
                  <a:pt x="365506" y="4863558"/>
                  <a:pt x="373182" y="4863558"/>
                </a:cubicBezTo>
                <a:cubicBezTo>
                  <a:pt x="379578" y="4863558"/>
                  <a:pt x="383416" y="4859750"/>
                  <a:pt x="380858" y="4853404"/>
                </a:cubicBezTo>
                <a:cubicBezTo>
                  <a:pt x="364227" y="4862288"/>
                  <a:pt x="333523" y="4852135"/>
                  <a:pt x="333523" y="4838174"/>
                </a:cubicBezTo>
                <a:cubicBezTo>
                  <a:pt x="332244" y="4810251"/>
                  <a:pt x="360389" y="4788675"/>
                  <a:pt x="387254" y="4796290"/>
                </a:cubicBezTo>
                <a:cubicBezTo>
                  <a:pt x="396209" y="4798829"/>
                  <a:pt x="407723" y="4806444"/>
                  <a:pt x="414120" y="4795021"/>
                </a:cubicBezTo>
                <a:cubicBezTo>
                  <a:pt x="424354" y="4777252"/>
                  <a:pt x="440985" y="4769637"/>
                  <a:pt x="456337" y="4759484"/>
                </a:cubicBezTo>
                <a:cubicBezTo>
                  <a:pt x="470409" y="4750599"/>
                  <a:pt x="488319" y="4739176"/>
                  <a:pt x="495995" y="4727754"/>
                </a:cubicBezTo>
                <a:cubicBezTo>
                  <a:pt x="517743" y="4697293"/>
                  <a:pt x="547168" y="4678255"/>
                  <a:pt x="576592" y="4659217"/>
                </a:cubicBezTo>
                <a:cubicBezTo>
                  <a:pt x="616250" y="4633833"/>
                  <a:pt x="686612" y="4666832"/>
                  <a:pt x="693009" y="4713792"/>
                </a:cubicBezTo>
                <a:cubicBezTo>
                  <a:pt x="694288" y="4718869"/>
                  <a:pt x="693009" y="4725215"/>
                  <a:pt x="695567" y="4730292"/>
                </a:cubicBezTo>
                <a:cubicBezTo>
                  <a:pt x="710919" y="4760753"/>
                  <a:pt x="714757" y="4795021"/>
                  <a:pt x="721153" y="4828020"/>
                </a:cubicBezTo>
                <a:cubicBezTo>
                  <a:pt x="727550" y="4864827"/>
                  <a:pt x="721153" y="4901634"/>
                  <a:pt x="727550" y="4937171"/>
                </a:cubicBezTo>
                <a:cubicBezTo>
                  <a:pt x="728829" y="4944786"/>
                  <a:pt x="730109" y="4952401"/>
                  <a:pt x="739064" y="4954940"/>
                </a:cubicBezTo>
                <a:cubicBezTo>
                  <a:pt x="748019" y="4957478"/>
                  <a:pt x="756974" y="4956209"/>
                  <a:pt x="763371" y="4948594"/>
                </a:cubicBezTo>
                <a:cubicBezTo>
                  <a:pt x="773605" y="4937171"/>
                  <a:pt x="783840" y="4925748"/>
                  <a:pt x="794074" y="4914326"/>
                </a:cubicBezTo>
                <a:cubicBezTo>
                  <a:pt x="811984" y="4895288"/>
                  <a:pt x="823498" y="4872442"/>
                  <a:pt x="835012" y="4848327"/>
                </a:cubicBezTo>
                <a:cubicBezTo>
                  <a:pt x="851643" y="4814059"/>
                  <a:pt x="866995" y="4781060"/>
                  <a:pt x="868274" y="4742984"/>
                </a:cubicBezTo>
                <a:cubicBezTo>
                  <a:pt x="869553" y="4712523"/>
                  <a:pt x="863157" y="4682063"/>
                  <a:pt x="873391" y="4652871"/>
                </a:cubicBezTo>
                <a:cubicBezTo>
                  <a:pt x="882346" y="4627487"/>
                  <a:pt x="879788" y="4602103"/>
                  <a:pt x="868274" y="4579258"/>
                </a:cubicBezTo>
                <a:cubicBezTo>
                  <a:pt x="864436" y="4571643"/>
                  <a:pt x="864436" y="4562758"/>
                  <a:pt x="864436" y="4555143"/>
                </a:cubicBezTo>
                <a:cubicBezTo>
                  <a:pt x="864436" y="4537374"/>
                  <a:pt x="866995" y="4520875"/>
                  <a:pt x="864436" y="4503106"/>
                </a:cubicBezTo>
                <a:cubicBezTo>
                  <a:pt x="858039" y="4466299"/>
                  <a:pt x="847805" y="4430762"/>
                  <a:pt x="845246" y="4391417"/>
                </a:cubicBezTo>
                <a:cubicBezTo>
                  <a:pt x="842688" y="4349534"/>
                  <a:pt x="833733" y="4308919"/>
                  <a:pt x="824777" y="4267036"/>
                </a:cubicBezTo>
                <a:cubicBezTo>
                  <a:pt x="804308" y="4169307"/>
                  <a:pt x="791515" y="4070310"/>
                  <a:pt x="776164" y="3971313"/>
                </a:cubicBezTo>
                <a:cubicBezTo>
                  <a:pt x="768488" y="3924353"/>
                  <a:pt x="773605" y="3876123"/>
                  <a:pt x="760812" y="3829163"/>
                </a:cubicBezTo>
                <a:cubicBezTo>
                  <a:pt x="751857" y="3794895"/>
                  <a:pt x="745460" y="3759357"/>
                  <a:pt x="751857" y="3723820"/>
                </a:cubicBezTo>
                <a:cubicBezTo>
                  <a:pt x="754415" y="3709859"/>
                  <a:pt x="760812" y="3693359"/>
                  <a:pt x="744181" y="3681936"/>
                </a:cubicBezTo>
                <a:cubicBezTo>
                  <a:pt x="742902" y="3680667"/>
                  <a:pt x="741622" y="3675591"/>
                  <a:pt x="742902" y="3671783"/>
                </a:cubicBezTo>
                <a:cubicBezTo>
                  <a:pt x="750578" y="3643861"/>
                  <a:pt x="742902" y="3615938"/>
                  <a:pt x="742902" y="3588016"/>
                </a:cubicBezTo>
                <a:cubicBezTo>
                  <a:pt x="742902" y="3533440"/>
                  <a:pt x="744181" y="3478865"/>
                  <a:pt x="741622" y="3424290"/>
                </a:cubicBezTo>
                <a:cubicBezTo>
                  <a:pt x="740343" y="3400175"/>
                  <a:pt x="750578" y="3377330"/>
                  <a:pt x="744181" y="3354484"/>
                </a:cubicBezTo>
                <a:cubicBezTo>
                  <a:pt x="737784" y="3332908"/>
                  <a:pt x="736505" y="3311331"/>
                  <a:pt x="733947" y="3289755"/>
                </a:cubicBezTo>
                <a:cubicBezTo>
                  <a:pt x="731388" y="3258025"/>
                  <a:pt x="727550" y="3226295"/>
                  <a:pt x="722433" y="3195835"/>
                </a:cubicBezTo>
                <a:cubicBezTo>
                  <a:pt x="716036" y="3159028"/>
                  <a:pt x="700685" y="3123490"/>
                  <a:pt x="700685" y="3084145"/>
                </a:cubicBezTo>
                <a:cubicBezTo>
                  <a:pt x="700685" y="3060031"/>
                  <a:pt x="685333" y="3039723"/>
                  <a:pt x="681495" y="3015609"/>
                </a:cubicBezTo>
                <a:cubicBezTo>
                  <a:pt x="677657" y="2986417"/>
                  <a:pt x="671260" y="2958495"/>
                  <a:pt x="663585" y="2930573"/>
                </a:cubicBezTo>
                <a:cubicBezTo>
                  <a:pt x="655909" y="2902650"/>
                  <a:pt x="661026" y="2873459"/>
                  <a:pt x="652071" y="2845536"/>
                </a:cubicBezTo>
                <a:cubicBezTo>
                  <a:pt x="640557" y="2813807"/>
                  <a:pt x="637998" y="2779538"/>
                  <a:pt x="631602" y="2745270"/>
                </a:cubicBezTo>
                <a:cubicBezTo>
                  <a:pt x="626485" y="2719886"/>
                  <a:pt x="626485" y="2694502"/>
                  <a:pt x="626485" y="2670387"/>
                </a:cubicBezTo>
                <a:cubicBezTo>
                  <a:pt x="626485" y="2655157"/>
                  <a:pt x="617530" y="2646273"/>
                  <a:pt x="617530" y="2632312"/>
                </a:cubicBezTo>
                <a:cubicBezTo>
                  <a:pt x="618809" y="2587890"/>
                  <a:pt x="617530" y="2543468"/>
                  <a:pt x="612412" y="2499046"/>
                </a:cubicBezTo>
                <a:cubicBezTo>
                  <a:pt x="609854" y="2478739"/>
                  <a:pt x="616250" y="2457163"/>
                  <a:pt x="612412" y="2436856"/>
                </a:cubicBezTo>
                <a:cubicBezTo>
                  <a:pt x="607295" y="2408933"/>
                  <a:pt x="608574" y="2382280"/>
                  <a:pt x="612412" y="2354358"/>
                </a:cubicBezTo>
                <a:cubicBezTo>
                  <a:pt x="614971" y="2327705"/>
                  <a:pt x="623926" y="2301052"/>
                  <a:pt x="618809" y="2276937"/>
                </a:cubicBezTo>
                <a:cubicBezTo>
                  <a:pt x="611133" y="2243938"/>
                  <a:pt x="622647" y="2213477"/>
                  <a:pt x="621367" y="2181747"/>
                </a:cubicBezTo>
                <a:cubicBezTo>
                  <a:pt x="621367" y="2157633"/>
                  <a:pt x="637998" y="2133518"/>
                  <a:pt x="629043" y="2108134"/>
                </a:cubicBezTo>
                <a:cubicBezTo>
                  <a:pt x="627764" y="2103057"/>
                  <a:pt x="632881" y="2096711"/>
                  <a:pt x="635440" y="2091634"/>
                </a:cubicBezTo>
                <a:cubicBezTo>
                  <a:pt x="637998" y="2087827"/>
                  <a:pt x="643116" y="2082750"/>
                  <a:pt x="641836" y="2078942"/>
                </a:cubicBezTo>
                <a:cubicBezTo>
                  <a:pt x="636719" y="2057366"/>
                  <a:pt x="644395" y="2037059"/>
                  <a:pt x="648233" y="2016752"/>
                </a:cubicBezTo>
                <a:cubicBezTo>
                  <a:pt x="654629" y="1982483"/>
                  <a:pt x="667423" y="1950754"/>
                  <a:pt x="680216" y="1919024"/>
                </a:cubicBezTo>
                <a:cubicBezTo>
                  <a:pt x="681495" y="1915216"/>
                  <a:pt x="687891" y="1910139"/>
                  <a:pt x="684054" y="1906332"/>
                </a:cubicBezTo>
                <a:cubicBezTo>
                  <a:pt x="676378" y="1898717"/>
                  <a:pt x="684054" y="1896178"/>
                  <a:pt x="686612" y="1889832"/>
                </a:cubicBezTo>
                <a:cubicBezTo>
                  <a:pt x="693009" y="1875871"/>
                  <a:pt x="701964" y="1860641"/>
                  <a:pt x="701964" y="1845410"/>
                </a:cubicBezTo>
                <a:cubicBezTo>
                  <a:pt x="703243" y="1830180"/>
                  <a:pt x="701964" y="1816219"/>
                  <a:pt x="716036" y="1804796"/>
                </a:cubicBezTo>
                <a:cubicBezTo>
                  <a:pt x="717316" y="1803527"/>
                  <a:pt x="719874" y="1799719"/>
                  <a:pt x="719874" y="1798450"/>
                </a:cubicBezTo>
                <a:cubicBezTo>
                  <a:pt x="709640" y="1781951"/>
                  <a:pt x="721153" y="1767989"/>
                  <a:pt x="724991" y="1752759"/>
                </a:cubicBezTo>
                <a:cubicBezTo>
                  <a:pt x="730109" y="1737529"/>
                  <a:pt x="740343" y="1724837"/>
                  <a:pt x="745460" y="1710876"/>
                </a:cubicBezTo>
                <a:cubicBezTo>
                  <a:pt x="753136" y="1686761"/>
                  <a:pt x="765929" y="1666454"/>
                  <a:pt x="781281" y="1648685"/>
                </a:cubicBezTo>
                <a:cubicBezTo>
                  <a:pt x="799191" y="1627109"/>
                  <a:pt x="822219" y="1610609"/>
                  <a:pt x="846526" y="1596648"/>
                </a:cubicBezTo>
                <a:cubicBezTo>
                  <a:pt x="902815" y="1564918"/>
                  <a:pt x="959105" y="1536996"/>
                  <a:pt x="1025629" y="1530650"/>
                </a:cubicBezTo>
                <a:cubicBezTo>
                  <a:pt x="1039701" y="1529381"/>
                  <a:pt x="1053774" y="1525573"/>
                  <a:pt x="1066567" y="1521766"/>
                </a:cubicBezTo>
                <a:cubicBezTo>
                  <a:pt x="1140767" y="1496382"/>
                  <a:pt x="1216246" y="1478613"/>
                  <a:pt x="1291725" y="1459575"/>
                </a:cubicBezTo>
                <a:cubicBezTo>
                  <a:pt x="1344177" y="1446883"/>
                  <a:pt x="1400466" y="1440537"/>
                  <a:pt x="1446521" y="1408807"/>
                </a:cubicBezTo>
                <a:cubicBezTo>
                  <a:pt x="1465711" y="1394846"/>
                  <a:pt x="1492576" y="1397384"/>
                  <a:pt x="1510487" y="1385962"/>
                </a:cubicBezTo>
                <a:cubicBezTo>
                  <a:pt x="1577011" y="1344078"/>
                  <a:pt x="1639697" y="1297118"/>
                  <a:pt x="1661445" y="1215889"/>
                </a:cubicBezTo>
                <a:cubicBezTo>
                  <a:pt x="1665283" y="1200659"/>
                  <a:pt x="1669121" y="1186698"/>
                  <a:pt x="1675517" y="1172737"/>
                </a:cubicBezTo>
                <a:cubicBezTo>
                  <a:pt x="1698545" y="1124507"/>
                  <a:pt x="1695986" y="1077547"/>
                  <a:pt x="1674238" y="1028048"/>
                </a:cubicBezTo>
                <a:cubicBezTo>
                  <a:pt x="1638417" y="943012"/>
                  <a:pt x="1640976" y="856707"/>
                  <a:pt x="1681914" y="772940"/>
                </a:cubicBezTo>
                <a:cubicBezTo>
                  <a:pt x="1689590" y="756441"/>
                  <a:pt x="1685752" y="733595"/>
                  <a:pt x="1698545" y="719634"/>
                </a:cubicBezTo>
                <a:cubicBezTo>
                  <a:pt x="1712617" y="704404"/>
                  <a:pt x="1689590" y="680289"/>
                  <a:pt x="1712617" y="668866"/>
                </a:cubicBezTo>
                <a:cubicBezTo>
                  <a:pt x="1699824" y="646021"/>
                  <a:pt x="1717734" y="630790"/>
                  <a:pt x="1727969" y="615560"/>
                </a:cubicBezTo>
                <a:cubicBezTo>
                  <a:pt x="1747159" y="585099"/>
                  <a:pt x="1762510" y="553369"/>
                  <a:pt x="1767627" y="516563"/>
                </a:cubicBezTo>
                <a:cubicBezTo>
                  <a:pt x="1771465" y="491179"/>
                  <a:pt x="1781700" y="467064"/>
                  <a:pt x="1797051" y="446757"/>
                </a:cubicBezTo>
                <a:cubicBezTo>
                  <a:pt x="1802169" y="440411"/>
                  <a:pt x="1807286" y="434065"/>
                  <a:pt x="1816241" y="431527"/>
                </a:cubicBezTo>
                <a:cubicBezTo>
                  <a:pt x="1846945" y="422642"/>
                  <a:pt x="1871251" y="404873"/>
                  <a:pt x="1884044" y="374413"/>
                </a:cubicBezTo>
                <a:cubicBezTo>
                  <a:pt x="1901955" y="328722"/>
                  <a:pt x="1930100" y="289377"/>
                  <a:pt x="1962082" y="252570"/>
                </a:cubicBezTo>
                <a:cubicBezTo>
                  <a:pt x="1985110" y="225917"/>
                  <a:pt x="2003020" y="194187"/>
                  <a:pt x="2038841" y="180226"/>
                </a:cubicBezTo>
                <a:cubicBezTo>
                  <a:pt x="2043958" y="153573"/>
                  <a:pt x="2068265" y="148496"/>
                  <a:pt x="2087454" y="138342"/>
                </a:cubicBezTo>
                <a:cubicBezTo>
                  <a:pt x="2104085" y="128189"/>
                  <a:pt x="2113041" y="110420"/>
                  <a:pt x="2132230" y="102805"/>
                </a:cubicBezTo>
                <a:cubicBezTo>
                  <a:pt x="2146303" y="96459"/>
                  <a:pt x="2159096" y="87574"/>
                  <a:pt x="2173168" y="82498"/>
                </a:cubicBezTo>
                <a:cubicBezTo>
                  <a:pt x="2215385" y="64729"/>
                  <a:pt x="2255044" y="41883"/>
                  <a:pt x="2302378" y="32999"/>
                </a:cubicBezTo>
                <a:cubicBezTo>
                  <a:pt x="2322847" y="20307"/>
                  <a:pt x="2356109" y="21576"/>
                  <a:pt x="2381695" y="0"/>
                </a:cubicBezTo>
                <a:close/>
                <a:moveTo>
                  <a:pt x="1142046" y="3151413"/>
                </a:moveTo>
                <a:cubicBezTo>
                  <a:pt x="1139487" y="3189489"/>
                  <a:pt x="1139487" y="3226295"/>
                  <a:pt x="1135649" y="3264371"/>
                </a:cubicBezTo>
                <a:cubicBezTo>
                  <a:pt x="1130532" y="3325292"/>
                  <a:pt x="1125415" y="3386214"/>
                  <a:pt x="1120298" y="3448405"/>
                </a:cubicBezTo>
                <a:cubicBezTo>
                  <a:pt x="1113901" y="3524556"/>
                  <a:pt x="1127973" y="3598169"/>
                  <a:pt x="1138208" y="3673052"/>
                </a:cubicBezTo>
                <a:cubicBezTo>
                  <a:pt x="1152280" y="3784741"/>
                  <a:pt x="1159956" y="3895161"/>
                  <a:pt x="1157397" y="4008120"/>
                </a:cubicBezTo>
                <a:cubicBezTo>
                  <a:pt x="1156118" y="4086810"/>
                  <a:pt x="1154839" y="4164231"/>
                  <a:pt x="1158677" y="4242921"/>
                </a:cubicBezTo>
                <a:cubicBezTo>
                  <a:pt x="1162515" y="4326688"/>
                  <a:pt x="1184263" y="4409185"/>
                  <a:pt x="1199615" y="4491683"/>
                </a:cubicBezTo>
                <a:cubicBezTo>
                  <a:pt x="1200894" y="4495491"/>
                  <a:pt x="1200894" y="4500568"/>
                  <a:pt x="1206011" y="4500568"/>
                </a:cubicBezTo>
                <a:cubicBezTo>
                  <a:pt x="1208570" y="4500568"/>
                  <a:pt x="1212408" y="4498029"/>
                  <a:pt x="1214966" y="4495491"/>
                </a:cubicBezTo>
                <a:cubicBezTo>
                  <a:pt x="1240553" y="4470107"/>
                  <a:pt x="1258463" y="4440915"/>
                  <a:pt x="1277652" y="4410455"/>
                </a:cubicBezTo>
                <a:cubicBezTo>
                  <a:pt x="1280211" y="4405378"/>
                  <a:pt x="1280211" y="4401570"/>
                  <a:pt x="1277652" y="4396494"/>
                </a:cubicBezTo>
                <a:cubicBezTo>
                  <a:pt x="1266139" y="4371110"/>
                  <a:pt x="1263580" y="4344456"/>
                  <a:pt x="1263580" y="4317804"/>
                </a:cubicBezTo>
                <a:cubicBezTo>
                  <a:pt x="1263580" y="4277189"/>
                  <a:pt x="1269977" y="4237844"/>
                  <a:pt x="1273815" y="4198499"/>
                </a:cubicBezTo>
                <a:cubicBezTo>
                  <a:pt x="1277652" y="4147731"/>
                  <a:pt x="1286608" y="4096963"/>
                  <a:pt x="1317311" y="4052541"/>
                </a:cubicBezTo>
                <a:cubicBezTo>
                  <a:pt x="1324987" y="4042388"/>
                  <a:pt x="1326266" y="4029696"/>
                  <a:pt x="1326266" y="4017004"/>
                </a:cubicBezTo>
                <a:cubicBezTo>
                  <a:pt x="1328825" y="3976390"/>
                  <a:pt x="1323708" y="3935776"/>
                  <a:pt x="1319870" y="3895161"/>
                </a:cubicBezTo>
                <a:cubicBezTo>
                  <a:pt x="1317311" y="3865970"/>
                  <a:pt x="1303239" y="3839317"/>
                  <a:pt x="1305797" y="3808856"/>
                </a:cubicBezTo>
                <a:cubicBezTo>
                  <a:pt x="1309635" y="3765703"/>
                  <a:pt x="1299401" y="3722551"/>
                  <a:pt x="1293004" y="3679398"/>
                </a:cubicBezTo>
                <a:cubicBezTo>
                  <a:pt x="1286608" y="3637515"/>
                  <a:pt x="1291725" y="3594362"/>
                  <a:pt x="1271256" y="3555017"/>
                </a:cubicBezTo>
                <a:cubicBezTo>
                  <a:pt x="1271256" y="3553748"/>
                  <a:pt x="1271256" y="3552478"/>
                  <a:pt x="1271256" y="3551209"/>
                </a:cubicBezTo>
                <a:cubicBezTo>
                  <a:pt x="1273815" y="3537248"/>
                  <a:pt x="1268697" y="3524556"/>
                  <a:pt x="1262301" y="3511864"/>
                </a:cubicBezTo>
                <a:cubicBezTo>
                  <a:pt x="1230318" y="3440789"/>
                  <a:pt x="1206011" y="3367176"/>
                  <a:pt x="1184263" y="3293563"/>
                </a:cubicBezTo>
                <a:cubicBezTo>
                  <a:pt x="1182984" y="3289755"/>
                  <a:pt x="1182984" y="3285947"/>
                  <a:pt x="1180425" y="3284678"/>
                </a:cubicBezTo>
                <a:cubicBezTo>
                  <a:pt x="1163794" y="3271986"/>
                  <a:pt x="1162515" y="3269448"/>
                  <a:pt x="1167632" y="3250410"/>
                </a:cubicBezTo>
                <a:cubicBezTo>
                  <a:pt x="1170191" y="3241525"/>
                  <a:pt x="1172749" y="3232641"/>
                  <a:pt x="1167632" y="3226295"/>
                </a:cubicBezTo>
                <a:cubicBezTo>
                  <a:pt x="1149722" y="3203450"/>
                  <a:pt x="1149722" y="3176797"/>
                  <a:pt x="1142046" y="3151413"/>
                </a:cubicBezTo>
                <a:close/>
                <a:moveTo>
                  <a:pt x="2603016" y="3021955"/>
                </a:moveTo>
                <a:cubicBezTo>
                  <a:pt x="2592781" y="3038454"/>
                  <a:pt x="2590222" y="3053685"/>
                  <a:pt x="2591502" y="3070184"/>
                </a:cubicBezTo>
                <a:cubicBezTo>
                  <a:pt x="2592781" y="3085415"/>
                  <a:pt x="2595340" y="3101914"/>
                  <a:pt x="2596619" y="3117144"/>
                </a:cubicBezTo>
                <a:cubicBezTo>
                  <a:pt x="2601736" y="3169181"/>
                  <a:pt x="2605574" y="3219949"/>
                  <a:pt x="2619647" y="3270717"/>
                </a:cubicBezTo>
                <a:cubicBezTo>
                  <a:pt x="2624764" y="3287217"/>
                  <a:pt x="2631160" y="3297370"/>
                  <a:pt x="2646512" y="3304985"/>
                </a:cubicBezTo>
                <a:cubicBezTo>
                  <a:pt x="2666981" y="3315139"/>
                  <a:pt x="2672098" y="3332908"/>
                  <a:pt x="2661864" y="3353215"/>
                </a:cubicBezTo>
                <a:cubicBezTo>
                  <a:pt x="2654188" y="3367176"/>
                  <a:pt x="2656746" y="3379868"/>
                  <a:pt x="2666981" y="3388752"/>
                </a:cubicBezTo>
                <a:cubicBezTo>
                  <a:pt x="2686171" y="3406521"/>
                  <a:pt x="2700243" y="3429367"/>
                  <a:pt x="2725829" y="3439520"/>
                </a:cubicBezTo>
                <a:cubicBezTo>
                  <a:pt x="2732226" y="3442059"/>
                  <a:pt x="2737343" y="3447135"/>
                  <a:pt x="2745019" y="3443327"/>
                </a:cubicBezTo>
                <a:cubicBezTo>
                  <a:pt x="2753974" y="3438251"/>
                  <a:pt x="2750136" y="3430636"/>
                  <a:pt x="2747577" y="3424290"/>
                </a:cubicBezTo>
                <a:cubicBezTo>
                  <a:pt x="2738622" y="3397637"/>
                  <a:pt x="2728388" y="3372253"/>
                  <a:pt x="2719433" y="3345600"/>
                </a:cubicBezTo>
                <a:cubicBezTo>
                  <a:pt x="2690009" y="3258025"/>
                  <a:pt x="2661864" y="3170451"/>
                  <a:pt x="2627323" y="3085415"/>
                </a:cubicBezTo>
                <a:cubicBezTo>
                  <a:pt x="2624764" y="3080338"/>
                  <a:pt x="2626043" y="3070184"/>
                  <a:pt x="2617088" y="3072723"/>
                </a:cubicBezTo>
                <a:cubicBezTo>
                  <a:pt x="2604295" y="3076530"/>
                  <a:pt x="2606854" y="3066377"/>
                  <a:pt x="2608133" y="3062569"/>
                </a:cubicBezTo>
                <a:cubicBezTo>
                  <a:pt x="2615809" y="3048608"/>
                  <a:pt x="2609412" y="3037185"/>
                  <a:pt x="2603016" y="3021955"/>
                </a:cubicBezTo>
                <a:close/>
              </a:path>
            </a:pathLst>
          </a:custGeom>
          <a:blipFill dpi="0" rotWithShape="0">
            <a:blip r:embed="rId2"/>
            <a:srcRect/>
            <a:tile tx="0" ty="0" sx="100000" sy="100000" flip="none" algn="tl"/>
          </a:blipFill>
          <a:ln w="12781" cap="flat">
            <a:noFill/>
            <a:prstDash val="solid"/>
            <a:miter/>
          </a:ln>
        </p:spPr>
        <p:txBody>
          <a:bodyPr rtlCol="0" anchor="ctr"/>
          <a:lstStyle/>
          <a:p>
            <a:endParaRPr lang="en-ID"/>
          </a:p>
        </p:txBody>
      </p:sp>
      <p:sp>
        <p:nvSpPr>
          <p:cNvPr id="29" name="Grand Title">
            <a:extLst>
              <a:ext uri="{FF2B5EF4-FFF2-40B4-BE49-F238E27FC236}">
                <a16:creationId xmlns:a16="http://schemas.microsoft.com/office/drawing/2014/main" id="{28090D50-B7D4-4151-B8CB-254D5DD95A7D}"/>
              </a:ext>
            </a:extLst>
          </p:cNvPr>
          <p:cNvSpPr txBox="1"/>
          <p:nvPr/>
        </p:nvSpPr>
        <p:spPr>
          <a:xfrm>
            <a:off x="7834628" y="1525324"/>
            <a:ext cx="3210815" cy="430887"/>
          </a:xfrm>
          <a:prstGeom prst="rect">
            <a:avLst/>
          </a:prstGeom>
          <a:noFill/>
        </p:spPr>
        <p:txBody>
          <a:bodyPr wrap="none" lIns="0" tIns="0" rIns="0" bIns="0" rtlCol="0" anchor="t" anchorCtr="0">
            <a:spAutoFit/>
          </a:bodyPr>
          <a:lstStyle/>
          <a:p>
            <a:r>
              <a:rPr lang="en-US" sz="2800">
                <a:gradFill>
                  <a:gsLst>
                    <a:gs pos="0">
                      <a:schemeClr val="accent1"/>
                    </a:gs>
                    <a:gs pos="100000">
                      <a:schemeClr val="accent2"/>
                    </a:gs>
                  </a:gsLst>
                  <a:lin ang="3600000" scaled="0"/>
                </a:gradFill>
                <a:latin typeface="+mj-lt"/>
              </a:rPr>
              <a:t>TODAY’S</a:t>
            </a:r>
            <a:r>
              <a:rPr lang="en-US" sz="2800">
                <a:solidFill>
                  <a:schemeClr val="bg1"/>
                </a:solidFill>
                <a:latin typeface="+mj-lt"/>
              </a:rPr>
              <a:t> </a:t>
            </a:r>
            <a:r>
              <a:rPr lang="en-US" sz="2800">
                <a:solidFill>
                  <a:schemeClr val="accent2"/>
                </a:solidFill>
                <a:latin typeface="+mj-lt"/>
              </a:rPr>
              <a:t>AGENDA</a:t>
            </a:r>
            <a:endParaRPr lang="en-ID" sz="2800">
              <a:solidFill>
                <a:schemeClr val="accent2"/>
              </a:solidFill>
              <a:latin typeface="+mj-lt"/>
            </a:endParaRPr>
          </a:p>
        </p:txBody>
      </p:sp>
      <p:grpSp>
        <p:nvGrpSpPr>
          <p:cNvPr id="59" name="Shape">
            <a:extLst>
              <a:ext uri="{FF2B5EF4-FFF2-40B4-BE49-F238E27FC236}">
                <a16:creationId xmlns:a16="http://schemas.microsoft.com/office/drawing/2014/main" id="{ABB258DC-11D5-4E6B-B252-F3F4625441B2}"/>
              </a:ext>
            </a:extLst>
          </p:cNvPr>
          <p:cNvGrpSpPr>
            <a:grpSpLocks noChangeAspect="1"/>
          </p:cNvGrpSpPr>
          <p:nvPr/>
        </p:nvGrpSpPr>
        <p:grpSpPr>
          <a:xfrm>
            <a:off x="9528705" y="3649286"/>
            <a:ext cx="1516738" cy="219794"/>
            <a:chOff x="1148144" y="4567675"/>
            <a:chExt cx="1516738" cy="219794"/>
          </a:xfrm>
          <a:gradFill>
            <a:gsLst>
              <a:gs pos="0">
                <a:schemeClr val="accent1"/>
              </a:gs>
              <a:gs pos="100000">
                <a:schemeClr val="accent2"/>
              </a:gs>
            </a:gsLst>
            <a:lin ang="3600000" scaled="0"/>
          </a:gradFill>
        </p:grpSpPr>
        <p:sp>
          <p:nvSpPr>
            <p:cNvPr id="60" name="Base Shape">
              <a:extLst>
                <a:ext uri="{FF2B5EF4-FFF2-40B4-BE49-F238E27FC236}">
                  <a16:creationId xmlns:a16="http://schemas.microsoft.com/office/drawing/2014/main" id="{247F448D-F6CC-46C6-B2D8-E2D47EDBA941}"/>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61" name="Shape">
              <a:extLst>
                <a:ext uri="{FF2B5EF4-FFF2-40B4-BE49-F238E27FC236}">
                  <a16:creationId xmlns:a16="http://schemas.microsoft.com/office/drawing/2014/main" id="{10FCC5FC-D175-4C2C-A5D6-1A9E163ADB2C}"/>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sp>
        <p:nvSpPr>
          <p:cNvPr id="64" name="Justify Text Body">
            <a:extLst>
              <a:ext uri="{FF2B5EF4-FFF2-40B4-BE49-F238E27FC236}">
                <a16:creationId xmlns:a16="http://schemas.microsoft.com/office/drawing/2014/main" id="{E36B1B9E-005F-43C8-BF47-20C9DD7EC1D8}"/>
              </a:ext>
            </a:extLst>
          </p:cNvPr>
          <p:cNvSpPr txBox="1"/>
          <p:nvPr/>
        </p:nvSpPr>
        <p:spPr>
          <a:xfrm>
            <a:off x="6024091" y="2064369"/>
            <a:ext cx="5021352" cy="1256754"/>
          </a:xfrm>
          <a:prstGeom prst="rect">
            <a:avLst/>
          </a:prstGeom>
          <a:noFill/>
        </p:spPr>
        <p:txBody>
          <a:bodyPr wrap="square" lIns="0" tIns="0" rIns="0" bIns="0" rtlCol="0">
            <a:spAutoFit/>
          </a:bodyPr>
          <a:lstStyle/>
          <a:p>
            <a:pPr algn="r">
              <a:lnSpc>
                <a:spcPct val="150000"/>
              </a:lnSpc>
            </a:pPr>
            <a:r>
              <a:rPr lang="en-US" sz="1400">
                <a:solidFill>
                  <a:schemeClr val="tx1">
                    <a:lumMod val="50000"/>
                    <a:lumOff val="50000"/>
                  </a:schemeClr>
                </a:solidFill>
              </a:rPr>
              <a:t>asuscipit eros iste metus auctor dapibus quam aliquam sied ipsum volutpat tincidunt dapibus integer mollis da vel magna hendrerit eleifend nulla dictum pellentue lacus vitae tristique  sad nullam malesuada nulla sed massa</a:t>
            </a:r>
            <a:endParaRPr lang="en-ID" sz="1400">
              <a:solidFill>
                <a:schemeClr val="tx1">
                  <a:lumMod val="50000"/>
                  <a:lumOff val="50000"/>
                </a:schemeClr>
              </a:solidFill>
            </a:endParaRPr>
          </a:p>
        </p:txBody>
      </p:sp>
      <p:grpSp>
        <p:nvGrpSpPr>
          <p:cNvPr id="73" name="Group 72">
            <a:extLst>
              <a:ext uri="{FF2B5EF4-FFF2-40B4-BE49-F238E27FC236}">
                <a16:creationId xmlns:a16="http://schemas.microsoft.com/office/drawing/2014/main" id="{9566F8B6-CE11-4CB0-818D-899E0D32E569}"/>
              </a:ext>
            </a:extLst>
          </p:cNvPr>
          <p:cNvGrpSpPr/>
          <p:nvPr/>
        </p:nvGrpSpPr>
        <p:grpSpPr>
          <a:xfrm>
            <a:off x="7627643" y="4145280"/>
            <a:ext cx="3417800" cy="1898583"/>
            <a:chOff x="7829624" y="3989849"/>
            <a:chExt cx="3417800" cy="1898583"/>
          </a:xfrm>
        </p:grpSpPr>
        <p:sp>
          <p:nvSpPr>
            <p:cNvPr id="65" name="TextBox">
              <a:extLst>
                <a:ext uri="{FF2B5EF4-FFF2-40B4-BE49-F238E27FC236}">
                  <a16:creationId xmlns:a16="http://schemas.microsoft.com/office/drawing/2014/main" id="{8ABAE192-870B-4A35-9991-49EC7957EE9B}"/>
                </a:ext>
              </a:extLst>
            </p:cNvPr>
            <p:cNvSpPr txBox="1"/>
            <p:nvPr/>
          </p:nvSpPr>
          <p:spPr>
            <a:xfrm>
              <a:off x="9753599" y="4313964"/>
              <a:ext cx="1493825" cy="523220"/>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r"/>
              <a:r>
                <a:rPr lang="en-US" sz="1200"/>
                <a:t>ipsum volutpat tiunt dapibus at integer</a:t>
              </a:r>
              <a:endParaRPr lang="en-ID" sz="1200"/>
            </a:p>
          </p:txBody>
        </p:sp>
        <p:sp>
          <p:nvSpPr>
            <p:cNvPr id="66" name="RightSub">
              <a:extLst>
                <a:ext uri="{FF2B5EF4-FFF2-40B4-BE49-F238E27FC236}">
                  <a16:creationId xmlns:a16="http://schemas.microsoft.com/office/drawing/2014/main" id="{3186BDAE-1A98-4D57-80D7-453F2EB55F46}"/>
                </a:ext>
              </a:extLst>
            </p:cNvPr>
            <p:cNvSpPr txBox="1"/>
            <p:nvPr/>
          </p:nvSpPr>
          <p:spPr>
            <a:xfrm>
              <a:off x="10391419" y="3989849"/>
              <a:ext cx="856004" cy="28725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r"/>
              <a:r>
                <a:rPr lang="en-ID"/>
                <a:t>02. Teams</a:t>
              </a:r>
            </a:p>
          </p:txBody>
        </p:sp>
        <p:sp>
          <p:nvSpPr>
            <p:cNvPr id="67" name="TextBox">
              <a:extLst>
                <a:ext uri="{FF2B5EF4-FFF2-40B4-BE49-F238E27FC236}">
                  <a16:creationId xmlns:a16="http://schemas.microsoft.com/office/drawing/2014/main" id="{B3335A4E-4B12-4117-B302-2458996B00AE}"/>
                </a:ext>
              </a:extLst>
            </p:cNvPr>
            <p:cNvSpPr txBox="1"/>
            <p:nvPr/>
          </p:nvSpPr>
          <p:spPr>
            <a:xfrm>
              <a:off x="7829624" y="4313964"/>
              <a:ext cx="1493825" cy="523220"/>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r"/>
              <a:r>
                <a:rPr lang="en-US" sz="1200"/>
                <a:t>ipsum volutpat tiunt dapibus at integer</a:t>
              </a:r>
              <a:endParaRPr lang="en-ID" sz="1200"/>
            </a:p>
          </p:txBody>
        </p:sp>
        <p:sp>
          <p:nvSpPr>
            <p:cNvPr id="68" name="RightSub">
              <a:extLst>
                <a:ext uri="{FF2B5EF4-FFF2-40B4-BE49-F238E27FC236}">
                  <a16:creationId xmlns:a16="http://schemas.microsoft.com/office/drawing/2014/main" id="{933F5776-6501-4E65-8FF9-AE9CA1B4E4BE}"/>
                </a:ext>
              </a:extLst>
            </p:cNvPr>
            <p:cNvSpPr txBox="1"/>
            <p:nvPr/>
          </p:nvSpPr>
          <p:spPr>
            <a:xfrm>
              <a:off x="8480267" y="3989849"/>
              <a:ext cx="843181" cy="28725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r"/>
              <a:r>
                <a:rPr lang="en-ID"/>
                <a:t>01. Profile</a:t>
              </a:r>
            </a:p>
          </p:txBody>
        </p:sp>
        <p:sp>
          <p:nvSpPr>
            <p:cNvPr id="69" name="TextBox">
              <a:extLst>
                <a:ext uri="{FF2B5EF4-FFF2-40B4-BE49-F238E27FC236}">
                  <a16:creationId xmlns:a16="http://schemas.microsoft.com/office/drawing/2014/main" id="{A707B1BA-5CDC-4695-853B-4902FB91BF65}"/>
                </a:ext>
              </a:extLst>
            </p:cNvPr>
            <p:cNvSpPr txBox="1"/>
            <p:nvPr/>
          </p:nvSpPr>
          <p:spPr>
            <a:xfrm>
              <a:off x="9753599" y="5365212"/>
              <a:ext cx="1493825" cy="523220"/>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r"/>
              <a:r>
                <a:rPr lang="en-US" sz="1200"/>
                <a:t>ipsum volutpat tiunt dapibus at integer</a:t>
              </a:r>
              <a:endParaRPr lang="en-ID" sz="1200"/>
            </a:p>
          </p:txBody>
        </p:sp>
        <p:sp>
          <p:nvSpPr>
            <p:cNvPr id="70" name="RightSub">
              <a:extLst>
                <a:ext uri="{FF2B5EF4-FFF2-40B4-BE49-F238E27FC236}">
                  <a16:creationId xmlns:a16="http://schemas.microsoft.com/office/drawing/2014/main" id="{7CD5B8F2-C5FB-4CFB-803A-D158246DC1D1}"/>
                </a:ext>
              </a:extLst>
            </p:cNvPr>
            <p:cNvSpPr txBox="1"/>
            <p:nvPr/>
          </p:nvSpPr>
          <p:spPr>
            <a:xfrm>
              <a:off x="10210281" y="5041097"/>
              <a:ext cx="1037142" cy="28725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r"/>
              <a:r>
                <a:rPr lang="en-ID"/>
                <a:t>04. Data Info</a:t>
              </a:r>
            </a:p>
          </p:txBody>
        </p:sp>
        <p:sp>
          <p:nvSpPr>
            <p:cNvPr id="71" name="TextBox">
              <a:extLst>
                <a:ext uri="{FF2B5EF4-FFF2-40B4-BE49-F238E27FC236}">
                  <a16:creationId xmlns:a16="http://schemas.microsoft.com/office/drawing/2014/main" id="{D1BC4086-DAAD-4BD3-BB1E-582D40B71C32}"/>
                </a:ext>
              </a:extLst>
            </p:cNvPr>
            <p:cNvSpPr txBox="1"/>
            <p:nvPr/>
          </p:nvSpPr>
          <p:spPr>
            <a:xfrm>
              <a:off x="7829624" y="5365212"/>
              <a:ext cx="1493825" cy="523220"/>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r"/>
              <a:r>
                <a:rPr lang="en-US" sz="1200"/>
                <a:t>ipsum volutpat tiunt dapibus at integer</a:t>
              </a:r>
              <a:endParaRPr lang="en-ID" sz="1200"/>
            </a:p>
          </p:txBody>
        </p:sp>
        <p:sp>
          <p:nvSpPr>
            <p:cNvPr id="72" name="RightSub">
              <a:extLst>
                <a:ext uri="{FF2B5EF4-FFF2-40B4-BE49-F238E27FC236}">
                  <a16:creationId xmlns:a16="http://schemas.microsoft.com/office/drawing/2014/main" id="{FFE0194E-397F-405B-85A9-AE01F0D056BA}"/>
                </a:ext>
              </a:extLst>
            </p:cNvPr>
            <p:cNvSpPr txBox="1"/>
            <p:nvPr/>
          </p:nvSpPr>
          <p:spPr>
            <a:xfrm>
              <a:off x="8453017" y="5041097"/>
              <a:ext cx="870431" cy="28725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r"/>
              <a:r>
                <a:rPr lang="en-ID"/>
                <a:t>03. Gallery</a:t>
              </a:r>
            </a:p>
          </p:txBody>
        </p:sp>
      </p:grpSp>
    </p:spTree>
    <p:extLst>
      <p:ext uri="{BB962C8B-B14F-4D97-AF65-F5344CB8AC3E}">
        <p14:creationId xmlns:p14="http://schemas.microsoft.com/office/powerpoint/2010/main" val="102109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TextBox 160">
            <a:extLst>
              <a:ext uri="{FF2B5EF4-FFF2-40B4-BE49-F238E27FC236}">
                <a16:creationId xmlns:a16="http://schemas.microsoft.com/office/drawing/2014/main" id="{9C66D572-3261-4092-A7D3-B31D354E6C95}"/>
              </a:ext>
            </a:extLst>
          </p:cNvPr>
          <p:cNvSpPr/>
          <p:nvPr/>
        </p:nvSpPr>
        <p:spPr>
          <a:xfrm>
            <a:off x="0" y="0"/>
            <a:ext cx="12193588" cy="6761178"/>
          </a:xfrm>
          <a:custGeom>
            <a:avLst/>
            <a:gdLst>
              <a:gd name="connsiteX0" fmla="*/ 5776775 w 12193588"/>
              <a:gd name="connsiteY0" fmla="*/ 4253509 h 6761178"/>
              <a:gd name="connsiteX1" fmla="*/ 5676878 w 12193588"/>
              <a:gd name="connsiteY1" fmla="*/ 4271331 h 6761178"/>
              <a:gd name="connsiteX2" fmla="*/ 5387763 w 12193588"/>
              <a:gd name="connsiteY2" fmla="*/ 4491937 h 6761178"/>
              <a:gd name="connsiteX3" fmla="*/ 5367120 w 12193588"/>
              <a:gd name="connsiteY3" fmla="*/ 4888482 h 6761178"/>
              <a:gd name="connsiteX4" fmla="*/ 5582165 w 12193588"/>
              <a:gd name="connsiteY4" fmla="*/ 5217454 h 6761178"/>
              <a:gd name="connsiteX5" fmla="*/ 5943211 w 12193588"/>
              <a:gd name="connsiteY5" fmla="*/ 5265302 h 6761178"/>
              <a:gd name="connsiteX6" fmla="*/ 6229207 w 12193588"/>
              <a:gd name="connsiteY6" fmla="*/ 5044080 h 6761178"/>
              <a:gd name="connsiteX7" fmla="*/ 6250955 w 12193588"/>
              <a:gd name="connsiteY7" fmla="*/ 4651659 h 6761178"/>
              <a:gd name="connsiteX8" fmla="*/ 6036191 w 12193588"/>
              <a:gd name="connsiteY8" fmla="*/ 4318191 h 6761178"/>
              <a:gd name="connsiteX9" fmla="*/ 5776775 w 12193588"/>
              <a:gd name="connsiteY9" fmla="*/ 4253509 h 6761178"/>
              <a:gd name="connsiteX10" fmla="*/ 4114223 w 12193588"/>
              <a:gd name="connsiteY10" fmla="*/ 4185423 h 6761178"/>
              <a:gd name="connsiteX11" fmla="*/ 4182250 w 12193588"/>
              <a:gd name="connsiteY11" fmla="*/ 6256545 h 6761178"/>
              <a:gd name="connsiteX12" fmla="*/ 3510423 w 12193588"/>
              <a:gd name="connsiteY12" fmla="*/ 6436561 h 6761178"/>
              <a:gd name="connsiteX13" fmla="*/ 2918196 w 12193588"/>
              <a:gd name="connsiteY13" fmla="*/ 5305633 h 6761178"/>
              <a:gd name="connsiteX14" fmla="*/ 2970762 w 12193588"/>
              <a:gd name="connsiteY14" fmla="*/ 6581163 h 6761178"/>
              <a:gd name="connsiteX15" fmla="*/ 2298936 w 12193588"/>
              <a:gd name="connsiteY15" fmla="*/ 6761178 h 6761178"/>
              <a:gd name="connsiteX16" fmla="*/ 1322288 w 12193588"/>
              <a:gd name="connsiteY16" fmla="*/ 4933520 h 6761178"/>
              <a:gd name="connsiteX17" fmla="*/ 1906009 w 12193588"/>
              <a:gd name="connsiteY17" fmla="*/ 4777112 h 6761178"/>
              <a:gd name="connsiteX18" fmla="*/ 2476376 w 12193588"/>
              <a:gd name="connsiteY18" fmla="*/ 6046698 h 6761178"/>
              <a:gd name="connsiteX19" fmla="*/ 2420888 w 12193588"/>
              <a:gd name="connsiteY19" fmla="*/ 4639151 h 6761178"/>
              <a:gd name="connsiteX20" fmla="*/ 3012870 w 12193588"/>
              <a:gd name="connsiteY20" fmla="*/ 4480530 h 6761178"/>
              <a:gd name="connsiteX21" fmla="*/ 3671341 w 12193588"/>
              <a:gd name="connsiteY21" fmla="*/ 5726508 h 6761178"/>
              <a:gd name="connsiteX22" fmla="*/ 3530501 w 12193588"/>
              <a:gd name="connsiteY22" fmla="*/ 4341831 h 6761178"/>
              <a:gd name="connsiteX23" fmla="*/ 5814478 w 12193588"/>
              <a:gd name="connsiteY23" fmla="*/ 3731678 h 6761178"/>
              <a:gd name="connsiteX24" fmla="*/ 6079403 w 12193588"/>
              <a:gd name="connsiteY24" fmla="*/ 3763607 h 6761178"/>
              <a:gd name="connsiteX25" fmla="*/ 6532888 w 12193588"/>
              <a:gd name="connsiteY25" fmla="*/ 4024270 h 6761178"/>
              <a:gd name="connsiteX26" fmla="*/ 6801632 w 12193588"/>
              <a:gd name="connsiteY26" fmla="*/ 4504106 h 6761178"/>
              <a:gd name="connsiteX27" fmla="*/ 6807426 w 12193588"/>
              <a:gd name="connsiteY27" fmla="*/ 5054397 h 6761178"/>
              <a:gd name="connsiteX28" fmla="*/ 6543658 w 12193588"/>
              <a:gd name="connsiteY28" fmla="*/ 5507249 h 6761178"/>
              <a:gd name="connsiteX29" fmla="*/ 6078226 w 12193588"/>
              <a:gd name="connsiteY29" fmla="*/ 5769180 h 6761178"/>
              <a:gd name="connsiteX30" fmla="*/ 5542811 w 12193588"/>
              <a:gd name="connsiteY30" fmla="*/ 5775425 h 6761178"/>
              <a:gd name="connsiteX31" fmla="*/ 5086570 w 12193588"/>
              <a:gd name="connsiteY31" fmla="*/ 5515499 h 6761178"/>
              <a:gd name="connsiteX32" fmla="*/ 4816444 w 12193588"/>
              <a:gd name="connsiteY32" fmla="*/ 5036035 h 6761178"/>
              <a:gd name="connsiteX33" fmla="*/ 4810648 w 12193588"/>
              <a:gd name="connsiteY33" fmla="*/ 4485743 h 6761178"/>
              <a:gd name="connsiteX34" fmla="*/ 5075801 w 12193588"/>
              <a:gd name="connsiteY34" fmla="*/ 4032521 h 6761178"/>
              <a:gd name="connsiteX35" fmla="*/ 5542606 w 12193588"/>
              <a:gd name="connsiteY35" fmla="*/ 3770221 h 6761178"/>
              <a:gd name="connsiteX36" fmla="*/ 5814478 w 12193588"/>
              <a:gd name="connsiteY36" fmla="*/ 3731678 h 6761178"/>
              <a:gd name="connsiteX37" fmla="*/ 8018891 w 12193588"/>
              <a:gd name="connsiteY37" fmla="*/ 3643801 h 6761178"/>
              <a:gd name="connsiteX38" fmla="*/ 7916422 w 12193588"/>
              <a:gd name="connsiteY38" fmla="*/ 3656507 h 6761178"/>
              <a:gd name="connsiteX39" fmla="*/ 7649353 w 12193588"/>
              <a:gd name="connsiteY39" fmla="*/ 3728068 h 6761178"/>
              <a:gd name="connsiteX40" fmla="*/ 7759279 w 12193588"/>
              <a:gd name="connsiteY40" fmla="*/ 4138318 h 6761178"/>
              <a:gd name="connsiteX41" fmla="*/ 8026348 w 12193588"/>
              <a:gd name="connsiteY41" fmla="*/ 4066757 h 6761178"/>
              <a:gd name="connsiteX42" fmla="*/ 8197531 w 12193588"/>
              <a:gd name="connsiteY42" fmla="*/ 3802512 h 6761178"/>
              <a:gd name="connsiteX43" fmla="*/ 8100508 w 12193588"/>
              <a:gd name="connsiteY43" fmla="*/ 3666194 h 6761178"/>
              <a:gd name="connsiteX44" fmla="*/ 8018891 w 12193588"/>
              <a:gd name="connsiteY44" fmla="*/ 3643801 h 6761178"/>
              <a:gd name="connsiteX45" fmla="*/ 8164566 w 12193588"/>
              <a:gd name="connsiteY45" fmla="*/ 3149097 h 6761178"/>
              <a:gd name="connsiteX46" fmla="*/ 8260390 w 12193588"/>
              <a:gd name="connsiteY46" fmla="*/ 3161504 h 6761178"/>
              <a:gd name="connsiteX47" fmla="*/ 8566945 w 12193588"/>
              <a:gd name="connsiteY47" fmla="*/ 3319885 h 6761178"/>
              <a:gd name="connsiteX48" fmla="*/ 8735861 w 12193588"/>
              <a:gd name="connsiteY48" fmla="*/ 3619897 h 6761178"/>
              <a:gd name="connsiteX49" fmla="*/ 8717773 w 12193588"/>
              <a:gd name="connsiteY49" fmla="*/ 4003950 h 6761178"/>
              <a:gd name="connsiteX50" fmla="*/ 8449315 w 12193588"/>
              <a:gd name="connsiteY50" fmla="*/ 4301647 h 6761178"/>
              <a:gd name="connsiteX51" fmla="*/ 9095496 w 12193588"/>
              <a:gd name="connsiteY51" fmla="*/ 4940045 h 6761178"/>
              <a:gd name="connsiteX52" fmla="*/ 8498021 w 12193588"/>
              <a:gd name="connsiteY52" fmla="*/ 5100138 h 6761178"/>
              <a:gd name="connsiteX53" fmla="*/ 7911723 w 12193588"/>
              <a:gd name="connsiteY53" fmla="*/ 4487016 h 6761178"/>
              <a:gd name="connsiteX54" fmla="*/ 7856665 w 12193588"/>
              <a:gd name="connsiteY54" fmla="*/ 4501768 h 6761178"/>
              <a:gd name="connsiteX55" fmla="*/ 8049220 w 12193588"/>
              <a:gd name="connsiteY55" fmla="*/ 5220394 h 6761178"/>
              <a:gd name="connsiteX56" fmla="*/ 7506805 w 12193588"/>
              <a:gd name="connsiteY56" fmla="*/ 5365734 h 6761178"/>
              <a:gd name="connsiteX57" fmla="*/ 6984468 w 12193588"/>
              <a:gd name="connsiteY57" fmla="*/ 3416343 h 6761178"/>
              <a:gd name="connsiteX58" fmla="*/ 7840765 w 12193588"/>
              <a:gd name="connsiteY58" fmla="*/ 3186899 h 6761178"/>
              <a:gd name="connsiteX59" fmla="*/ 8164566 w 12193588"/>
              <a:gd name="connsiteY59" fmla="*/ 3149097 h 6761178"/>
              <a:gd name="connsiteX60" fmla="*/ 0 w 12193588"/>
              <a:gd name="connsiteY60" fmla="*/ 2863368 h 6761178"/>
              <a:gd name="connsiteX61" fmla="*/ 2813 w 12193588"/>
              <a:gd name="connsiteY61" fmla="*/ 2863897 h 6761178"/>
              <a:gd name="connsiteX62" fmla="*/ 456299 w 12193588"/>
              <a:gd name="connsiteY62" fmla="*/ 3124560 h 6761178"/>
              <a:gd name="connsiteX63" fmla="*/ 725042 w 12193588"/>
              <a:gd name="connsiteY63" fmla="*/ 3604396 h 6761178"/>
              <a:gd name="connsiteX64" fmla="*/ 730837 w 12193588"/>
              <a:gd name="connsiteY64" fmla="*/ 4154687 h 6761178"/>
              <a:gd name="connsiteX65" fmla="*/ 467069 w 12193588"/>
              <a:gd name="connsiteY65" fmla="*/ 4607539 h 6761178"/>
              <a:gd name="connsiteX66" fmla="*/ 1635 w 12193588"/>
              <a:gd name="connsiteY66" fmla="*/ 4869470 h 6761178"/>
              <a:gd name="connsiteX67" fmla="*/ 0 w 12193588"/>
              <a:gd name="connsiteY67" fmla="*/ 4869805 h 6761178"/>
              <a:gd name="connsiteX68" fmla="*/ 0 w 12193588"/>
              <a:gd name="connsiteY68" fmla="*/ 4307418 h 6761178"/>
              <a:gd name="connsiteX69" fmla="*/ 39995 w 12193588"/>
              <a:gd name="connsiteY69" fmla="*/ 4282994 h 6761178"/>
              <a:gd name="connsiteX70" fmla="*/ 152618 w 12193588"/>
              <a:gd name="connsiteY70" fmla="*/ 4144370 h 6761178"/>
              <a:gd name="connsiteX71" fmla="*/ 174366 w 12193588"/>
              <a:gd name="connsiteY71" fmla="*/ 3751949 h 6761178"/>
              <a:gd name="connsiteX72" fmla="*/ 30317 w 12193588"/>
              <a:gd name="connsiteY72" fmla="*/ 3477639 h 6761178"/>
              <a:gd name="connsiteX73" fmla="*/ 0 w 12193588"/>
              <a:gd name="connsiteY73" fmla="*/ 3452278 h 6761178"/>
              <a:gd name="connsiteX74" fmla="*/ 1942302 w 12193588"/>
              <a:gd name="connsiteY74" fmla="*/ 2744091 h 6761178"/>
              <a:gd name="connsiteX75" fmla="*/ 1839833 w 12193588"/>
              <a:gd name="connsiteY75" fmla="*/ 2756797 h 6761178"/>
              <a:gd name="connsiteX76" fmla="*/ 1572763 w 12193588"/>
              <a:gd name="connsiteY76" fmla="*/ 2828358 h 6761178"/>
              <a:gd name="connsiteX77" fmla="*/ 1682689 w 12193588"/>
              <a:gd name="connsiteY77" fmla="*/ 3238608 h 6761178"/>
              <a:gd name="connsiteX78" fmla="*/ 1949759 w 12193588"/>
              <a:gd name="connsiteY78" fmla="*/ 3167047 h 6761178"/>
              <a:gd name="connsiteX79" fmla="*/ 2120943 w 12193588"/>
              <a:gd name="connsiteY79" fmla="*/ 2902802 h 6761178"/>
              <a:gd name="connsiteX80" fmla="*/ 2023919 w 12193588"/>
              <a:gd name="connsiteY80" fmla="*/ 2766483 h 6761178"/>
              <a:gd name="connsiteX81" fmla="*/ 1942302 w 12193588"/>
              <a:gd name="connsiteY81" fmla="*/ 2744091 h 6761178"/>
              <a:gd name="connsiteX82" fmla="*/ 10824650 w 12193588"/>
              <a:gd name="connsiteY82" fmla="*/ 2387370 h 6761178"/>
              <a:gd name="connsiteX83" fmla="*/ 10325492 w 12193588"/>
              <a:gd name="connsiteY83" fmla="*/ 3542182 h 6761178"/>
              <a:gd name="connsiteX84" fmla="*/ 11346988 w 12193588"/>
              <a:gd name="connsiteY84" fmla="*/ 4336760 h 6761178"/>
              <a:gd name="connsiteX85" fmla="*/ 10694437 w 12193588"/>
              <a:gd name="connsiteY85" fmla="*/ 4511610 h 6761178"/>
              <a:gd name="connsiteX86" fmla="*/ 9849521 w 12193588"/>
              <a:gd name="connsiteY86" fmla="*/ 3814324 h 6761178"/>
              <a:gd name="connsiteX87" fmla="*/ 10080441 w 12193588"/>
              <a:gd name="connsiteY87" fmla="*/ 4676130 h 6761178"/>
              <a:gd name="connsiteX88" fmla="*/ 9538025 w 12193588"/>
              <a:gd name="connsiteY88" fmla="*/ 4821470 h 6761178"/>
              <a:gd name="connsiteX89" fmla="*/ 9015688 w 12193588"/>
              <a:gd name="connsiteY89" fmla="*/ 2872080 h 6761178"/>
              <a:gd name="connsiteX90" fmla="*/ 9558103 w 12193588"/>
              <a:gd name="connsiteY90" fmla="*/ 2726740 h 6761178"/>
              <a:gd name="connsiteX91" fmla="*/ 9783859 w 12193588"/>
              <a:gd name="connsiteY91" fmla="*/ 3569270 h 6761178"/>
              <a:gd name="connsiteX92" fmla="*/ 10177609 w 12193588"/>
              <a:gd name="connsiteY92" fmla="*/ 2560744 h 6761178"/>
              <a:gd name="connsiteX93" fmla="*/ 2087977 w 12193588"/>
              <a:gd name="connsiteY93" fmla="*/ 2249387 h 6761178"/>
              <a:gd name="connsiteX94" fmla="*/ 2183802 w 12193588"/>
              <a:gd name="connsiteY94" fmla="*/ 2261794 h 6761178"/>
              <a:gd name="connsiteX95" fmla="*/ 2490356 w 12193588"/>
              <a:gd name="connsiteY95" fmla="*/ 2420175 h 6761178"/>
              <a:gd name="connsiteX96" fmla="*/ 2659272 w 12193588"/>
              <a:gd name="connsiteY96" fmla="*/ 2720187 h 6761178"/>
              <a:gd name="connsiteX97" fmla="*/ 2641185 w 12193588"/>
              <a:gd name="connsiteY97" fmla="*/ 3104240 h 6761178"/>
              <a:gd name="connsiteX98" fmla="*/ 2372727 w 12193588"/>
              <a:gd name="connsiteY98" fmla="*/ 3401937 h 6761178"/>
              <a:gd name="connsiteX99" fmla="*/ 3018908 w 12193588"/>
              <a:gd name="connsiteY99" fmla="*/ 4040335 h 6761178"/>
              <a:gd name="connsiteX100" fmla="*/ 2421433 w 12193588"/>
              <a:gd name="connsiteY100" fmla="*/ 4200428 h 6761178"/>
              <a:gd name="connsiteX101" fmla="*/ 1835135 w 12193588"/>
              <a:gd name="connsiteY101" fmla="*/ 3587306 h 6761178"/>
              <a:gd name="connsiteX102" fmla="*/ 1780076 w 12193588"/>
              <a:gd name="connsiteY102" fmla="*/ 3602059 h 6761178"/>
              <a:gd name="connsiteX103" fmla="*/ 1972631 w 12193588"/>
              <a:gd name="connsiteY103" fmla="*/ 4320684 h 6761178"/>
              <a:gd name="connsiteX104" fmla="*/ 1430216 w 12193588"/>
              <a:gd name="connsiteY104" fmla="*/ 4466024 h 6761178"/>
              <a:gd name="connsiteX105" fmla="*/ 907879 w 12193588"/>
              <a:gd name="connsiteY105" fmla="*/ 2516634 h 6761178"/>
              <a:gd name="connsiteX106" fmla="*/ 1764176 w 12193588"/>
              <a:gd name="connsiteY106" fmla="*/ 2287189 h 6761178"/>
              <a:gd name="connsiteX107" fmla="*/ 2087977 w 12193588"/>
              <a:gd name="connsiteY107" fmla="*/ 2249387 h 6761178"/>
              <a:gd name="connsiteX108" fmla="*/ 12193588 w 12193588"/>
              <a:gd name="connsiteY108" fmla="*/ 1991976 h 6761178"/>
              <a:gd name="connsiteX109" fmla="*/ 12193588 w 12193588"/>
              <a:gd name="connsiteY109" fmla="*/ 2573572 h 6761178"/>
              <a:gd name="connsiteX110" fmla="*/ 12147239 w 12193588"/>
              <a:gd name="connsiteY110" fmla="*/ 2618117 h 6761178"/>
              <a:gd name="connsiteX111" fmla="*/ 12098191 w 12193588"/>
              <a:gd name="connsiteY111" fmla="*/ 2693883 h 6761178"/>
              <a:gd name="connsiteX112" fmla="*/ 12077548 w 12193588"/>
              <a:gd name="connsiteY112" fmla="*/ 3090428 h 6761178"/>
              <a:gd name="connsiteX113" fmla="*/ 12161557 w 12193588"/>
              <a:gd name="connsiteY113" fmla="*/ 3285558 h 6761178"/>
              <a:gd name="connsiteX114" fmla="*/ 12193588 w 12193588"/>
              <a:gd name="connsiteY114" fmla="*/ 3325614 h 6761178"/>
              <a:gd name="connsiteX115" fmla="*/ 12193588 w 12193588"/>
              <a:gd name="connsiteY115" fmla="*/ 3957986 h 6761178"/>
              <a:gd name="connsiteX116" fmla="*/ 12126157 w 12193588"/>
              <a:gd name="connsiteY116" fmla="*/ 3936071 h 6761178"/>
              <a:gd name="connsiteX117" fmla="*/ 11796997 w 12193588"/>
              <a:gd name="connsiteY117" fmla="*/ 3717445 h 6761178"/>
              <a:gd name="connsiteX118" fmla="*/ 11526872 w 12193588"/>
              <a:gd name="connsiteY118" fmla="*/ 3237981 h 6761178"/>
              <a:gd name="connsiteX119" fmla="*/ 11521075 w 12193588"/>
              <a:gd name="connsiteY119" fmla="*/ 2687690 h 6761178"/>
              <a:gd name="connsiteX120" fmla="*/ 11786228 w 12193588"/>
              <a:gd name="connsiteY120" fmla="*/ 2234468 h 6761178"/>
              <a:gd name="connsiteX121" fmla="*/ 12121641 w 12193588"/>
              <a:gd name="connsiteY121" fmla="*/ 2015950 h 6761178"/>
              <a:gd name="connsiteX122" fmla="*/ 6410612 w 12193588"/>
              <a:gd name="connsiteY122" fmla="*/ 1555747 h 6761178"/>
              <a:gd name="connsiteX123" fmla="*/ 6310715 w 12193588"/>
              <a:gd name="connsiteY123" fmla="*/ 1573568 h 6761178"/>
              <a:gd name="connsiteX124" fmla="*/ 6021602 w 12193588"/>
              <a:gd name="connsiteY124" fmla="*/ 1794173 h 6761178"/>
              <a:gd name="connsiteX125" fmla="*/ 6000959 w 12193588"/>
              <a:gd name="connsiteY125" fmla="*/ 2190718 h 6761178"/>
              <a:gd name="connsiteX126" fmla="*/ 6216004 w 12193588"/>
              <a:gd name="connsiteY126" fmla="*/ 2519691 h 6761178"/>
              <a:gd name="connsiteX127" fmla="*/ 6577048 w 12193588"/>
              <a:gd name="connsiteY127" fmla="*/ 2567539 h 6761178"/>
              <a:gd name="connsiteX128" fmla="*/ 6863046 w 12193588"/>
              <a:gd name="connsiteY128" fmla="*/ 2346316 h 6761178"/>
              <a:gd name="connsiteX129" fmla="*/ 6884794 w 12193588"/>
              <a:gd name="connsiteY129" fmla="*/ 1953895 h 6761178"/>
              <a:gd name="connsiteX130" fmla="*/ 6670028 w 12193588"/>
              <a:gd name="connsiteY130" fmla="*/ 1620428 h 6761178"/>
              <a:gd name="connsiteX131" fmla="*/ 6410612 w 12193588"/>
              <a:gd name="connsiteY131" fmla="*/ 1555747 h 6761178"/>
              <a:gd name="connsiteX132" fmla="*/ 4748062 w 12193588"/>
              <a:gd name="connsiteY132" fmla="*/ 1487660 h 6761178"/>
              <a:gd name="connsiteX133" fmla="*/ 4248903 w 12193588"/>
              <a:gd name="connsiteY133" fmla="*/ 2642472 h 6761178"/>
              <a:gd name="connsiteX134" fmla="*/ 5270399 w 12193588"/>
              <a:gd name="connsiteY134" fmla="*/ 3437049 h 6761178"/>
              <a:gd name="connsiteX135" fmla="*/ 4617848 w 12193588"/>
              <a:gd name="connsiteY135" fmla="*/ 3611900 h 6761178"/>
              <a:gd name="connsiteX136" fmla="*/ 3772931 w 12193588"/>
              <a:gd name="connsiteY136" fmla="*/ 2914615 h 6761178"/>
              <a:gd name="connsiteX137" fmla="*/ 4003851 w 12193588"/>
              <a:gd name="connsiteY137" fmla="*/ 3776420 h 6761178"/>
              <a:gd name="connsiteX138" fmla="*/ 3461436 w 12193588"/>
              <a:gd name="connsiteY138" fmla="*/ 3921760 h 6761178"/>
              <a:gd name="connsiteX139" fmla="*/ 2939099 w 12193588"/>
              <a:gd name="connsiteY139" fmla="*/ 1972370 h 6761178"/>
              <a:gd name="connsiteX140" fmla="*/ 3481514 w 12193588"/>
              <a:gd name="connsiteY140" fmla="*/ 1827030 h 6761178"/>
              <a:gd name="connsiteX141" fmla="*/ 3707269 w 12193588"/>
              <a:gd name="connsiteY141" fmla="*/ 2669561 h 6761178"/>
              <a:gd name="connsiteX142" fmla="*/ 4101020 w 12193588"/>
              <a:gd name="connsiteY142" fmla="*/ 1661034 h 6761178"/>
              <a:gd name="connsiteX143" fmla="*/ 6448316 w 12193588"/>
              <a:gd name="connsiteY143" fmla="*/ 1033915 h 6761178"/>
              <a:gd name="connsiteX144" fmla="*/ 6713241 w 12193588"/>
              <a:gd name="connsiteY144" fmla="*/ 1065844 h 6761178"/>
              <a:gd name="connsiteX145" fmla="*/ 7166727 w 12193588"/>
              <a:gd name="connsiteY145" fmla="*/ 1326507 h 6761178"/>
              <a:gd name="connsiteX146" fmla="*/ 7435470 w 12193588"/>
              <a:gd name="connsiteY146" fmla="*/ 1806342 h 6761178"/>
              <a:gd name="connsiteX147" fmla="*/ 7441265 w 12193588"/>
              <a:gd name="connsiteY147" fmla="*/ 2356633 h 6761178"/>
              <a:gd name="connsiteX148" fmla="*/ 7177496 w 12193588"/>
              <a:gd name="connsiteY148" fmla="*/ 2809485 h 6761178"/>
              <a:gd name="connsiteX149" fmla="*/ 6712062 w 12193588"/>
              <a:gd name="connsiteY149" fmla="*/ 3071417 h 6761178"/>
              <a:gd name="connsiteX150" fmla="*/ 6176649 w 12193588"/>
              <a:gd name="connsiteY150" fmla="*/ 3077662 h 6761178"/>
              <a:gd name="connsiteX151" fmla="*/ 5720408 w 12193588"/>
              <a:gd name="connsiteY151" fmla="*/ 2817735 h 6761178"/>
              <a:gd name="connsiteX152" fmla="*/ 5450283 w 12193588"/>
              <a:gd name="connsiteY152" fmla="*/ 2338271 h 6761178"/>
              <a:gd name="connsiteX153" fmla="*/ 5444486 w 12193588"/>
              <a:gd name="connsiteY153" fmla="*/ 1787980 h 6761178"/>
              <a:gd name="connsiteX154" fmla="*/ 5709639 w 12193588"/>
              <a:gd name="connsiteY154" fmla="*/ 1334758 h 6761178"/>
              <a:gd name="connsiteX155" fmla="*/ 6176443 w 12193588"/>
              <a:gd name="connsiteY155" fmla="*/ 1072458 h 6761178"/>
              <a:gd name="connsiteX156" fmla="*/ 6448316 w 12193588"/>
              <a:gd name="connsiteY156" fmla="*/ 1033915 h 6761178"/>
              <a:gd name="connsiteX157" fmla="*/ 9292365 w 12193588"/>
              <a:gd name="connsiteY157" fmla="*/ 270016 h 6761178"/>
              <a:gd name="connsiteX158" fmla="*/ 9590423 w 12193588"/>
              <a:gd name="connsiteY158" fmla="*/ 1382384 h 6761178"/>
              <a:gd name="connsiteX159" fmla="*/ 9604321 w 12193588"/>
              <a:gd name="connsiteY159" fmla="*/ 1880330 h 6761178"/>
              <a:gd name="connsiteX160" fmla="*/ 9377902 w 12193588"/>
              <a:gd name="connsiteY160" fmla="*/ 2252338 h 6761178"/>
              <a:gd name="connsiteX161" fmla="*/ 8969062 w 12193588"/>
              <a:gd name="connsiteY161" fmla="*/ 2466655 h 6761178"/>
              <a:gd name="connsiteX162" fmla="*/ 8515099 w 12193588"/>
              <a:gd name="connsiteY162" fmla="*/ 2485010 h 6761178"/>
              <a:gd name="connsiteX163" fmla="*/ 8147147 w 12193588"/>
              <a:gd name="connsiteY163" fmla="*/ 2273729 h 6761178"/>
              <a:gd name="connsiteX164" fmla="*/ 7916364 w 12193588"/>
              <a:gd name="connsiteY164" fmla="*/ 1830947 h 6761178"/>
              <a:gd name="connsiteX165" fmla="*/ 7618306 w 12193588"/>
              <a:gd name="connsiteY165" fmla="*/ 718579 h 6761178"/>
              <a:gd name="connsiteX166" fmla="*/ 8157967 w 12193588"/>
              <a:gd name="connsiteY166" fmla="*/ 573977 h 6761178"/>
              <a:gd name="connsiteX167" fmla="*/ 8456025 w 12193588"/>
              <a:gd name="connsiteY167" fmla="*/ 1686345 h 6761178"/>
              <a:gd name="connsiteX168" fmla="*/ 8597236 w 12193588"/>
              <a:gd name="connsiteY168" fmla="*/ 1921478 h 6761178"/>
              <a:gd name="connsiteX169" fmla="*/ 8842854 w 12193588"/>
              <a:gd name="connsiteY169" fmla="*/ 1951580 h 6761178"/>
              <a:gd name="connsiteX170" fmla="*/ 9042913 w 12193588"/>
              <a:gd name="connsiteY170" fmla="*/ 1800576 h 6761178"/>
              <a:gd name="connsiteX171" fmla="*/ 9050761 w 12193588"/>
              <a:gd name="connsiteY171" fmla="*/ 1526986 h 6761178"/>
              <a:gd name="connsiteX172" fmla="*/ 8752703 w 12193588"/>
              <a:gd name="connsiteY172" fmla="*/ 414618 h 6761178"/>
              <a:gd name="connsiteX173" fmla="*/ 10300082 w 12193588"/>
              <a:gd name="connsiteY173" fmla="*/ 0 h 6761178"/>
              <a:gd name="connsiteX174" fmla="*/ 11394134 w 12193588"/>
              <a:gd name="connsiteY174" fmla="*/ 0 h 6761178"/>
              <a:gd name="connsiteX175" fmla="*/ 11436675 w 12193588"/>
              <a:gd name="connsiteY175" fmla="*/ 158767 h 6761178"/>
              <a:gd name="connsiteX176" fmla="*/ 10910769 w 12193588"/>
              <a:gd name="connsiteY176" fmla="*/ 299683 h 6761178"/>
              <a:gd name="connsiteX177" fmla="*/ 11317277 w 12193588"/>
              <a:gd name="connsiteY177" fmla="*/ 1816793 h 6761178"/>
              <a:gd name="connsiteX178" fmla="*/ 10777616 w 12193588"/>
              <a:gd name="connsiteY178" fmla="*/ 1961395 h 6761178"/>
              <a:gd name="connsiteX179" fmla="*/ 10371107 w 12193588"/>
              <a:gd name="connsiteY179" fmla="*/ 444285 h 6761178"/>
              <a:gd name="connsiteX180" fmla="*/ 9850722 w 12193588"/>
              <a:gd name="connsiteY180" fmla="*/ 583722 h 6761178"/>
              <a:gd name="connsiteX181" fmla="*/ 9734893 w 12193588"/>
              <a:gd name="connsiteY181" fmla="*/ 151442 h 676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12193588" h="6761178">
                <a:moveTo>
                  <a:pt x="5776775" y="4253509"/>
                </a:moveTo>
                <a:cubicBezTo>
                  <a:pt x="5744595" y="4256168"/>
                  <a:pt x="5711296" y="4262108"/>
                  <a:pt x="5676878" y="4271331"/>
                </a:cubicBezTo>
                <a:cubicBezTo>
                  <a:pt x="5539220" y="4308216"/>
                  <a:pt x="5442838" y="4381753"/>
                  <a:pt x="5387763" y="4491937"/>
                </a:cubicBezTo>
                <a:cubicBezTo>
                  <a:pt x="5332686" y="4602104"/>
                  <a:pt x="5325804" y="4734286"/>
                  <a:pt x="5367120" y="4888482"/>
                </a:cubicBezTo>
                <a:cubicBezTo>
                  <a:pt x="5407450" y="5038995"/>
                  <a:pt x="5479134" y="5148657"/>
                  <a:pt x="5582165" y="5217454"/>
                </a:cubicBezTo>
                <a:cubicBezTo>
                  <a:pt x="5685197" y="5286251"/>
                  <a:pt x="5805554" y="5302187"/>
                  <a:pt x="5943211" y="5265302"/>
                </a:cubicBezTo>
                <a:cubicBezTo>
                  <a:pt x="6079044" y="5228906"/>
                  <a:pt x="6174376" y="5155176"/>
                  <a:pt x="6229207" y="5044080"/>
                </a:cubicBezTo>
                <a:cubicBezTo>
                  <a:pt x="6284038" y="4932984"/>
                  <a:pt x="6291285" y="4802172"/>
                  <a:pt x="6250955" y="4651659"/>
                </a:cubicBezTo>
                <a:cubicBezTo>
                  <a:pt x="6209639" y="4497463"/>
                  <a:pt x="6138045" y="4386309"/>
                  <a:pt x="6036191" y="4318191"/>
                </a:cubicBezTo>
                <a:cubicBezTo>
                  <a:pt x="5959784" y="4267095"/>
                  <a:pt x="5873315" y="4245534"/>
                  <a:pt x="5776775" y="4253509"/>
                </a:cubicBezTo>
                <a:close/>
                <a:moveTo>
                  <a:pt x="4114223" y="4185423"/>
                </a:moveTo>
                <a:lnTo>
                  <a:pt x="4182250" y="6256545"/>
                </a:lnTo>
                <a:lnTo>
                  <a:pt x="3510423" y="6436561"/>
                </a:lnTo>
                <a:lnTo>
                  <a:pt x="2918196" y="5305633"/>
                </a:lnTo>
                <a:lnTo>
                  <a:pt x="2970762" y="6581163"/>
                </a:lnTo>
                <a:lnTo>
                  <a:pt x="2298936" y="6761178"/>
                </a:lnTo>
                <a:lnTo>
                  <a:pt x="1322288" y="4933520"/>
                </a:lnTo>
                <a:lnTo>
                  <a:pt x="1906009" y="4777112"/>
                </a:lnTo>
                <a:lnTo>
                  <a:pt x="2476376" y="6046698"/>
                </a:lnTo>
                <a:lnTo>
                  <a:pt x="2420888" y="4639151"/>
                </a:lnTo>
                <a:lnTo>
                  <a:pt x="3012870" y="4480530"/>
                </a:lnTo>
                <a:lnTo>
                  <a:pt x="3671341" y="5726508"/>
                </a:lnTo>
                <a:lnTo>
                  <a:pt x="3530501" y="4341831"/>
                </a:lnTo>
                <a:close/>
                <a:moveTo>
                  <a:pt x="5814478" y="3731678"/>
                </a:moveTo>
                <a:cubicBezTo>
                  <a:pt x="5903945" y="3730576"/>
                  <a:pt x="5992254" y="3741218"/>
                  <a:pt x="6079403" y="3763607"/>
                </a:cubicBezTo>
                <a:cubicBezTo>
                  <a:pt x="6253717" y="3808395"/>
                  <a:pt x="6404872" y="3895279"/>
                  <a:pt x="6532888" y="4024270"/>
                </a:cubicBezTo>
                <a:cubicBezTo>
                  <a:pt x="6660904" y="4153262"/>
                  <a:pt x="6750479" y="4313198"/>
                  <a:pt x="6801632" y="4504106"/>
                </a:cubicBezTo>
                <a:cubicBezTo>
                  <a:pt x="6852786" y="4695013"/>
                  <a:pt x="6854724" y="4878431"/>
                  <a:pt x="6807426" y="5054397"/>
                </a:cubicBezTo>
                <a:cubicBezTo>
                  <a:pt x="6760145" y="5230359"/>
                  <a:pt x="6672226" y="5381303"/>
                  <a:pt x="6543658" y="5507249"/>
                </a:cubicBezTo>
                <a:cubicBezTo>
                  <a:pt x="6415102" y="5633175"/>
                  <a:pt x="6259957" y="5720485"/>
                  <a:pt x="6078226" y="5769180"/>
                </a:cubicBezTo>
                <a:cubicBezTo>
                  <a:pt x="5896509" y="5817871"/>
                  <a:pt x="5718037" y="5819953"/>
                  <a:pt x="5542811" y="5775425"/>
                </a:cubicBezTo>
                <a:cubicBezTo>
                  <a:pt x="5367582" y="5730881"/>
                  <a:pt x="5215500" y="5644246"/>
                  <a:pt x="5086570" y="5515499"/>
                </a:cubicBezTo>
                <a:cubicBezTo>
                  <a:pt x="4957642" y="5386753"/>
                  <a:pt x="4867597" y="5226942"/>
                  <a:pt x="4816444" y="5036035"/>
                </a:cubicBezTo>
                <a:cubicBezTo>
                  <a:pt x="4765290" y="4845127"/>
                  <a:pt x="4763366" y="4661706"/>
                  <a:pt x="4810648" y="4485743"/>
                </a:cubicBezTo>
                <a:cubicBezTo>
                  <a:pt x="4857931" y="4309781"/>
                  <a:pt x="4946321" y="4158711"/>
                  <a:pt x="5075801" y="4032521"/>
                </a:cubicBezTo>
                <a:cubicBezTo>
                  <a:pt x="5205287" y="3906345"/>
                  <a:pt x="5360890" y="3818912"/>
                  <a:pt x="5542606" y="3770221"/>
                </a:cubicBezTo>
                <a:cubicBezTo>
                  <a:pt x="5634386" y="3745629"/>
                  <a:pt x="5725010" y="3732781"/>
                  <a:pt x="5814478" y="3731678"/>
                </a:cubicBezTo>
                <a:close/>
                <a:moveTo>
                  <a:pt x="8018891" y="3643801"/>
                </a:moveTo>
                <a:cubicBezTo>
                  <a:pt x="7988210" y="3642188"/>
                  <a:pt x="7954054" y="3646423"/>
                  <a:pt x="7916422" y="3656507"/>
                </a:cubicBezTo>
                <a:lnTo>
                  <a:pt x="7649353" y="3728068"/>
                </a:lnTo>
                <a:lnTo>
                  <a:pt x="7759279" y="4138318"/>
                </a:lnTo>
                <a:lnTo>
                  <a:pt x="8026348" y="4066757"/>
                </a:lnTo>
                <a:cubicBezTo>
                  <a:pt x="8176876" y="4026423"/>
                  <a:pt x="8233927" y="3938343"/>
                  <a:pt x="8197531" y="3802512"/>
                </a:cubicBezTo>
                <a:cubicBezTo>
                  <a:pt x="8180315" y="3738261"/>
                  <a:pt x="8147984" y="3692819"/>
                  <a:pt x="8100508" y="3666194"/>
                </a:cubicBezTo>
                <a:cubicBezTo>
                  <a:pt x="8076777" y="3652879"/>
                  <a:pt x="8049571" y="3645415"/>
                  <a:pt x="8018891" y="3643801"/>
                </a:cubicBezTo>
                <a:close/>
                <a:moveTo>
                  <a:pt x="8164566" y="3149097"/>
                </a:moveTo>
                <a:cubicBezTo>
                  <a:pt x="8197516" y="3151148"/>
                  <a:pt x="8229458" y="3155284"/>
                  <a:pt x="8260390" y="3161504"/>
                </a:cubicBezTo>
                <a:cubicBezTo>
                  <a:pt x="8384126" y="3186400"/>
                  <a:pt x="8486307" y="3239185"/>
                  <a:pt x="8566945" y="3319885"/>
                </a:cubicBezTo>
                <a:cubicBezTo>
                  <a:pt x="8647597" y="3400581"/>
                  <a:pt x="8703892" y="3500587"/>
                  <a:pt x="8735861" y="3619897"/>
                </a:cubicBezTo>
                <a:cubicBezTo>
                  <a:pt x="8772258" y="3755730"/>
                  <a:pt x="8766235" y="3883751"/>
                  <a:pt x="8717773" y="4003950"/>
                </a:cubicBezTo>
                <a:cubicBezTo>
                  <a:pt x="8669332" y="4124163"/>
                  <a:pt x="8579836" y="4223397"/>
                  <a:pt x="8449315" y="4301647"/>
                </a:cubicBezTo>
                <a:lnTo>
                  <a:pt x="9095496" y="4940045"/>
                </a:lnTo>
                <a:lnTo>
                  <a:pt x="8498021" y="5100138"/>
                </a:lnTo>
                <a:lnTo>
                  <a:pt x="7911723" y="4487016"/>
                </a:lnTo>
                <a:lnTo>
                  <a:pt x="7856665" y="4501768"/>
                </a:lnTo>
                <a:lnTo>
                  <a:pt x="8049220" y="5220394"/>
                </a:lnTo>
                <a:lnTo>
                  <a:pt x="7506805" y="5365734"/>
                </a:lnTo>
                <a:lnTo>
                  <a:pt x="6984468" y="3416343"/>
                </a:lnTo>
                <a:lnTo>
                  <a:pt x="7840765" y="3186899"/>
                </a:lnTo>
                <a:cubicBezTo>
                  <a:pt x="7957781" y="3155545"/>
                  <a:pt x="8065714" y="3142942"/>
                  <a:pt x="8164566" y="3149097"/>
                </a:cubicBezTo>
                <a:close/>
                <a:moveTo>
                  <a:pt x="0" y="2863368"/>
                </a:moveTo>
                <a:lnTo>
                  <a:pt x="2813" y="2863897"/>
                </a:lnTo>
                <a:cubicBezTo>
                  <a:pt x="177128" y="2908685"/>
                  <a:pt x="328285" y="2995569"/>
                  <a:pt x="456299" y="3124560"/>
                </a:cubicBezTo>
                <a:cubicBezTo>
                  <a:pt x="584316" y="3253552"/>
                  <a:pt x="673889" y="3413488"/>
                  <a:pt x="725042" y="3604396"/>
                </a:cubicBezTo>
                <a:cubicBezTo>
                  <a:pt x="776196" y="3795303"/>
                  <a:pt x="778135" y="3978721"/>
                  <a:pt x="730837" y="4154687"/>
                </a:cubicBezTo>
                <a:cubicBezTo>
                  <a:pt x="683556" y="4330649"/>
                  <a:pt x="595637" y="4481593"/>
                  <a:pt x="467069" y="4607539"/>
                </a:cubicBezTo>
                <a:cubicBezTo>
                  <a:pt x="338512" y="4733465"/>
                  <a:pt x="183368" y="4820775"/>
                  <a:pt x="1635" y="4869470"/>
                </a:cubicBezTo>
                <a:lnTo>
                  <a:pt x="0" y="4869805"/>
                </a:lnTo>
                <a:lnTo>
                  <a:pt x="0" y="4307418"/>
                </a:lnTo>
                <a:lnTo>
                  <a:pt x="39995" y="4282994"/>
                </a:lnTo>
                <a:cubicBezTo>
                  <a:pt x="87662" y="4246124"/>
                  <a:pt x="125203" y="4199918"/>
                  <a:pt x="152618" y="4144370"/>
                </a:cubicBezTo>
                <a:cubicBezTo>
                  <a:pt x="207448" y="4033274"/>
                  <a:pt x="214696" y="3902462"/>
                  <a:pt x="174366" y="3751949"/>
                </a:cubicBezTo>
                <a:cubicBezTo>
                  <a:pt x="143379" y="3636302"/>
                  <a:pt x="95360" y="3544866"/>
                  <a:pt x="30317" y="3477639"/>
                </a:cubicBezTo>
                <a:lnTo>
                  <a:pt x="0" y="3452278"/>
                </a:lnTo>
                <a:close/>
                <a:moveTo>
                  <a:pt x="1942302" y="2744091"/>
                </a:moveTo>
                <a:cubicBezTo>
                  <a:pt x="1911621" y="2742477"/>
                  <a:pt x="1877465" y="2746713"/>
                  <a:pt x="1839833" y="2756797"/>
                </a:cubicBezTo>
                <a:lnTo>
                  <a:pt x="1572763" y="2828358"/>
                </a:lnTo>
                <a:lnTo>
                  <a:pt x="1682689" y="3238608"/>
                </a:lnTo>
                <a:lnTo>
                  <a:pt x="1949759" y="3167047"/>
                </a:lnTo>
                <a:cubicBezTo>
                  <a:pt x="2100287" y="3126713"/>
                  <a:pt x="2157339" y="3038634"/>
                  <a:pt x="2120943" y="2902802"/>
                </a:cubicBezTo>
                <a:cubicBezTo>
                  <a:pt x="2103727" y="2838551"/>
                  <a:pt x="2071396" y="2793110"/>
                  <a:pt x="2023919" y="2766483"/>
                </a:cubicBezTo>
                <a:cubicBezTo>
                  <a:pt x="2000188" y="2753169"/>
                  <a:pt x="1972983" y="2745705"/>
                  <a:pt x="1942302" y="2744091"/>
                </a:cubicBezTo>
                <a:close/>
                <a:moveTo>
                  <a:pt x="10824650" y="2387370"/>
                </a:moveTo>
                <a:lnTo>
                  <a:pt x="10325492" y="3542182"/>
                </a:lnTo>
                <a:lnTo>
                  <a:pt x="11346988" y="4336760"/>
                </a:lnTo>
                <a:lnTo>
                  <a:pt x="10694437" y="4511610"/>
                </a:lnTo>
                <a:lnTo>
                  <a:pt x="9849521" y="3814324"/>
                </a:lnTo>
                <a:lnTo>
                  <a:pt x="10080441" y="4676130"/>
                </a:lnTo>
                <a:lnTo>
                  <a:pt x="9538025" y="4821470"/>
                </a:lnTo>
                <a:lnTo>
                  <a:pt x="9015688" y="2872080"/>
                </a:lnTo>
                <a:lnTo>
                  <a:pt x="9558103" y="2726740"/>
                </a:lnTo>
                <a:lnTo>
                  <a:pt x="9783859" y="3569270"/>
                </a:lnTo>
                <a:lnTo>
                  <a:pt x="10177609" y="2560744"/>
                </a:lnTo>
                <a:close/>
                <a:moveTo>
                  <a:pt x="2087977" y="2249387"/>
                </a:moveTo>
                <a:cubicBezTo>
                  <a:pt x="2120928" y="2251438"/>
                  <a:pt x="2152869" y="2255574"/>
                  <a:pt x="2183802" y="2261794"/>
                </a:cubicBezTo>
                <a:cubicBezTo>
                  <a:pt x="2307537" y="2286692"/>
                  <a:pt x="2409719" y="2339475"/>
                  <a:pt x="2490356" y="2420175"/>
                </a:cubicBezTo>
                <a:cubicBezTo>
                  <a:pt x="2571008" y="2500871"/>
                  <a:pt x="2627304" y="2600878"/>
                  <a:pt x="2659272" y="2720187"/>
                </a:cubicBezTo>
                <a:cubicBezTo>
                  <a:pt x="2695669" y="2856020"/>
                  <a:pt x="2689645" y="2984041"/>
                  <a:pt x="2641185" y="3104240"/>
                </a:cubicBezTo>
                <a:cubicBezTo>
                  <a:pt x="2592743" y="3224453"/>
                  <a:pt x="2503248" y="3323687"/>
                  <a:pt x="2372727" y="3401937"/>
                </a:cubicBezTo>
                <a:lnTo>
                  <a:pt x="3018908" y="4040335"/>
                </a:lnTo>
                <a:lnTo>
                  <a:pt x="2421433" y="4200428"/>
                </a:lnTo>
                <a:lnTo>
                  <a:pt x="1835135" y="3587306"/>
                </a:lnTo>
                <a:lnTo>
                  <a:pt x="1780076" y="3602059"/>
                </a:lnTo>
                <a:lnTo>
                  <a:pt x="1972631" y="4320684"/>
                </a:lnTo>
                <a:lnTo>
                  <a:pt x="1430216" y="4466024"/>
                </a:lnTo>
                <a:lnTo>
                  <a:pt x="907879" y="2516634"/>
                </a:lnTo>
                <a:lnTo>
                  <a:pt x="1764176" y="2287189"/>
                </a:lnTo>
                <a:cubicBezTo>
                  <a:pt x="1881192" y="2255835"/>
                  <a:pt x="1989125" y="2243232"/>
                  <a:pt x="2087977" y="2249387"/>
                </a:cubicBezTo>
                <a:close/>
                <a:moveTo>
                  <a:pt x="12193588" y="1991976"/>
                </a:moveTo>
                <a:lnTo>
                  <a:pt x="12193588" y="2573572"/>
                </a:lnTo>
                <a:lnTo>
                  <a:pt x="12147239" y="2618117"/>
                </a:lnTo>
                <a:cubicBezTo>
                  <a:pt x="12128309" y="2641082"/>
                  <a:pt x="12111960" y="2666337"/>
                  <a:pt x="12098191" y="2693883"/>
                </a:cubicBezTo>
                <a:cubicBezTo>
                  <a:pt x="12043112" y="2804051"/>
                  <a:pt x="12036231" y="2936233"/>
                  <a:pt x="12077548" y="3090428"/>
                </a:cubicBezTo>
                <a:cubicBezTo>
                  <a:pt x="12097713" y="3165685"/>
                  <a:pt x="12125716" y="3230729"/>
                  <a:pt x="12161557" y="3285558"/>
                </a:cubicBezTo>
                <a:lnTo>
                  <a:pt x="12193588" y="3325614"/>
                </a:lnTo>
                <a:lnTo>
                  <a:pt x="12193588" y="3957986"/>
                </a:lnTo>
                <a:lnTo>
                  <a:pt x="12126157" y="3936071"/>
                </a:lnTo>
                <a:cubicBezTo>
                  <a:pt x="12003415" y="3886878"/>
                  <a:pt x="11893694" y="3814006"/>
                  <a:pt x="11796997" y="3717445"/>
                </a:cubicBezTo>
                <a:cubicBezTo>
                  <a:pt x="11668070" y="3588699"/>
                  <a:pt x="11578025" y="3428888"/>
                  <a:pt x="11526872" y="3237981"/>
                </a:cubicBezTo>
                <a:cubicBezTo>
                  <a:pt x="11475718" y="3047073"/>
                  <a:pt x="11473794" y="2863652"/>
                  <a:pt x="11521075" y="2687690"/>
                </a:cubicBezTo>
                <a:cubicBezTo>
                  <a:pt x="11568357" y="2511727"/>
                  <a:pt x="11656749" y="2360657"/>
                  <a:pt x="11786228" y="2234468"/>
                </a:cubicBezTo>
                <a:cubicBezTo>
                  <a:pt x="11883342" y="2139836"/>
                  <a:pt x="11995146" y="2066997"/>
                  <a:pt x="12121641" y="2015950"/>
                </a:cubicBezTo>
                <a:close/>
                <a:moveTo>
                  <a:pt x="6410612" y="1555747"/>
                </a:moveTo>
                <a:cubicBezTo>
                  <a:pt x="6378432" y="1558405"/>
                  <a:pt x="6345133" y="1564346"/>
                  <a:pt x="6310715" y="1573568"/>
                </a:cubicBezTo>
                <a:cubicBezTo>
                  <a:pt x="6173042" y="1610458"/>
                  <a:pt x="6076675" y="1683990"/>
                  <a:pt x="6021602" y="1794173"/>
                </a:cubicBezTo>
                <a:cubicBezTo>
                  <a:pt x="5966523" y="1904341"/>
                  <a:pt x="5959642" y="2036523"/>
                  <a:pt x="6000959" y="2190718"/>
                </a:cubicBezTo>
                <a:cubicBezTo>
                  <a:pt x="6041289" y="2341231"/>
                  <a:pt x="6112971" y="2450894"/>
                  <a:pt x="6216004" y="2519691"/>
                </a:cubicBezTo>
                <a:cubicBezTo>
                  <a:pt x="6319035" y="2588488"/>
                  <a:pt x="6439375" y="2604428"/>
                  <a:pt x="6577048" y="2567539"/>
                </a:cubicBezTo>
                <a:cubicBezTo>
                  <a:pt x="6712881" y="2531142"/>
                  <a:pt x="6808216" y="2457412"/>
                  <a:pt x="6863046" y="2346316"/>
                </a:cubicBezTo>
                <a:cubicBezTo>
                  <a:pt x="6917875" y="2235220"/>
                  <a:pt x="6925124" y="2104408"/>
                  <a:pt x="6884794" y="1953895"/>
                </a:cubicBezTo>
                <a:cubicBezTo>
                  <a:pt x="6843477" y="1799700"/>
                  <a:pt x="6771883" y="1688545"/>
                  <a:pt x="6670028" y="1620428"/>
                </a:cubicBezTo>
                <a:cubicBezTo>
                  <a:pt x="6593622" y="1569331"/>
                  <a:pt x="6507152" y="1547771"/>
                  <a:pt x="6410612" y="1555747"/>
                </a:cubicBezTo>
                <a:close/>
                <a:moveTo>
                  <a:pt x="4748062" y="1487660"/>
                </a:moveTo>
                <a:lnTo>
                  <a:pt x="4248903" y="2642472"/>
                </a:lnTo>
                <a:lnTo>
                  <a:pt x="5270399" y="3437049"/>
                </a:lnTo>
                <a:lnTo>
                  <a:pt x="4617848" y="3611900"/>
                </a:lnTo>
                <a:lnTo>
                  <a:pt x="3772931" y="2914615"/>
                </a:lnTo>
                <a:lnTo>
                  <a:pt x="4003851" y="3776420"/>
                </a:lnTo>
                <a:lnTo>
                  <a:pt x="3461436" y="3921760"/>
                </a:lnTo>
                <a:lnTo>
                  <a:pt x="2939099" y="1972370"/>
                </a:lnTo>
                <a:lnTo>
                  <a:pt x="3481514" y="1827030"/>
                </a:lnTo>
                <a:lnTo>
                  <a:pt x="3707269" y="2669561"/>
                </a:lnTo>
                <a:lnTo>
                  <a:pt x="4101020" y="1661034"/>
                </a:lnTo>
                <a:close/>
                <a:moveTo>
                  <a:pt x="6448316" y="1033915"/>
                </a:moveTo>
                <a:cubicBezTo>
                  <a:pt x="6537783" y="1032813"/>
                  <a:pt x="6626093" y="1043455"/>
                  <a:pt x="6713241" y="1065844"/>
                </a:cubicBezTo>
                <a:cubicBezTo>
                  <a:pt x="6887556" y="1110631"/>
                  <a:pt x="7038712" y="1197516"/>
                  <a:pt x="7166727" y="1326507"/>
                </a:cubicBezTo>
                <a:cubicBezTo>
                  <a:pt x="7294743" y="1455498"/>
                  <a:pt x="7384317" y="1615434"/>
                  <a:pt x="7435470" y="1806342"/>
                </a:cubicBezTo>
                <a:cubicBezTo>
                  <a:pt x="7486624" y="1997249"/>
                  <a:pt x="7488563" y="2180667"/>
                  <a:pt x="7441265" y="2356633"/>
                </a:cubicBezTo>
                <a:cubicBezTo>
                  <a:pt x="7393984" y="2532595"/>
                  <a:pt x="7306064" y="2683539"/>
                  <a:pt x="7177496" y="2809485"/>
                </a:cubicBezTo>
                <a:cubicBezTo>
                  <a:pt x="7048940" y="2935411"/>
                  <a:pt x="6893796" y="3022721"/>
                  <a:pt x="6712062" y="3071417"/>
                </a:cubicBezTo>
                <a:cubicBezTo>
                  <a:pt x="6530345" y="3120108"/>
                  <a:pt x="6351873" y="3122190"/>
                  <a:pt x="6176649" y="3077662"/>
                </a:cubicBezTo>
                <a:cubicBezTo>
                  <a:pt x="6001423" y="3033116"/>
                  <a:pt x="5849337" y="2946482"/>
                  <a:pt x="5720408" y="2817735"/>
                </a:cubicBezTo>
                <a:cubicBezTo>
                  <a:pt x="5591482" y="2688989"/>
                  <a:pt x="5501437" y="2529178"/>
                  <a:pt x="5450283" y="2338271"/>
                </a:cubicBezTo>
                <a:cubicBezTo>
                  <a:pt x="5399130" y="2147363"/>
                  <a:pt x="5397206" y="1963942"/>
                  <a:pt x="5444486" y="1787980"/>
                </a:cubicBezTo>
                <a:cubicBezTo>
                  <a:pt x="5491768" y="1612018"/>
                  <a:pt x="5580161" y="1460947"/>
                  <a:pt x="5709639" y="1334758"/>
                </a:cubicBezTo>
                <a:cubicBezTo>
                  <a:pt x="5839124" y="1208583"/>
                  <a:pt x="5994726" y="1121149"/>
                  <a:pt x="6176443" y="1072458"/>
                </a:cubicBezTo>
                <a:cubicBezTo>
                  <a:pt x="6268222" y="1047866"/>
                  <a:pt x="6358848" y="1035018"/>
                  <a:pt x="6448316" y="1033915"/>
                </a:cubicBezTo>
                <a:close/>
                <a:moveTo>
                  <a:pt x="9292365" y="270016"/>
                </a:moveTo>
                <a:lnTo>
                  <a:pt x="9590423" y="1382384"/>
                </a:lnTo>
                <a:cubicBezTo>
                  <a:pt x="9639607" y="1565943"/>
                  <a:pt x="9644244" y="1731923"/>
                  <a:pt x="9604321" y="1880330"/>
                </a:cubicBezTo>
                <a:cubicBezTo>
                  <a:pt x="9564415" y="2028747"/>
                  <a:pt x="9488941" y="2152744"/>
                  <a:pt x="9377902" y="2252338"/>
                </a:cubicBezTo>
                <a:cubicBezTo>
                  <a:pt x="9266880" y="2351927"/>
                  <a:pt x="9130605" y="2423370"/>
                  <a:pt x="8969062" y="2466655"/>
                </a:cubicBezTo>
                <a:cubicBezTo>
                  <a:pt x="8807533" y="2509937"/>
                  <a:pt x="8656214" y="2516044"/>
                  <a:pt x="8515099" y="2485010"/>
                </a:cubicBezTo>
                <a:cubicBezTo>
                  <a:pt x="8373979" y="2453959"/>
                  <a:pt x="8251335" y="2383537"/>
                  <a:pt x="8147147" y="2273729"/>
                </a:cubicBezTo>
                <a:cubicBezTo>
                  <a:pt x="8042962" y="2163937"/>
                  <a:pt x="7966038" y="2016332"/>
                  <a:pt x="7916364" y="1830947"/>
                </a:cubicBezTo>
                <a:lnTo>
                  <a:pt x="7618306" y="718579"/>
                </a:lnTo>
                <a:lnTo>
                  <a:pt x="8157967" y="573977"/>
                </a:lnTo>
                <a:lnTo>
                  <a:pt x="8456025" y="1686345"/>
                </a:lnTo>
                <a:cubicBezTo>
                  <a:pt x="8485536" y="1796481"/>
                  <a:pt x="8532611" y="1874857"/>
                  <a:pt x="8597236" y="1921478"/>
                </a:cubicBezTo>
                <a:cubicBezTo>
                  <a:pt x="8661858" y="1968101"/>
                  <a:pt x="8743732" y="1978139"/>
                  <a:pt x="8842854" y="1951580"/>
                </a:cubicBezTo>
                <a:cubicBezTo>
                  <a:pt x="8941973" y="1925021"/>
                  <a:pt x="9008665" y="1874685"/>
                  <a:pt x="9042913" y="1800576"/>
                </a:cubicBezTo>
                <a:cubicBezTo>
                  <a:pt x="9077164" y="1726482"/>
                  <a:pt x="9079778" y="1635280"/>
                  <a:pt x="9050761" y="1526986"/>
                </a:cubicBezTo>
                <a:lnTo>
                  <a:pt x="8752703" y="414618"/>
                </a:lnTo>
                <a:close/>
                <a:moveTo>
                  <a:pt x="10300082" y="0"/>
                </a:moveTo>
                <a:lnTo>
                  <a:pt x="11394134" y="0"/>
                </a:lnTo>
                <a:lnTo>
                  <a:pt x="11436675" y="158767"/>
                </a:lnTo>
                <a:lnTo>
                  <a:pt x="10910769" y="299683"/>
                </a:lnTo>
                <a:lnTo>
                  <a:pt x="11317277" y="1816793"/>
                </a:lnTo>
                <a:lnTo>
                  <a:pt x="10777616" y="1961395"/>
                </a:lnTo>
                <a:lnTo>
                  <a:pt x="10371107" y="444285"/>
                </a:lnTo>
                <a:lnTo>
                  <a:pt x="9850722" y="583722"/>
                </a:lnTo>
                <a:lnTo>
                  <a:pt x="9734893" y="151442"/>
                </a:lnTo>
                <a:close/>
              </a:path>
            </a:pathLst>
          </a:custGeom>
          <a:solidFill>
            <a:schemeClr val="tx2">
              <a:lumMod val="90000"/>
              <a:lumOff val="10000"/>
              <a:alpha val="14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18" name="PpHolder2">
            <a:extLst>
              <a:ext uri="{FF2B5EF4-FFF2-40B4-BE49-F238E27FC236}">
                <a16:creationId xmlns:a16="http://schemas.microsoft.com/office/drawing/2014/main" id="{7F838619-C58D-4208-A5CC-17791D9223BA}"/>
              </a:ext>
            </a:extLst>
          </p:cNvPr>
          <p:cNvSpPr>
            <a:spLocks noGrp="1"/>
          </p:cNvSpPr>
          <p:nvPr>
            <p:ph type="pic" sz="quarter" idx="10"/>
          </p:nvPr>
        </p:nvSpPr>
        <p:spPr/>
      </p:sp>
      <p:sp>
        <p:nvSpPr>
          <p:cNvPr id="23" name="Shapes">
            <a:extLst>
              <a:ext uri="{FF2B5EF4-FFF2-40B4-BE49-F238E27FC236}">
                <a16:creationId xmlns:a16="http://schemas.microsoft.com/office/drawing/2014/main" id="{FFCA886D-ED3B-4EE5-93A9-3F9F74BA12FD}"/>
              </a:ext>
            </a:extLst>
          </p:cNvPr>
          <p:cNvSpPr/>
          <p:nvPr/>
        </p:nvSpPr>
        <p:spPr>
          <a:xfrm>
            <a:off x="1" y="1"/>
            <a:ext cx="4419599" cy="5559227"/>
          </a:xfrm>
          <a:custGeom>
            <a:avLst/>
            <a:gdLst>
              <a:gd name="connsiteX0" fmla="*/ 0 w 4419599"/>
              <a:gd name="connsiteY0" fmla="*/ 0 h 5559227"/>
              <a:gd name="connsiteX1" fmla="*/ 4419599 w 4419599"/>
              <a:gd name="connsiteY1" fmla="*/ 0 h 5559227"/>
              <a:gd name="connsiteX2" fmla="*/ 4419599 w 4419599"/>
              <a:gd name="connsiteY2" fmla="*/ 4995077 h 5559227"/>
              <a:gd name="connsiteX3" fmla="*/ 3855449 w 4419599"/>
              <a:gd name="connsiteY3" fmla="*/ 5559227 h 5559227"/>
              <a:gd name="connsiteX4" fmla="*/ 0 w 4419599"/>
              <a:gd name="connsiteY4" fmla="*/ 5559227 h 5559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9599" h="5559227">
                <a:moveTo>
                  <a:pt x="0" y="0"/>
                </a:moveTo>
                <a:lnTo>
                  <a:pt x="4419599" y="0"/>
                </a:lnTo>
                <a:lnTo>
                  <a:pt x="4419599" y="4995077"/>
                </a:lnTo>
                <a:cubicBezTo>
                  <a:pt x="4419599" y="5306649"/>
                  <a:pt x="4167021" y="5559227"/>
                  <a:pt x="3855449" y="5559227"/>
                </a:cubicBezTo>
                <a:lnTo>
                  <a:pt x="0" y="5559227"/>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grpSp>
        <p:nvGrpSpPr>
          <p:cNvPr id="8" name="Group 7">
            <a:extLst>
              <a:ext uri="{FF2B5EF4-FFF2-40B4-BE49-F238E27FC236}">
                <a16:creationId xmlns:a16="http://schemas.microsoft.com/office/drawing/2014/main" id="{9EC57AEE-79B6-4D98-BDA7-6F9004A8FC1B}"/>
              </a:ext>
            </a:extLst>
          </p:cNvPr>
          <p:cNvGrpSpPr/>
          <p:nvPr/>
        </p:nvGrpSpPr>
        <p:grpSpPr>
          <a:xfrm>
            <a:off x="553766" y="320367"/>
            <a:ext cx="11321528" cy="6096308"/>
            <a:chOff x="553766" y="320367"/>
            <a:chExt cx="11321528" cy="6096308"/>
          </a:xfrm>
        </p:grpSpPr>
        <p:grpSp>
          <p:nvGrpSpPr>
            <p:cNvPr id="9" name="Group 8">
              <a:extLst>
                <a:ext uri="{FF2B5EF4-FFF2-40B4-BE49-F238E27FC236}">
                  <a16:creationId xmlns:a16="http://schemas.microsoft.com/office/drawing/2014/main" id="{DEADD1B7-2657-4075-AEF7-953B66A3B627}"/>
                </a:ext>
              </a:extLst>
            </p:cNvPr>
            <p:cNvGrpSpPr/>
            <p:nvPr/>
          </p:nvGrpSpPr>
          <p:grpSpPr>
            <a:xfrm>
              <a:off x="11644091" y="2919610"/>
              <a:ext cx="209994" cy="1018780"/>
              <a:chOff x="339503" y="441325"/>
              <a:chExt cx="209994" cy="1018780"/>
            </a:xfrm>
          </p:grpSpPr>
          <p:sp>
            <p:nvSpPr>
              <p:cNvPr id="13" name="Facebook">
                <a:extLst>
                  <a:ext uri="{FF2B5EF4-FFF2-40B4-BE49-F238E27FC236}">
                    <a16:creationId xmlns:a16="http://schemas.microsoft.com/office/drawing/2014/main" id="{7482A177-1073-442B-816A-253244B0B766}"/>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14" name="Behance">
                <a:extLst>
                  <a:ext uri="{FF2B5EF4-FFF2-40B4-BE49-F238E27FC236}">
                    <a16:creationId xmlns:a16="http://schemas.microsoft.com/office/drawing/2014/main" id="{B1CD816F-E2E1-4F7B-8F64-56AD7FC24904}"/>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15" name="Twitter">
                <a:extLst>
                  <a:ext uri="{FF2B5EF4-FFF2-40B4-BE49-F238E27FC236}">
                    <a16:creationId xmlns:a16="http://schemas.microsoft.com/office/drawing/2014/main" id="{0CD34504-A559-4087-AC8B-961184129A26}"/>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10" name="Straight Connector 9">
              <a:extLst>
                <a:ext uri="{FF2B5EF4-FFF2-40B4-BE49-F238E27FC236}">
                  <a16:creationId xmlns:a16="http://schemas.microsoft.com/office/drawing/2014/main" id="{9DC76340-8618-4CB1-8308-81AC66519137}"/>
                </a:ext>
              </a:extLst>
            </p:cNvPr>
            <p:cNvCxnSpPr>
              <a:cxnSpLocks/>
            </p:cNvCxnSpPr>
            <p:nvPr/>
          </p:nvCxnSpPr>
          <p:spPr>
            <a:xfrm>
              <a:off x="11749088" y="4145280"/>
              <a:ext cx="0" cy="227139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C8CCA10-4E1F-4F20-97F9-13E70ADD6541}"/>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gradFill>
              <a:gsLst>
                <a:gs pos="0">
                  <a:schemeClr val="accent1"/>
                </a:gs>
                <a:gs pos="100000">
                  <a:schemeClr val="accent2"/>
                </a:gs>
              </a:gsLst>
              <a:lin ang="3600000" scaled="0"/>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gradFill>
                  <a:gsLst>
                    <a:gs pos="0">
                      <a:schemeClr val="accent1"/>
                    </a:gs>
                    <a:gs pos="100000">
                      <a:schemeClr val="accent2"/>
                    </a:gs>
                  </a:gsLst>
                  <a:lin ang="3600000" scaled="0"/>
                </a:gradFill>
                <a:latin typeface="+mj-lt"/>
              </a:endParaRPr>
            </a:p>
          </p:txBody>
        </p:sp>
        <p:sp>
          <p:nvSpPr>
            <p:cNvPr id="12" name="Freeform: Shape 11">
              <a:extLst>
                <a:ext uri="{FF2B5EF4-FFF2-40B4-BE49-F238E27FC236}">
                  <a16:creationId xmlns:a16="http://schemas.microsoft.com/office/drawing/2014/main" id="{66619E24-3D87-4BE3-A1E0-90837665E4A4}"/>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gradFill>
              <a:gsLst>
                <a:gs pos="0">
                  <a:schemeClr val="accent1"/>
                </a:gs>
                <a:gs pos="100000">
                  <a:schemeClr val="accent2"/>
                </a:gs>
              </a:gsLst>
              <a:lin ang="3600000" scaled="0"/>
            </a:gradFill>
            <a:ln w="9525" cap="flat">
              <a:noFill/>
              <a:prstDash val="solid"/>
              <a:miter/>
            </a:ln>
          </p:spPr>
          <p:txBody>
            <a:bodyPr rtlCol="0" anchor="ctr"/>
            <a:lstStyle/>
            <a:p>
              <a:endParaRPr lang="en-ID">
                <a:gradFill>
                  <a:gsLst>
                    <a:gs pos="0">
                      <a:schemeClr val="accent1"/>
                    </a:gs>
                    <a:gs pos="100000">
                      <a:schemeClr val="accent2"/>
                    </a:gs>
                  </a:gsLst>
                  <a:lin ang="3600000" scaled="0"/>
                </a:gradFill>
              </a:endParaRPr>
            </a:p>
          </p:txBody>
        </p:sp>
      </p:grpSp>
      <p:grpSp>
        <p:nvGrpSpPr>
          <p:cNvPr id="7" name="Group 6">
            <a:extLst>
              <a:ext uri="{FF2B5EF4-FFF2-40B4-BE49-F238E27FC236}">
                <a16:creationId xmlns:a16="http://schemas.microsoft.com/office/drawing/2014/main" id="{8959B05F-82A8-453A-90C4-BB7F75DA8E2B}"/>
              </a:ext>
            </a:extLst>
          </p:cNvPr>
          <p:cNvGrpSpPr/>
          <p:nvPr/>
        </p:nvGrpSpPr>
        <p:grpSpPr>
          <a:xfrm>
            <a:off x="6024091" y="2257122"/>
            <a:ext cx="5021352" cy="2343756"/>
            <a:chOff x="6024091" y="1525324"/>
            <a:chExt cx="5021352" cy="2343756"/>
          </a:xfrm>
        </p:grpSpPr>
        <p:sp>
          <p:nvSpPr>
            <p:cNvPr id="2" name="Grand Title">
              <a:extLst>
                <a:ext uri="{FF2B5EF4-FFF2-40B4-BE49-F238E27FC236}">
                  <a16:creationId xmlns:a16="http://schemas.microsoft.com/office/drawing/2014/main" id="{3DF81F3A-A042-4A13-9187-C2FCD6E8B49D}"/>
                </a:ext>
              </a:extLst>
            </p:cNvPr>
            <p:cNvSpPr txBox="1"/>
            <p:nvPr/>
          </p:nvSpPr>
          <p:spPr>
            <a:xfrm>
              <a:off x="8777193" y="1525324"/>
              <a:ext cx="2268250" cy="430887"/>
            </a:xfrm>
            <a:prstGeom prst="rect">
              <a:avLst/>
            </a:prstGeom>
            <a:noFill/>
          </p:spPr>
          <p:txBody>
            <a:bodyPr wrap="none" lIns="0" tIns="0" rIns="0" bIns="0" rtlCol="0" anchor="t" anchorCtr="0">
              <a:spAutoFit/>
            </a:bodyPr>
            <a:lstStyle/>
            <a:p>
              <a:pPr algn="r"/>
              <a:r>
                <a:rPr lang="en-US" sz="2800">
                  <a:gradFill>
                    <a:gsLst>
                      <a:gs pos="0">
                        <a:schemeClr val="accent1"/>
                      </a:gs>
                      <a:gs pos="100000">
                        <a:schemeClr val="accent2"/>
                      </a:gs>
                    </a:gsLst>
                    <a:lin ang="3600000" scaled="0"/>
                  </a:gradFill>
                  <a:latin typeface="+mj-lt"/>
                </a:rPr>
                <a:t>OUR </a:t>
              </a:r>
              <a:r>
                <a:rPr lang="en-US" sz="2800">
                  <a:solidFill>
                    <a:schemeClr val="bg1"/>
                  </a:solidFill>
                  <a:latin typeface="+mj-lt"/>
                </a:rPr>
                <a:t>PROFILE</a:t>
              </a:r>
              <a:endParaRPr lang="en-ID" sz="2800">
                <a:solidFill>
                  <a:schemeClr val="bg1"/>
                </a:solidFill>
                <a:latin typeface="+mj-lt"/>
              </a:endParaRPr>
            </a:p>
          </p:txBody>
        </p:sp>
        <p:grpSp>
          <p:nvGrpSpPr>
            <p:cNvPr id="3" name="Shape">
              <a:extLst>
                <a:ext uri="{FF2B5EF4-FFF2-40B4-BE49-F238E27FC236}">
                  <a16:creationId xmlns:a16="http://schemas.microsoft.com/office/drawing/2014/main" id="{BF4B9665-4941-440A-AD4D-86AF69C419F4}"/>
                </a:ext>
              </a:extLst>
            </p:cNvPr>
            <p:cNvGrpSpPr>
              <a:grpSpLocks noChangeAspect="1"/>
            </p:cNvGrpSpPr>
            <p:nvPr/>
          </p:nvGrpSpPr>
          <p:grpSpPr>
            <a:xfrm>
              <a:off x="9528705" y="3649286"/>
              <a:ext cx="1516738" cy="219794"/>
              <a:chOff x="1148144" y="4567675"/>
              <a:chExt cx="1516738" cy="219794"/>
            </a:xfrm>
            <a:gradFill>
              <a:gsLst>
                <a:gs pos="0">
                  <a:schemeClr val="accent1"/>
                </a:gs>
                <a:gs pos="100000">
                  <a:schemeClr val="accent2"/>
                </a:gs>
              </a:gsLst>
              <a:lin ang="3600000" scaled="0"/>
            </a:gradFill>
          </p:grpSpPr>
          <p:sp>
            <p:nvSpPr>
              <p:cNvPr id="4" name="Base Shape">
                <a:extLst>
                  <a:ext uri="{FF2B5EF4-FFF2-40B4-BE49-F238E27FC236}">
                    <a16:creationId xmlns:a16="http://schemas.microsoft.com/office/drawing/2014/main" id="{9683E1A3-FB3F-4928-B7DD-0C67C7475E9C}"/>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5" name="Shape">
                <a:extLst>
                  <a:ext uri="{FF2B5EF4-FFF2-40B4-BE49-F238E27FC236}">
                    <a16:creationId xmlns:a16="http://schemas.microsoft.com/office/drawing/2014/main" id="{37981D20-87FB-4DA7-AC74-9BC2A7557DBC}"/>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sp>
          <p:nvSpPr>
            <p:cNvPr id="6" name="Justify Text Body">
              <a:extLst>
                <a:ext uri="{FF2B5EF4-FFF2-40B4-BE49-F238E27FC236}">
                  <a16:creationId xmlns:a16="http://schemas.microsoft.com/office/drawing/2014/main" id="{77DEBE93-A86E-467A-BAC4-DF1EDE9DA251}"/>
                </a:ext>
              </a:extLst>
            </p:cNvPr>
            <p:cNvSpPr txBox="1"/>
            <p:nvPr/>
          </p:nvSpPr>
          <p:spPr>
            <a:xfrm>
              <a:off x="6024091" y="2064369"/>
              <a:ext cx="5021352" cy="1256754"/>
            </a:xfrm>
            <a:prstGeom prst="rect">
              <a:avLst/>
            </a:prstGeom>
            <a:noFill/>
          </p:spPr>
          <p:txBody>
            <a:bodyPr wrap="square" lIns="0" tIns="0" rIns="0" bIns="0" rtlCol="0">
              <a:spAutoFit/>
            </a:bodyPr>
            <a:lstStyle/>
            <a:p>
              <a:pPr algn="r">
                <a:lnSpc>
                  <a:spcPct val="150000"/>
                </a:lnSpc>
              </a:pPr>
              <a:r>
                <a:rPr lang="en-US" sz="1400">
                  <a:solidFill>
                    <a:schemeClr val="bg1"/>
                  </a:solidFill>
                </a:rPr>
                <a:t>asuscipit eros iste metus auctor dapibus quam aliquam sied ipsum volutpat tincidunt dapibus integer mollis da vel magna hendrerit eleifend nulla dictum pellentue lacus vitae tristique  sad nullam malesuada nulla sed massa</a:t>
              </a:r>
              <a:endParaRPr lang="en-ID" sz="1400">
                <a:solidFill>
                  <a:schemeClr val="bg1"/>
                </a:solidFill>
              </a:endParaRPr>
            </a:p>
          </p:txBody>
        </p:sp>
      </p:grpSp>
      <p:sp>
        <p:nvSpPr>
          <p:cNvPr id="25" name="Oval 24">
            <a:extLst>
              <a:ext uri="{FF2B5EF4-FFF2-40B4-BE49-F238E27FC236}">
                <a16:creationId xmlns:a16="http://schemas.microsoft.com/office/drawing/2014/main" id="{460B7303-63B9-47C1-91C7-EBF7E8C35A24}"/>
              </a:ext>
            </a:extLst>
          </p:cNvPr>
          <p:cNvSpPr/>
          <p:nvPr/>
        </p:nvSpPr>
        <p:spPr>
          <a:xfrm>
            <a:off x="3727723" y="2257122"/>
            <a:ext cx="1383754" cy="1383754"/>
          </a:xfrm>
          <a:prstGeom prst="ellipse">
            <a:avLst/>
          </a:prstGeom>
          <a:gradFill>
            <a:gsLst>
              <a:gs pos="0">
                <a:schemeClr val="accent1"/>
              </a:gs>
              <a:gs pos="100000">
                <a:schemeClr val="accent2"/>
              </a:gs>
            </a:gsLst>
            <a:lin ang="3600000" scaled="0"/>
          </a:gradFill>
          <a:ln w="635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6" name="Icon 38">
            <a:extLst>
              <a:ext uri="{FF2B5EF4-FFF2-40B4-BE49-F238E27FC236}">
                <a16:creationId xmlns:a16="http://schemas.microsoft.com/office/drawing/2014/main" id="{F8FA72FB-CBFF-4E1F-A926-8153C52D6D3C}"/>
              </a:ext>
            </a:extLst>
          </p:cNvPr>
          <p:cNvSpPr/>
          <p:nvPr/>
        </p:nvSpPr>
        <p:spPr>
          <a:xfrm>
            <a:off x="4188401" y="2717800"/>
            <a:ext cx="462399" cy="462397"/>
          </a:xfrm>
          <a:custGeom>
            <a:avLst/>
            <a:gdLst>
              <a:gd name="connsiteX0" fmla="*/ 466799 w 485775"/>
              <a:gd name="connsiteY0" fmla="*/ 352946 h 485775"/>
              <a:gd name="connsiteX1" fmla="*/ 485775 w 485775"/>
              <a:gd name="connsiteY1" fmla="*/ 333970 h 485775"/>
              <a:gd name="connsiteX2" fmla="*/ 485775 w 485775"/>
              <a:gd name="connsiteY2" fmla="*/ 201141 h 485775"/>
              <a:gd name="connsiteX3" fmla="*/ 428848 w 485775"/>
              <a:gd name="connsiteY3" fmla="*/ 144214 h 485775"/>
              <a:gd name="connsiteX4" fmla="*/ 361485 w 485775"/>
              <a:gd name="connsiteY4" fmla="*/ 144214 h 485775"/>
              <a:gd name="connsiteX5" fmla="*/ 304558 w 485775"/>
              <a:gd name="connsiteY5" fmla="*/ 201141 h 485775"/>
              <a:gd name="connsiteX6" fmla="*/ 304558 w 485775"/>
              <a:gd name="connsiteY6" fmla="*/ 301712 h 485775"/>
              <a:gd name="connsiteX7" fmla="*/ 265658 w 485775"/>
              <a:gd name="connsiteY7" fmla="*/ 301712 h 485775"/>
              <a:gd name="connsiteX8" fmla="*/ 265658 w 485775"/>
              <a:gd name="connsiteY8" fmla="*/ 119038 h 485775"/>
              <a:gd name="connsiteX9" fmla="*/ 370024 w 485775"/>
              <a:gd name="connsiteY9" fmla="*/ 54084 h 485775"/>
              <a:gd name="connsiteX10" fmla="*/ 370024 w 485775"/>
              <a:gd name="connsiteY10" fmla="*/ 87288 h 485775"/>
              <a:gd name="connsiteX11" fmla="*/ 389000 w 485775"/>
              <a:gd name="connsiteY11" fmla="*/ 106263 h 485775"/>
              <a:gd name="connsiteX12" fmla="*/ 407975 w 485775"/>
              <a:gd name="connsiteY12" fmla="*/ 87288 h 485775"/>
              <a:gd name="connsiteX13" fmla="*/ 407975 w 485775"/>
              <a:gd name="connsiteY13" fmla="*/ 19924 h 485775"/>
              <a:gd name="connsiteX14" fmla="*/ 398213 w 485775"/>
              <a:gd name="connsiteY14" fmla="*/ 3336 h 485775"/>
              <a:gd name="connsiteX15" fmla="*/ 378974 w 485775"/>
              <a:gd name="connsiteY15" fmla="*/ 3814 h 485775"/>
              <a:gd name="connsiteX16" fmla="*/ 265658 w 485775"/>
              <a:gd name="connsiteY16" fmla="*/ 74338 h 485775"/>
              <a:gd name="connsiteX17" fmla="*/ 265658 w 485775"/>
              <a:gd name="connsiteY17" fmla="*/ 56927 h 485775"/>
              <a:gd name="connsiteX18" fmla="*/ 208731 w 485775"/>
              <a:gd name="connsiteY18" fmla="*/ 0 h 485775"/>
              <a:gd name="connsiteX19" fmla="*/ 56927 w 485775"/>
              <a:gd name="connsiteY19" fmla="*/ 0 h 485775"/>
              <a:gd name="connsiteX20" fmla="*/ 0 w 485775"/>
              <a:gd name="connsiteY20" fmla="*/ 56927 h 485775"/>
              <a:gd name="connsiteX21" fmla="*/ 0 w 485775"/>
              <a:gd name="connsiteY21" fmla="*/ 428848 h 485775"/>
              <a:gd name="connsiteX22" fmla="*/ 56927 w 485775"/>
              <a:gd name="connsiteY22" fmla="*/ 485775 h 485775"/>
              <a:gd name="connsiteX23" fmla="*/ 428848 w 485775"/>
              <a:gd name="connsiteY23" fmla="*/ 485775 h 485775"/>
              <a:gd name="connsiteX24" fmla="*/ 485775 w 485775"/>
              <a:gd name="connsiteY24" fmla="*/ 428848 h 485775"/>
              <a:gd name="connsiteX25" fmla="*/ 466799 w 485775"/>
              <a:gd name="connsiteY25" fmla="*/ 409873 h 485775"/>
              <a:gd name="connsiteX26" fmla="*/ 447824 w 485775"/>
              <a:gd name="connsiteY26" fmla="*/ 428848 h 485775"/>
              <a:gd name="connsiteX27" fmla="*/ 428848 w 485775"/>
              <a:gd name="connsiteY27" fmla="*/ 447824 h 485775"/>
              <a:gd name="connsiteX28" fmla="*/ 342509 w 485775"/>
              <a:gd name="connsiteY28" fmla="*/ 447824 h 485775"/>
              <a:gd name="connsiteX29" fmla="*/ 342509 w 485775"/>
              <a:gd name="connsiteY29" fmla="*/ 201141 h 485775"/>
              <a:gd name="connsiteX30" fmla="*/ 361485 w 485775"/>
              <a:gd name="connsiteY30" fmla="*/ 182166 h 485775"/>
              <a:gd name="connsiteX31" fmla="*/ 428848 w 485775"/>
              <a:gd name="connsiteY31" fmla="*/ 182166 h 485775"/>
              <a:gd name="connsiteX32" fmla="*/ 447824 w 485775"/>
              <a:gd name="connsiteY32" fmla="*/ 201141 h 485775"/>
              <a:gd name="connsiteX33" fmla="*/ 447824 w 485775"/>
              <a:gd name="connsiteY33" fmla="*/ 333970 h 485775"/>
              <a:gd name="connsiteX34" fmla="*/ 466799 w 485775"/>
              <a:gd name="connsiteY34" fmla="*/ 352946 h 485775"/>
              <a:gd name="connsiteX35" fmla="*/ 37951 w 485775"/>
              <a:gd name="connsiteY35" fmla="*/ 428848 h 485775"/>
              <a:gd name="connsiteX36" fmla="*/ 37951 w 485775"/>
              <a:gd name="connsiteY36" fmla="*/ 56927 h 485775"/>
              <a:gd name="connsiteX37" fmla="*/ 56927 w 485775"/>
              <a:gd name="connsiteY37" fmla="*/ 37951 h 485775"/>
              <a:gd name="connsiteX38" fmla="*/ 208731 w 485775"/>
              <a:gd name="connsiteY38" fmla="*/ 37951 h 485775"/>
              <a:gd name="connsiteX39" fmla="*/ 227707 w 485775"/>
              <a:gd name="connsiteY39" fmla="*/ 56927 h 485775"/>
              <a:gd name="connsiteX40" fmla="*/ 227707 w 485775"/>
              <a:gd name="connsiteY40" fmla="*/ 301712 h 485775"/>
              <a:gd name="connsiteX41" fmla="*/ 132829 w 485775"/>
              <a:gd name="connsiteY41" fmla="*/ 301712 h 485775"/>
              <a:gd name="connsiteX42" fmla="*/ 75902 w 485775"/>
              <a:gd name="connsiteY42" fmla="*/ 358639 h 485775"/>
              <a:gd name="connsiteX43" fmla="*/ 75902 w 485775"/>
              <a:gd name="connsiteY43" fmla="*/ 447824 h 485775"/>
              <a:gd name="connsiteX44" fmla="*/ 56927 w 485775"/>
              <a:gd name="connsiteY44" fmla="*/ 447824 h 485775"/>
              <a:gd name="connsiteX45" fmla="*/ 37951 w 485775"/>
              <a:gd name="connsiteY45" fmla="*/ 428848 h 485775"/>
              <a:gd name="connsiteX46" fmla="*/ 113854 w 485775"/>
              <a:gd name="connsiteY46" fmla="*/ 358639 h 485775"/>
              <a:gd name="connsiteX47" fmla="*/ 132829 w 485775"/>
              <a:gd name="connsiteY47" fmla="*/ 339663 h 485775"/>
              <a:gd name="connsiteX48" fmla="*/ 304558 w 485775"/>
              <a:gd name="connsiteY48" fmla="*/ 339663 h 485775"/>
              <a:gd name="connsiteX49" fmla="*/ 304558 w 485775"/>
              <a:gd name="connsiteY49" fmla="*/ 447824 h 485775"/>
              <a:gd name="connsiteX50" fmla="*/ 113854 w 485775"/>
              <a:gd name="connsiteY50" fmla="*/ 447824 h 485775"/>
              <a:gd name="connsiteX51" fmla="*/ 414617 w 485775"/>
              <a:gd name="connsiteY51" fmla="*/ 239092 h 485775"/>
              <a:gd name="connsiteX52" fmla="*/ 395641 w 485775"/>
              <a:gd name="connsiteY52" fmla="*/ 258068 h 485775"/>
              <a:gd name="connsiteX53" fmla="*/ 376665 w 485775"/>
              <a:gd name="connsiteY53" fmla="*/ 239092 h 485775"/>
              <a:gd name="connsiteX54" fmla="*/ 395641 w 485775"/>
              <a:gd name="connsiteY54" fmla="*/ 220117 h 485775"/>
              <a:gd name="connsiteX55" fmla="*/ 414617 w 485775"/>
              <a:gd name="connsiteY55" fmla="*/ 239092 h 485775"/>
              <a:gd name="connsiteX56" fmla="*/ 414617 w 485775"/>
              <a:gd name="connsiteY56" fmla="*/ 314995 h 485775"/>
              <a:gd name="connsiteX57" fmla="*/ 395641 w 485775"/>
              <a:gd name="connsiteY57" fmla="*/ 333970 h 485775"/>
              <a:gd name="connsiteX58" fmla="*/ 376665 w 485775"/>
              <a:gd name="connsiteY58" fmla="*/ 314995 h 485775"/>
              <a:gd name="connsiteX59" fmla="*/ 395641 w 485775"/>
              <a:gd name="connsiteY59" fmla="*/ 296019 h 485775"/>
              <a:gd name="connsiteX60" fmla="*/ 414617 w 485775"/>
              <a:gd name="connsiteY60" fmla="*/ 314995 h 485775"/>
              <a:gd name="connsiteX61" fmla="*/ 414617 w 485775"/>
              <a:gd name="connsiteY61" fmla="*/ 390897 h 485775"/>
              <a:gd name="connsiteX62" fmla="*/ 395641 w 485775"/>
              <a:gd name="connsiteY62" fmla="*/ 409873 h 485775"/>
              <a:gd name="connsiteX63" fmla="*/ 376665 w 485775"/>
              <a:gd name="connsiteY63" fmla="*/ 390897 h 485775"/>
              <a:gd name="connsiteX64" fmla="*/ 395641 w 485775"/>
              <a:gd name="connsiteY64" fmla="*/ 371922 h 485775"/>
              <a:gd name="connsiteX65" fmla="*/ 414617 w 485775"/>
              <a:gd name="connsiteY65" fmla="*/ 390897 h 485775"/>
              <a:gd name="connsiteX66" fmla="*/ 75902 w 485775"/>
              <a:gd name="connsiteY66" fmla="*/ 94878 h 485775"/>
              <a:gd name="connsiteX67" fmla="*/ 94878 w 485775"/>
              <a:gd name="connsiteY67" fmla="*/ 75902 h 485775"/>
              <a:gd name="connsiteX68" fmla="*/ 113854 w 485775"/>
              <a:gd name="connsiteY68" fmla="*/ 94878 h 485775"/>
              <a:gd name="connsiteX69" fmla="*/ 94878 w 485775"/>
              <a:gd name="connsiteY69" fmla="*/ 113854 h 485775"/>
              <a:gd name="connsiteX70" fmla="*/ 75902 w 485775"/>
              <a:gd name="connsiteY70" fmla="*/ 94878 h 485775"/>
              <a:gd name="connsiteX71" fmla="*/ 151805 w 485775"/>
              <a:gd name="connsiteY71" fmla="*/ 94878 h 485775"/>
              <a:gd name="connsiteX72" fmla="*/ 170780 w 485775"/>
              <a:gd name="connsiteY72" fmla="*/ 75902 h 485775"/>
              <a:gd name="connsiteX73" fmla="*/ 189756 w 485775"/>
              <a:gd name="connsiteY73" fmla="*/ 94878 h 485775"/>
              <a:gd name="connsiteX74" fmla="*/ 170780 w 485775"/>
              <a:gd name="connsiteY74" fmla="*/ 113854 h 485775"/>
              <a:gd name="connsiteX75" fmla="*/ 151805 w 485775"/>
              <a:gd name="connsiteY75" fmla="*/ 94878 h 485775"/>
              <a:gd name="connsiteX76" fmla="*/ 75902 w 485775"/>
              <a:gd name="connsiteY76" fmla="*/ 170780 h 485775"/>
              <a:gd name="connsiteX77" fmla="*/ 94878 w 485775"/>
              <a:gd name="connsiteY77" fmla="*/ 151805 h 485775"/>
              <a:gd name="connsiteX78" fmla="*/ 113854 w 485775"/>
              <a:gd name="connsiteY78" fmla="*/ 170780 h 485775"/>
              <a:gd name="connsiteX79" fmla="*/ 94878 w 485775"/>
              <a:gd name="connsiteY79" fmla="*/ 189756 h 485775"/>
              <a:gd name="connsiteX80" fmla="*/ 75902 w 485775"/>
              <a:gd name="connsiteY80" fmla="*/ 170780 h 485775"/>
              <a:gd name="connsiteX81" fmla="*/ 151805 w 485775"/>
              <a:gd name="connsiteY81" fmla="*/ 170780 h 485775"/>
              <a:gd name="connsiteX82" fmla="*/ 170780 w 485775"/>
              <a:gd name="connsiteY82" fmla="*/ 151805 h 485775"/>
              <a:gd name="connsiteX83" fmla="*/ 189756 w 485775"/>
              <a:gd name="connsiteY83" fmla="*/ 170780 h 485775"/>
              <a:gd name="connsiteX84" fmla="*/ 170780 w 485775"/>
              <a:gd name="connsiteY84" fmla="*/ 189756 h 485775"/>
              <a:gd name="connsiteX85" fmla="*/ 151805 w 485775"/>
              <a:gd name="connsiteY85" fmla="*/ 170780 h 485775"/>
              <a:gd name="connsiteX86" fmla="*/ 75902 w 485775"/>
              <a:gd name="connsiteY86" fmla="*/ 246683 h 485775"/>
              <a:gd name="connsiteX87" fmla="*/ 94878 w 485775"/>
              <a:gd name="connsiteY87" fmla="*/ 227707 h 485775"/>
              <a:gd name="connsiteX88" fmla="*/ 113854 w 485775"/>
              <a:gd name="connsiteY88" fmla="*/ 246683 h 485775"/>
              <a:gd name="connsiteX89" fmla="*/ 94878 w 485775"/>
              <a:gd name="connsiteY89" fmla="*/ 265658 h 485775"/>
              <a:gd name="connsiteX90" fmla="*/ 75902 w 485775"/>
              <a:gd name="connsiteY90" fmla="*/ 246683 h 485775"/>
              <a:gd name="connsiteX91" fmla="*/ 151805 w 485775"/>
              <a:gd name="connsiteY91" fmla="*/ 246683 h 485775"/>
              <a:gd name="connsiteX92" fmla="*/ 170780 w 485775"/>
              <a:gd name="connsiteY92" fmla="*/ 227707 h 485775"/>
              <a:gd name="connsiteX93" fmla="*/ 189756 w 485775"/>
              <a:gd name="connsiteY93" fmla="*/ 246683 h 485775"/>
              <a:gd name="connsiteX94" fmla="*/ 170780 w 485775"/>
              <a:gd name="connsiteY94" fmla="*/ 265658 h 485775"/>
              <a:gd name="connsiteX95" fmla="*/ 151805 w 485775"/>
              <a:gd name="connsiteY95" fmla="*/ 246683 h 485775"/>
              <a:gd name="connsiteX96" fmla="*/ 189756 w 485775"/>
              <a:gd name="connsiteY96" fmla="*/ 396590 h 485775"/>
              <a:gd name="connsiteX97" fmla="*/ 170780 w 485775"/>
              <a:gd name="connsiteY97" fmla="*/ 415565 h 485775"/>
              <a:gd name="connsiteX98" fmla="*/ 151805 w 485775"/>
              <a:gd name="connsiteY98" fmla="*/ 396590 h 485775"/>
              <a:gd name="connsiteX99" fmla="*/ 170780 w 485775"/>
              <a:gd name="connsiteY99" fmla="*/ 377614 h 485775"/>
              <a:gd name="connsiteX100" fmla="*/ 189756 w 485775"/>
              <a:gd name="connsiteY100" fmla="*/ 396590 h 485775"/>
              <a:gd name="connsiteX101" fmla="*/ 265658 w 485775"/>
              <a:gd name="connsiteY101" fmla="*/ 396590 h 485775"/>
              <a:gd name="connsiteX102" fmla="*/ 246683 w 485775"/>
              <a:gd name="connsiteY102" fmla="*/ 415565 h 485775"/>
              <a:gd name="connsiteX103" fmla="*/ 227707 w 485775"/>
              <a:gd name="connsiteY103" fmla="*/ 396590 h 485775"/>
              <a:gd name="connsiteX104" fmla="*/ 246683 w 485775"/>
              <a:gd name="connsiteY104" fmla="*/ 377614 h 485775"/>
              <a:gd name="connsiteX105" fmla="*/ 265658 w 485775"/>
              <a:gd name="connsiteY105" fmla="*/ 39659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85775" h="485775">
                <a:moveTo>
                  <a:pt x="466799" y="352946"/>
                </a:moveTo>
                <a:cubicBezTo>
                  <a:pt x="477280" y="352946"/>
                  <a:pt x="485775" y="344451"/>
                  <a:pt x="485775" y="333970"/>
                </a:cubicBezTo>
                <a:lnTo>
                  <a:pt x="485775" y="201141"/>
                </a:lnTo>
                <a:cubicBezTo>
                  <a:pt x="485775" y="169750"/>
                  <a:pt x="460240" y="144214"/>
                  <a:pt x="428848" y="144214"/>
                </a:cubicBezTo>
                <a:lnTo>
                  <a:pt x="361485" y="144214"/>
                </a:lnTo>
                <a:cubicBezTo>
                  <a:pt x="330094" y="144214"/>
                  <a:pt x="304558" y="169750"/>
                  <a:pt x="304558" y="201141"/>
                </a:cubicBezTo>
                <a:lnTo>
                  <a:pt x="304558" y="301712"/>
                </a:lnTo>
                <a:lnTo>
                  <a:pt x="265658" y="301712"/>
                </a:lnTo>
                <a:lnTo>
                  <a:pt x="265658" y="119038"/>
                </a:lnTo>
                <a:lnTo>
                  <a:pt x="370024" y="54084"/>
                </a:lnTo>
                <a:lnTo>
                  <a:pt x="370024" y="87288"/>
                </a:lnTo>
                <a:cubicBezTo>
                  <a:pt x="370024" y="97769"/>
                  <a:pt x="378518" y="106263"/>
                  <a:pt x="389000" y="106263"/>
                </a:cubicBezTo>
                <a:cubicBezTo>
                  <a:pt x="399481" y="106263"/>
                  <a:pt x="407975" y="97769"/>
                  <a:pt x="407975" y="87288"/>
                </a:cubicBezTo>
                <a:lnTo>
                  <a:pt x="407975" y="19924"/>
                </a:lnTo>
                <a:cubicBezTo>
                  <a:pt x="407975" y="13031"/>
                  <a:pt x="404239" y="6682"/>
                  <a:pt x="398213" y="3336"/>
                </a:cubicBezTo>
                <a:cubicBezTo>
                  <a:pt x="392191" y="-11"/>
                  <a:pt x="384823" y="174"/>
                  <a:pt x="378974" y="3814"/>
                </a:cubicBezTo>
                <a:lnTo>
                  <a:pt x="265658" y="74338"/>
                </a:lnTo>
                <a:lnTo>
                  <a:pt x="265658" y="56927"/>
                </a:lnTo>
                <a:cubicBezTo>
                  <a:pt x="265658" y="25536"/>
                  <a:pt x="240123" y="0"/>
                  <a:pt x="208731" y="0"/>
                </a:cubicBezTo>
                <a:lnTo>
                  <a:pt x="56927" y="0"/>
                </a:lnTo>
                <a:cubicBezTo>
                  <a:pt x="25536" y="0"/>
                  <a:pt x="0" y="25536"/>
                  <a:pt x="0" y="56927"/>
                </a:cubicBezTo>
                <a:lnTo>
                  <a:pt x="0" y="428848"/>
                </a:lnTo>
                <a:cubicBezTo>
                  <a:pt x="0" y="460240"/>
                  <a:pt x="25536" y="485775"/>
                  <a:pt x="56927" y="485775"/>
                </a:cubicBezTo>
                <a:lnTo>
                  <a:pt x="428848" y="485775"/>
                </a:lnTo>
                <a:cubicBezTo>
                  <a:pt x="460240" y="485775"/>
                  <a:pt x="485775" y="460240"/>
                  <a:pt x="485775" y="428848"/>
                </a:cubicBezTo>
                <a:cubicBezTo>
                  <a:pt x="485775" y="418367"/>
                  <a:pt x="477280" y="409873"/>
                  <a:pt x="466799" y="409873"/>
                </a:cubicBezTo>
                <a:cubicBezTo>
                  <a:pt x="456318" y="409873"/>
                  <a:pt x="447824" y="418367"/>
                  <a:pt x="447824" y="428848"/>
                </a:cubicBezTo>
                <a:cubicBezTo>
                  <a:pt x="447824" y="439311"/>
                  <a:pt x="439311" y="447824"/>
                  <a:pt x="428848" y="447824"/>
                </a:cubicBezTo>
                <a:lnTo>
                  <a:pt x="342509" y="447824"/>
                </a:lnTo>
                <a:lnTo>
                  <a:pt x="342509" y="201141"/>
                </a:lnTo>
                <a:cubicBezTo>
                  <a:pt x="342509" y="190679"/>
                  <a:pt x="351022" y="182166"/>
                  <a:pt x="361485" y="182166"/>
                </a:cubicBezTo>
                <a:lnTo>
                  <a:pt x="428848" y="182166"/>
                </a:lnTo>
                <a:cubicBezTo>
                  <a:pt x="439311" y="182166"/>
                  <a:pt x="447824" y="190679"/>
                  <a:pt x="447824" y="201141"/>
                </a:cubicBezTo>
                <a:lnTo>
                  <a:pt x="447824" y="333970"/>
                </a:lnTo>
                <a:cubicBezTo>
                  <a:pt x="447824" y="344451"/>
                  <a:pt x="456318" y="352946"/>
                  <a:pt x="466799" y="352946"/>
                </a:cubicBezTo>
                <a:close/>
                <a:moveTo>
                  <a:pt x="37951" y="428848"/>
                </a:moveTo>
                <a:lnTo>
                  <a:pt x="37951" y="56927"/>
                </a:lnTo>
                <a:cubicBezTo>
                  <a:pt x="37951" y="46464"/>
                  <a:pt x="46464" y="37951"/>
                  <a:pt x="56927" y="37951"/>
                </a:cubicBezTo>
                <a:lnTo>
                  <a:pt x="208731" y="37951"/>
                </a:lnTo>
                <a:cubicBezTo>
                  <a:pt x="219194" y="37951"/>
                  <a:pt x="227707" y="46464"/>
                  <a:pt x="227707" y="56927"/>
                </a:cubicBezTo>
                <a:lnTo>
                  <a:pt x="227707" y="301712"/>
                </a:lnTo>
                <a:lnTo>
                  <a:pt x="132829" y="301712"/>
                </a:lnTo>
                <a:cubicBezTo>
                  <a:pt x="101438" y="301712"/>
                  <a:pt x="75902" y="327247"/>
                  <a:pt x="75902" y="358639"/>
                </a:cubicBezTo>
                <a:lnTo>
                  <a:pt x="75902" y="447824"/>
                </a:lnTo>
                <a:lnTo>
                  <a:pt x="56927" y="447824"/>
                </a:lnTo>
                <a:cubicBezTo>
                  <a:pt x="46464" y="447824"/>
                  <a:pt x="37951" y="439311"/>
                  <a:pt x="37951" y="428848"/>
                </a:cubicBezTo>
                <a:close/>
                <a:moveTo>
                  <a:pt x="113854" y="358639"/>
                </a:moveTo>
                <a:cubicBezTo>
                  <a:pt x="113854" y="348176"/>
                  <a:pt x="122367" y="339663"/>
                  <a:pt x="132829" y="339663"/>
                </a:cubicBezTo>
                <a:lnTo>
                  <a:pt x="304558" y="339663"/>
                </a:lnTo>
                <a:lnTo>
                  <a:pt x="304558" y="447824"/>
                </a:lnTo>
                <a:lnTo>
                  <a:pt x="113854" y="447824"/>
                </a:lnTo>
                <a:close/>
                <a:moveTo>
                  <a:pt x="414617" y="239092"/>
                </a:moveTo>
                <a:cubicBezTo>
                  <a:pt x="414617" y="249573"/>
                  <a:pt x="406122" y="258068"/>
                  <a:pt x="395641" y="258068"/>
                </a:cubicBezTo>
                <a:cubicBezTo>
                  <a:pt x="385160" y="258068"/>
                  <a:pt x="376665" y="249573"/>
                  <a:pt x="376665" y="239092"/>
                </a:cubicBezTo>
                <a:cubicBezTo>
                  <a:pt x="376665" y="228611"/>
                  <a:pt x="385160" y="220117"/>
                  <a:pt x="395641" y="220117"/>
                </a:cubicBezTo>
                <a:cubicBezTo>
                  <a:pt x="406122" y="220117"/>
                  <a:pt x="414617" y="228611"/>
                  <a:pt x="414617" y="239092"/>
                </a:cubicBezTo>
                <a:close/>
                <a:moveTo>
                  <a:pt x="414617" y="314995"/>
                </a:moveTo>
                <a:cubicBezTo>
                  <a:pt x="414617" y="325476"/>
                  <a:pt x="406122" y="333970"/>
                  <a:pt x="395641" y="333970"/>
                </a:cubicBezTo>
                <a:cubicBezTo>
                  <a:pt x="385160" y="333970"/>
                  <a:pt x="376665" y="325476"/>
                  <a:pt x="376665" y="314995"/>
                </a:cubicBezTo>
                <a:cubicBezTo>
                  <a:pt x="376665" y="304514"/>
                  <a:pt x="385160" y="296019"/>
                  <a:pt x="395641" y="296019"/>
                </a:cubicBezTo>
                <a:cubicBezTo>
                  <a:pt x="406122" y="296019"/>
                  <a:pt x="414617" y="304514"/>
                  <a:pt x="414617" y="314995"/>
                </a:cubicBezTo>
                <a:close/>
                <a:moveTo>
                  <a:pt x="414617" y="390897"/>
                </a:moveTo>
                <a:cubicBezTo>
                  <a:pt x="414617" y="401378"/>
                  <a:pt x="406122" y="409873"/>
                  <a:pt x="395641" y="409873"/>
                </a:cubicBezTo>
                <a:cubicBezTo>
                  <a:pt x="385160" y="409873"/>
                  <a:pt x="376665" y="401378"/>
                  <a:pt x="376665" y="390897"/>
                </a:cubicBezTo>
                <a:cubicBezTo>
                  <a:pt x="376665" y="380416"/>
                  <a:pt x="385160" y="371922"/>
                  <a:pt x="395641" y="371922"/>
                </a:cubicBezTo>
                <a:cubicBezTo>
                  <a:pt x="406122" y="371922"/>
                  <a:pt x="414617" y="380416"/>
                  <a:pt x="414617" y="390897"/>
                </a:cubicBezTo>
                <a:close/>
                <a:moveTo>
                  <a:pt x="75902" y="94878"/>
                </a:moveTo>
                <a:cubicBezTo>
                  <a:pt x="75902" y="84397"/>
                  <a:pt x="84397" y="75902"/>
                  <a:pt x="94878" y="75902"/>
                </a:cubicBezTo>
                <a:cubicBezTo>
                  <a:pt x="105359" y="75902"/>
                  <a:pt x="113854" y="84397"/>
                  <a:pt x="113854" y="94878"/>
                </a:cubicBezTo>
                <a:cubicBezTo>
                  <a:pt x="113854" y="105359"/>
                  <a:pt x="105359" y="113854"/>
                  <a:pt x="94878" y="113854"/>
                </a:cubicBezTo>
                <a:cubicBezTo>
                  <a:pt x="84397" y="113854"/>
                  <a:pt x="75902" y="105359"/>
                  <a:pt x="75902" y="94878"/>
                </a:cubicBezTo>
                <a:close/>
                <a:moveTo>
                  <a:pt x="151805" y="94878"/>
                </a:moveTo>
                <a:cubicBezTo>
                  <a:pt x="151805" y="84397"/>
                  <a:pt x="160299" y="75902"/>
                  <a:pt x="170780" y="75902"/>
                </a:cubicBezTo>
                <a:cubicBezTo>
                  <a:pt x="181261" y="75902"/>
                  <a:pt x="189756" y="84397"/>
                  <a:pt x="189756" y="94878"/>
                </a:cubicBezTo>
                <a:cubicBezTo>
                  <a:pt x="189756" y="105359"/>
                  <a:pt x="181261" y="113854"/>
                  <a:pt x="170780" y="113854"/>
                </a:cubicBezTo>
                <a:cubicBezTo>
                  <a:pt x="160299" y="113854"/>
                  <a:pt x="151805" y="105359"/>
                  <a:pt x="151805" y="94878"/>
                </a:cubicBezTo>
                <a:close/>
                <a:moveTo>
                  <a:pt x="75902" y="170780"/>
                </a:moveTo>
                <a:cubicBezTo>
                  <a:pt x="75902" y="160299"/>
                  <a:pt x="84397" y="151805"/>
                  <a:pt x="94878" y="151805"/>
                </a:cubicBezTo>
                <a:cubicBezTo>
                  <a:pt x="105359" y="151805"/>
                  <a:pt x="113854" y="160299"/>
                  <a:pt x="113854" y="170780"/>
                </a:cubicBezTo>
                <a:cubicBezTo>
                  <a:pt x="113854" y="181261"/>
                  <a:pt x="105359" y="189756"/>
                  <a:pt x="94878" y="189756"/>
                </a:cubicBezTo>
                <a:cubicBezTo>
                  <a:pt x="84397" y="189756"/>
                  <a:pt x="75902" y="181261"/>
                  <a:pt x="75902" y="170780"/>
                </a:cubicBezTo>
                <a:close/>
                <a:moveTo>
                  <a:pt x="151805" y="170780"/>
                </a:moveTo>
                <a:cubicBezTo>
                  <a:pt x="151805" y="160299"/>
                  <a:pt x="160299" y="151805"/>
                  <a:pt x="170780" y="151805"/>
                </a:cubicBezTo>
                <a:cubicBezTo>
                  <a:pt x="181261" y="151805"/>
                  <a:pt x="189756" y="160299"/>
                  <a:pt x="189756" y="170780"/>
                </a:cubicBezTo>
                <a:cubicBezTo>
                  <a:pt x="189756" y="181261"/>
                  <a:pt x="181261" y="189756"/>
                  <a:pt x="170780" y="189756"/>
                </a:cubicBezTo>
                <a:cubicBezTo>
                  <a:pt x="160299" y="189756"/>
                  <a:pt x="151805" y="181261"/>
                  <a:pt x="151805" y="170780"/>
                </a:cubicBezTo>
                <a:close/>
                <a:moveTo>
                  <a:pt x="75902" y="246683"/>
                </a:moveTo>
                <a:cubicBezTo>
                  <a:pt x="75902" y="236202"/>
                  <a:pt x="84397" y="227707"/>
                  <a:pt x="94878" y="227707"/>
                </a:cubicBezTo>
                <a:cubicBezTo>
                  <a:pt x="105359" y="227707"/>
                  <a:pt x="113854" y="236202"/>
                  <a:pt x="113854" y="246683"/>
                </a:cubicBezTo>
                <a:cubicBezTo>
                  <a:pt x="113854" y="257164"/>
                  <a:pt x="105359" y="265658"/>
                  <a:pt x="94878" y="265658"/>
                </a:cubicBezTo>
                <a:cubicBezTo>
                  <a:pt x="84397" y="265658"/>
                  <a:pt x="75902" y="257164"/>
                  <a:pt x="75902" y="246683"/>
                </a:cubicBezTo>
                <a:close/>
                <a:moveTo>
                  <a:pt x="151805" y="246683"/>
                </a:moveTo>
                <a:cubicBezTo>
                  <a:pt x="151805" y="236202"/>
                  <a:pt x="160299" y="227707"/>
                  <a:pt x="170780" y="227707"/>
                </a:cubicBezTo>
                <a:cubicBezTo>
                  <a:pt x="181261" y="227707"/>
                  <a:pt x="189756" y="236202"/>
                  <a:pt x="189756" y="246683"/>
                </a:cubicBezTo>
                <a:cubicBezTo>
                  <a:pt x="189756" y="257164"/>
                  <a:pt x="181261" y="265658"/>
                  <a:pt x="170780" y="265658"/>
                </a:cubicBezTo>
                <a:cubicBezTo>
                  <a:pt x="160299" y="265658"/>
                  <a:pt x="151805" y="257164"/>
                  <a:pt x="151805" y="246683"/>
                </a:cubicBezTo>
                <a:close/>
                <a:moveTo>
                  <a:pt x="189756" y="396590"/>
                </a:moveTo>
                <a:cubicBezTo>
                  <a:pt x="189756" y="407071"/>
                  <a:pt x="181261" y="415565"/>
                  <a:pt x="170780" y="415565"/>
                </a:cubicBezTo>
                <a:cubicBezTo>
                  <a:pt x="160299" y="415565"/>
                  <a:pt x="151805" y="407071"/>
                  <a:pt x="151805" y="396590"/>
                </a:cubicBezTo>
                <a:cubicBezTo>
                  <a:pt x="151805" y="386109"/>
                  <a:pt x="160299" y="377614"/>
                  <a:pt x="170780" y="377614"/>
                </a:cubicBezTo>
                <a:cubicBezTo>
                  <a:pt x="181261" y="377614"/>
                  <a:pt x="189756" y="386109"/>
                  <a:pt x="189756" y="396590"/>
                </a:cubicBezTo>
                <a:close/>
                <a:moveTo>
                  <a:pt x="265658" y="396590"/>
                </a:moveTo>
                <a:cubicBezTo>
                  <a:pt x="265658" y="407071"/>
                  <a:pt x="257164" y="415565"/>
                  <a:pt x="246683" y="415565"/>
                </a:cubicBezTo>
                <a:cubicBezTo>
                  <a:pt x="236202" y="415565"/>
                  <a:pt x="227707" y="407071"/>
                  <a:pt x="227707" y="396590"/>
                </a:cubicBezTo>
                <a:cubicBezTo>
                  <a:pt x="227707" y="386109"/>
                  <a:pt x="236202" y="377614"/>
                  <a:pt x="246683" y="377614"/>
                </a:cubicBezTo>
                <a:cubicBezTo>
                  <a:pt x="257164" y="377614"/>
                  <a:pt x="265658" y="386109"/>
                  <a:pt x="265658" y="396590"/>
                </a:cubicBezTo>
                <a:close/>
              </a:path>
            </a:pathLst>
          </a:custGeom>
          <a:solidFill>
            <a:schemeClr val="bg1"/>
          </a:solidFill>
          <a:ln w="949" cap="flat">
            <a:noFill/>
            <a:prstDash val="solid"/>
            <a:miter/>
          </a:ln>
        </p:spPr>
        <p:txBody>
          <a:bodyPr rtlCol="0" anchor="ctr"/>
          <a:lstStyle/>
          <a:p>
            <a:endParaRPr lang="en-ID"/>
          </a:p>
        </p:txBody>
      </p:sp>
    </p:spTree>
    <p:extLst>
      <p:ext uri="{BB962C8B-B14F-4D97-AF65-F5344CB8AC3E}">
        <p14:creationId xmlns:p14="http://schemas.microsoft.com/office/powerpoint/2010/main" val="82290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extBox 160">
            <a:extLst>
              <a:ext uri="{FF2B5EF4-FFF2-40B4-BE49-F238E27FC236}">
                <a16:creationId xmlns:a16="http://schemas.microsoft.com/office/drawing/2014/main" id="{0271704F-319E-495C-8B4A-F4778987C384}"/>
              </a:ext>
            </a:extLst>
          </p:cNvPr>
          <p:cNvSpPr/>
          <p:nvPr/>
        </p:nvSpPr>
        <p:spPr>
          <a:xfrm>
            <a:off x="0" y="1258206"/>
            <a:ext cx="12193588" cy="4341591"/>
          </a:xfrm>
          <a:custGeom>
            <a:avLst/>
            <a:gdLst>
              <a:gd name="connsiteX0" fmla="*/ 5496630 w 12193588"/>
              <a:gd name="connsiteY0" fmla="*/ 2849226 h 4341591"/>
              <a:gd name="connsiteX1" fmla="*/ 5172921 w 12193588"/>
              <a:gd name="connsiteY1" fmla="*/ 2982287 h 4341591"/>
              <a:gd name="connsiteX2" fmla="*/ 5054958 w 12193588"/>
              <a:gd name="connsiteY2" fmla="*/ 3345772 h 4341591"/>
              <a:gd name="connsiteX3" fmla="*/ 5172921 w 12193588"/>
              <a:gd name="connsiteY3" fmla="*/ 3705148 h 4341591"/>
              <a:gd name="connsiteX4" fmla="*/ 5496630 w 12193588"/>
              <a:gd name="connsiteY4" fmla="*/ 3839558 h 4341591"/>
              <a:gd name="connsiteX5" fmla="*/ 5817593 w 12193588"/>
              <a:gd name="connsiteY5" fmla="*/ 3705148 h 4341591"/>
              <a:gd name="connsiteX6" fmla="*/ 5935557 w 12193588"/>
              <a:gd name="connsiteY6" fmla="*/ 3345772 h 4341591"/>
              <a:gd name="connsiteX7" fmla="*/ 5818974 w 12193588"/>
              <a:gd name="connsiteY7" fmla="*/ 2982287 h 4341591"/>
              <a:gd name="connsiteX8" fmla="*/ 5496630 w 12193588"/>
              <a:gd name="connsiteY8" fmla="*/ 2849226 h 4341591"/>
              <a:gd name="connsiteX9" fmla="*/ 7465554 w 12193588"/>
              <a:gd name="connsiteY9" fmla="*/ 2835524 h 4341591"/>
              <a:gd name="connsiteX10" fmla="*/ 7465554 w 12193588"/>
              <a:gd name="connsiteY10" fmla="*/ 3244272 h 4341591"/>
              <a:gd name="connsiteX11" fmla="*/ 7731645 w 12193588"/>
              <a:gd name="connsiteY11" fmla="*/ 3244272 h 4341591"/>
              <a:gd name="connsiteX12" fmla="*/ 7956596 w 12193588"/>
              <a:gd name="connsiteY12" fmla="*/ 3041270 h 4341591"/>
              <a:gd name="connsiteX13" fmla="*/ 7900358 w 12193588"/>
              <a:gd name="connsiteY13" fmla="*/ 2890382 h 4341591"/>
              <a:gd name="connsiteX14" fmla="*/ 7731645 w 12193588"/>
              <a:gd name="connsiteY14" fmla="*/ 2835524 h 4341591"/>
              <a:gd name="connsiteX15" fmla="*/ 8948908 w 12193588"/>
              <a:gd name="connsiteY15" fmla="*/ 2380134 h 4341591"/>
              <a:gd name="connsiteX16" fmla="*/ 9489337 w 12193588"/>
              <a:gd name="connsiteY16" fmla="*/ 2380134 h 4341591"/>
              <a:gd name="connsiteX17" fmla="*/ 9489337 w 12193588"/>
              <a:gd name="connsiteY17" fmla="*/ 3219579 h 4341591"/>
              <a:gd name="connsiteX18" fmla="*/ 10106574 w 12193588"/>
              <a:gd name="connsiteY18" fmla="*/ 2380134 h 4341591"/>
              <a:gd name="connsiteX19" fmla="*/ 10751247 w 12193588"/>
              <a:gd name="connsiteY19" fmla="*/ 2380134 h 4341591"/>
              <a:gd name="connsiteX20" fmla="*/ 9999585 w 12193588"/>
              <a:gd name="connsiteY20" fmla="*/ 3329311 h 4341591"/>
              <a:gd name="connsiteX21" fmla="*/ 10751247 w 12193588"/>
              <a:gd name="connsiteY21" fmla="*/ 4322386 h 4341591"/>
              <a:gd name="connsiteX22" fmla="*/ 10101086 w 12193588"/>
              <a:gd name="connsiteY22" fmla="*/ 4322386 h 4341591"/>
              <a:gd name="connsiteX23" fmla="*/ 9489337 w 12193588"/>
              <a:gd name="connsiteY23" fmla="*/ 3463736 h 4341591"/>
              <a:gd name="connsiteX24" fmla="*/ 9489337 w 12193588"/>
              <a:gd name="connsiteY24" fmla="*/ 4322386 h 4341591"/>
              <a:gd name="connsiteX25" fmla="*/ 8948908 w 12193588"/>
              <a:gd name="connsiteY25" fmla="*/ 4322386 h 4341591"/>
              <a:gd name="connsiteX26" fmla="*/ 6925125 w 12193588"/>
              <a:gd name="connsiteY26" fmla="*/ 2380134 h 4341591"/>
              <a:gd name="connsiteX27" fmla="*/ 7778287 w 12193588"/>
              <a:gd name="connsiteY27" fmla="*/ 2380134 h 4341591"/>
              <a:gd name="connsiteX28" fmla="*/ 8174695 w 12193588"/>
              <a:gd name="connsiteY28" fmla="*/ 2461049 h 4341591"/>
              <a:gd name="connsiteX29" fmla="*/ 8420217 w 12193588"/>
              <a:gd name="connsiteY29" fmla="*/ 2684637 h 4341591"/>
              <a:gd name="connsiteX30" fmla="*/ 8502512 w 12193588"/>
              <a:gd name="connsiteY30" fmla="*/ 3005602 h 4341591"/>
              <a:gd name="connsiteX31" fmla="*/ 8390036 w 12193588"/>
              <a:gd name="connsiteY31" fmla="*/ 3358111 h 4341591"/>
              <a:gd name="connsiteX32" fmla="*/ 8066327 w 12193588"/>
              <a:gd name="connsiteY32" fmla="*/ 3567980 h 4341591"/>
              <a:gd name="connsiteX33" fmla="*/ 8507999 w 12193588"/>
              <a:gd name="connsiteY33" fmla="*/ 4322386 h 4341591"/>
              <a:gd name="connsiteX34" fmla="*/ 7912712 w 12193588"/>
              <a:gd name="connsiteY34" fmla="*/ 4322386 h 4341591"/>
              <a:gd name="connsiteX35" fmla="*/ 7520411 w 12193588"/>
              <a:gd name="connsiteY35" fmla="*/ 3606392 h 4341591"/>
              <a:gd name="connsiteX36" fmla="*/ 7465554 w 12193588"/>
              <a:gd name="connsiteY36" fmla="*/ 3606392 h 4341591"/>
              <a:gd name="connsiteX37" fmla="*/ 7465554 w 12193588"/>
              <a:gd name="connsiteY37" fmla="*/ 4322386 h 4341591"/>
              <a:gd name="connsiteX38" fmla="*/ 6925125 w 12193588"/>
              <a:gd name="connsiteY38" fmla="*/ 4322386 h 4341591"/>
              <a:gd name="connsiteX39" fmla="*/ 1283678 w 12193588"/>
              <a:gd name="connsiteY39" fmla="*/ 2380134 h 4341591"/>
              <a:gd name="connsiteX40" fmla="*/ 1865262 w 12193588"/>
              <a:gd name="connsiteY40" fmla="*/ 2380134 h 4341591"/>
              <a:gd name="connsiteX41" fmla="*/ 2079238 w 12193588"/>
              <a:gd name="connsiteY41" fmla="*/ 3702406 h 4341591"/>
              <a:gd name="connsiteX42" fmla="*/ 2378255 w 12193588"/>
              <a:gd name="connsiteY42" fmla="*/ 2380134 h 4341591"/>
              <a:gd name="connsiteX43" fmla="*/ 2968070 w 12193588"/>
              <a:gd name="connsiteY43" fmla="*/ 2380134 h 4341591"/>
              <a:gd name="connsiteX44" fmla="*/ 3269828 w 12193588"/>
              <a:gd name="connsiteY44" fmla="*/ 3702406 h 4341591"/>
              <a:gd name="connsiteX45" fmla="*/ 3483805 w 12193588"/>
              <a:gd name="connsiteY45" fmla="*/ 2380134 h 4341591"/>
              <a:gd name="connsiteX46" fmla="*/ 4065390 w 12193588"/>
              <a:gd name="connsiteY46" fmla="*/ 2380134 h 4341591"/>
              <a:gd name="connsiteX47" fmla="*/ 3612743 w 12193588"/>
              <a:gd name="connsiteY47" fmla="*/ 4322386 h 4341591"/>
              <a:gd name="connsiteX48" fmla="*/ 2943376 w 12193588"/>
              <a:gd name="connsiteY48" fmla="*/ 4322386 h 4341591"/>
              <a:gd name="connsiteX49" fmla="*/ 2674541 w 12193588"/>
              <a:gd name="connsiteY49" fmla="*/ 3123565 h 4341591"/>
              <a:gd name="connsiteX50" fmla="*/ 2405691 w 12193588"/>
              <a:gd name="connsiteY50" fmla="*/ 4322386 h 4341591"/>
              <a:gd name="connsiteX51" fmla="*/ 1736325 w 12193588"/>
              <a:gd name="connsiteY51" fmla="*/ 4322386 h 4341591"/>
              <a:gd name="connsiteX52" fmla="*/ 12182487 w 12193588"/>
              <a:gd name="connsiteY52" fmla="*/ 2349952 h 4341591"/>
              <a:gd name="connsiteX53" fmla="*/ 12193588 w 12193588"/>
              <a:gd name="connsiteY53" fmla="*/ 2350612 h 4341591"/>
              <a:gd name="connsiteX54" fmla="*/ 12193588 w 12193588"/>
              <a:gd name="connsiteY54" fmla="*/ 2850175 h 4341591"/>
              <a:gd name="connsiteX55" fmla="*/ 12182487 w 12193588"/>
              <a:gd name="connsiteY55" fmla="*/ 2849226 h 4341591"/>
              <a:gd name="connsiteX56" fmla="*/ 11858778 w 12193588"/>
              <a:gd name="connsiteY56" fmla="*/ 2982287 h 4341591"/>
              <a:gd name="connsiteX57" fmla="*/ 11740815 w 12193588"/>
              <a:gd name="connsiteY57" fmla="*/ 3345772 h 4341591"/>
              <a:gd name="connsiteX58" fmla="*/ 11858778 w 12193588"/>
              <a:gd name="connsiteY58" fmla="*/ 3705148 h 4341591"/>
              <a:gd name="connsiteX59" fmla="*/ 12182487 w 12193588"/>
              <a:gd name="connsiteY59" fmla="*/ 3839558 h 4341591"/>
              <a:gd name="connsiteX60" fmla="*/ 12193588 w 12193588"/>
              <a:gd name="connsiteY60" fmla="*/ 3838589 h 4341591"/>
              <a:gd name="connsiteX61" fmla="*/ 12193588 w 12193588"/>
              <a:gd name="connsiteY61" fmla="*/ 4340926 h 4341591"/>
              <a:gd name="connsiteX62" fmla="*/ 12182487 w 12193588"/>
              <a:gd name="connsiteY62" fmla="*/ 4341591 h 4341591"/>
              <a:gd name="connsiteX63" fmla="*/ 11683212 w 12193588"/>
              <a:gd name="connsiteY63" fmla="*/ 4214033 h 4341591"/>
              <a:gd name="connsiteX64" fmla="*/ 11323836 w 12193588"/>
              <a:gd name="connsiteY64" fmla="*/ 3858764 h 4341591"/>
              <a:gd name="connsiteX65" fmla="*/ 11192155 w 12193588"/>
              <a:gd name="connsiteY65" fmla="*/ 3345772 h 4341591"/>
              <a:gd name="connsiteX66" fmla="*/ 11323836 w 12193588"/>
              <a:gd name="connsiteY66" fmla="*/ 2832779 h 4341591"/>
              <a:gd name="connsiteX67" fmla="*/ 11683212 w 12193588"/>
              <a:gd name="connsiteY67" fmla="*/ 2477511 h 4341591"/>
              <a:gd name="connsiteX68" fmla="*/ 12182487 w 12193588"/>
              <a:gd name="connsiteY68" fmla="*/ 2349952 h 4341591"/>
              <a:gd name="connsiteX69" fmla="*/ 5496630 w 12193588"/>
              <a:gd name="connsiteY69" fmla="*/ 2349952 h 4341591"/>
              <a:gd name="connsiteX70" fmla="*/ 5997282 w 12193588"/>
              <a:gd name="connsiteY70" fmla="*/ 2477511 h 4341591"/>
              <a:gd name="connsiteX71" fmla="*/ 6353913 w 12193588"/>
              <a:gd name="connsiteY71" fmla="*/ 2832779 h 4341591"/>
              <a:gd name="connsiteX72" fmla="*/ 6484217 w 12193588"/>
              <a:gd name="connsiteY72" fmla="*/ 3345772 h 4341591"/>
              <a:gd name="connsiteX73" fmla="*/ 6352534 w 12193588"/>
              <a:gd name="connsiteY73" fmla="*/ 3858764 h 4341591"/>
              <a:gd name="connsiteX74" fmla="*/ 5994538 w 12193588"/>
              <a:gd name="connsiteY74" fmla="*/ 4214033 h 4341591"/>
              <a:gd name="connsiteX75" fmla="*/ 5496630 w 12193588"/>
              <a:gd name="connsiteY75" fmla="*/ 4341591 h 4341591"/>
              <a:gd name="connsiteX76" fmla="*/ 4997355 w 12193588"/>
              <a:gd name="connsiteY76" fmla="*/ 4214033 h 4341591"/>
              <a:gd name="connsiteX77" fmla="*/ 4637979 w 12193588"/>
              <a:gd name="connsiteY77" fmla="*/ 3858764 h 4341591"/>
              <a:gd name="connsiteX78" fmla="*/ 4506298 w 12193588"/>
              <a:gd name="connsiteY78" fmla="*/ 3345772 h 4341591"/>
              <a:gd name="connsiteX79" fmla="*/ 4637979 w 12193588"/>
              <a:gd name="connsiteY79" fmla="*/ 2832779 h 4341591"/>
              <a:gd name="connsiteX80" fmla="*/ 4997355 w 12193588"/>
              <a:gd name="connsiteY80" fmla="*/ 2477511 h 4341591"/>
              <a:gd name="connsiteX81" fmla="*/ 5496630 w 12193588"/>
              <a:gd name="connsiteY81" fmla="*/ 2349952 h 4341591"/>
              <a:gd name="connsiteX82" fmla="*/ 6757814 w 12193588"/>
              <a:gd name="connsiteY82" fmla="*/ 499275 h 4341591"/>
              <a:gd name="connsiteX83" fmla="*/ 6434106 w 12193588"/>
              <a:gd name="connsiteY83" fmla="*/ 632335 h 4341591"/>
              <a:gd name="connsiteX84" fmla="*/ 6316143 w 12193588"/>
              <a:gd name="connsiteY84" fmla="*/ 995820 h 4341591"/>
              <a:gd name="connsiteX85" fmla="*/ 6434106 w 12193588"/>
              <a:gd name="connsiteY85" fmla="*/ 1355196 h 4341591"/>
              <a:gd name="connsiteX86" fmla="*/ 6757814 w 12193588"/>
              <a:gd name="connsiteY86" fmla="*/ 1489606 h 4341591"/>
              <a:gd name="connsiteX87" fmla="*/ 7078779 w 12193588"/>
              <a:gd name="connsiteY87" fmla="*/ 1355196 h 4341591"/>
              <a:gd name="connsiteX88" fmla="*/ 7196742 w 12193588"/>
              <a:gd name="connsiteY88" fmla="*/ 995820 h 4341591"/>
              <a:gd name="connsiteX89" fmla="*/ 7080158 w 12193588"/>
              <a:gd name="connsiteY89" fmla="*/ 632335 h 4341591"/>
              <a:gd name="connsiteX90" fmla="*/ 6757814 w 12193588"/>
              <a:gd name="connsiteY90" fmla="*/ 499275 h 4341591"/>
              <a:gd name="connsiteX91" fmla="*/ 2040882 w 12193588"/>
              <a:gd name="connsiteY91" fmla="*/ 485572 h 4341591"/>
              <a:gd name="connsiteX92" fmla="*/ 2040882 w 12193588"/>
              <a:gd name="connsiteY92" fmla="*/ 894320 h 4341591"/>
              <a:gd name="connsiteX93" fmla="*/ 2306974 w 12193588"/>
              <a:gd name="connsiteY93" fmla="*/ 894320 h 4341591"/>
              <a:gd name="connsiteX94" fmla="*/ 2531925 w 12193588"/>
              <a:gd name="connsiteY94" fmla="*/ 691318 h 4341591"/>
              <a:gd name="connsiteX95" fmla="*/ 2475687 w 12193588"/>
              <a:gd name="connsiteY95" fmla="*/ 540430 h 4341591"/>
              <a:gd name="connsiteX96" fmla="*/ 2306974 w 12193588"/>
              <a:gd name="connsiteY96" fmla="*/ 485572 h 4341591"/>
              <a:gd name="connsiteX97" fmla="*/ 10295148 w 12193588"/>
              <a:gd name="connsiteY97" fmla="*/ 30182 h 4341591"/>
              <a:gd name="connsiteX98" fmla="*/ 11875293 w 12193588"/>
              <a:gd name="connsiteY98" fmla="*/ 30182 h 4341591"/>
              <a:gd name="connsiteX99" fmla="*/ 11875293 w 12193588"/>
              <a:gd name="connsiteY99" fmla="*/ 460879 h 4341591"/>
              <a:gd name="connsiteX100" fmla="*/ 11351313 w 12193588"/>
              <a:gd name="connsiteY100" fmla="*/ 460879 h 4341591"/>
              <a:gd name="connsiteX101" fmla="*/ 11351313 w 12193588"/>
              <a:gd name="connsiteY101" fmla="*/ 1972434 h 4341591"/>
              <a:gd name="connsiteX102" fmla="*/ 10813627 w 12193588"/>
              <a:gd name="connsiteY102" fmla="*/ 1972434 h 4341591"/>
              <a:gd name="connsiteX103" fmla="*/ 10813627 w 12193588"/>
              <a:gd name="connsiteY103" fmla="*/ 460879 h 4341591"/>
              <a:gd name="connsiteX104" fmla="*/ 10295148 w 12193588"/>
              <a:gd name="connsiteY104" fmla="*/ 460879 h 4341591"/>
              <a:gd name="connsiteX105" fmla="*/ 3524236 w 12193588"/>
              <a:gd name="connsiteY105" fmla="*/ 30182 h 4341591"/>
              <a:gd name="connsiteX106" fmla="*/ 4064665 w 12193588"/>
              <a:gd name="connsiteY106" fmla="*/ 30182 h 4341591"/>
              <a:gd name="connsiteX107" fmla="*/ 4064665 w 12193588"/>
              <a:gd name="connsiteY107" fmla="*/ 869627 h 4341591"/>
              <a:gd name="connsiteX108" fmla="*/ 4681903 w 12193588"/>
              <a:gd name="connsiteY108" fmla="*/ 30182 h 4341591"/>
              <a:gd name="connsiteX109" fmla="*/ 5326576 w 12193588"/>
              <a:gd name="connsiteY109" fmla="*/ 30182 h 4341591"/>
              <a:gd name="connsiteX110" fmla="*/ 4574914 w 12193588"/>
              <a:gd name="connsiteY110" fmla="*/ 979359 h 4341591"/>
              <a:gd name="connsiteX111" fmla="*/ 5326576 w 12193588"/>
              <a:gd name="connsiteY111" fmla="*/ 1972434 h 4341591"/>
              <a:gd name="connsiteX112" fmla="*/ 4676414 w 12193588"/>
              <a:gd name="connsiteY112" fmla="*/ 1972434 h 4341591"/>
              <a:gd name="connsiteX113" fmla="*/ 4064665 w 12193588"/>
              <a:gd name="connsiteY113" fmla="*/ 1113784 h 4341591"/>
              <a:gd name="connsiteX114" fmla="*/ 4064665 w 12193588"/>
              <a:gd name="connsiteY114" fmla="*/ 1972434 h 4341591"/>
              <a:gd name="connsiteX115" fmla="*/ 3524236 w 12193588"/>
              <a:gd name="connsiteY115" fmla="*/ 1972434 h 4341591"/>
              <a:gd name="connsiteX116" fmla="*/ 1500454 w 12193588"/>
              <a:gd name="connsiteY116" fmla="*/ 30182 h 4341591"/>
              <a:gd name="connsiteX117" fmla="*/ 2353616 w 12193588"/>
              <a:gd name="connsiteY117" fmla="*/ 30182 h 4341591"/>
              <a:gd name="connsiteX118" fmla="*/ 2750024 w 12193588"/>
              <a:gd name="connsiteY118" fmla="*/ 111097 h 4341591"/>
              <a:gd name="connsiteX119" fmla="*/ 2995545 w 12193588"/>
              <a:gd name="connsiteY119" fmla="*/ 334685 h 4341591"/>
              <a:gd name="connsiteX120" fmla="*/ 3077841 w 12193588"/>
              <a:gd name="connsiteY120" fmla="*/ 655649 h 4341591"/>
              <a:gd name="connsiteX121" fmla="*/ 2965365 w 12193588"/>
              <a:gd name="connsiteY121" fmla="*/ 1008159 h 4341591"/>
              <a:gd name="connsiteX122" fmla="*/ 2641656 w 12193588"/>
              <a:gd name="connsiteY122" fmla="*/ 1218028 h 4341591"/>
              <a:gd name="connsiteX123" fmla="*/ 3083328 w 12193588"/>
              <a:gd name="connsiteY123" fmla="*/ 1972434 h 4341591"/>
              <a:gd name="connsiteX124" fmla="*/ 2488041 w 12193588"/>
              <a:gd name="connsiteY124" fmla="*/ 1972434 h 4341591"/>
              <a:gd name="connsiteX125" fmla="*/ 2095740 w 12193588"/>
              <a:gd name="connsiteY125" fmla="*/ 1256440 h 4341591"/>
              <a:gd name="connsiteX126" fmla="*/ 2040882 w 12193588"/>
              <a:gd name="connsiteY126" fmla="*/ 1256440 h 4341591"/>
              <a:gd name="connsiteX127" fmla="*/ 2040882 w 12193588"/>
              <a:gd name="connsiteY127" fmla="*/ 1972434 h 4341591"/>
              <a:gd name="connsiteX128" fmla="*/ 1500454 w 12193588"/>
              <a:gd name="connsiteY128" fmla="*/ 1972434 h 4341591"/>
              <a:gd name="connsiteX129" fmla="*/ 8186311 w 12193588"/>
              <a:gd name="connsiteY129" fmla="*/ 30181 h 4341591"/>
              <a:gd name="connsiteX130" fmla="*/ 8723996 w 12193588"/>
              <a:gd name="connsiteY130" fmla="*/ 30181 h 4341591"/>
              <a:gd name="connsiteX131" fmla="*/ 8723996 w 12193588"/>
              <a:gd name="connsiteY131" fmla="*/ 1138476 h 4341591"/>
              <a:gd name="connsiteX132" fmla="*/ 8796696 w 12193588"/>
              <a:gd name="connsiteY132" fmla="*/ 1392228 h 4341591"/>
              <a:gd name="connsiteX133" fmla="*/ 9017524 w 12193588"/>
              <a:gd name="connsiteY133" fmla="*/ 1481390 h 4341591"/>
              <a:gd name="connsiteX134" fmla="*/ 9241111 w 12193588"/>
              <a:gd name="connsiteY134" fmla="*/ 1390849 h 4341591"/>
              <a:gd name="connsiteX135" fmla="*/ 9316554 w 12193588"/>
              <a:gd name="connsiteY135" fmla="*/ 1138476 h 4341591"/>
              <a:gd name="connsiteX136" fmla="*/ 9316554 w 12193588"/>
              <a:gd name="connsiteY136" fmla="*/ 30181 h 4341591"/>
              <a:gd name="connsiteX137" fmla="*/ 9854240 w 12193588"/>
              <a:gd name="connsiteY137" fmla="*/ 30181 h 4341591"/>
              <a:gd name="connsiteX138" fmla="*/ 9854240 w 12193588"/>
              <a:gd name="connsiteY138" fmla="*/ 1138476 h 4341591"/>
              <a:gd name="connsiteX139" fmla="*/ 9743129 w 12193588"/>
              <a:gd name="connsiteY139" fmla="*/ 1604826 h 4341591"/>
              <a:gd name="connsiteX140" fmla="*/ 9439989 w 12193588"/>
              <a:gd name="connsiteY140" fmla="*/ 1894246 h 4341591"/>
              <a:gd name="connsiteX141" fmla="*/ 9006550 w 12193588"/>
              <a:gd name="connsiteY141" fmla="*/ 1991639 h 4341591"/>
              <a:gd name="connsiteX142" fmla="*/ 8579975 w 12193588"/>
              <a:gd name="connsiteY142" fmla="*/ 1895626 h 4341591"/>
              <a:gd name="connsiteX143" fmla="*/ 8290555 w 12193588"/>
              <a:gd name="connsiteY143" fmla="*/ 1607569 h 4341591"/>
              <a:gd name="connsiteX144" fmla="*/ 8186311 w 12193588"/>
              <a:gd name="connsiteY144" fmla="*/ 1138476 h 4341591"/>
              <a:gd name="connsiteX145" fmla="*/ 6757814 w 12193588"/>
              <a:gd name="connsiteY145" fmla="*/ 0 h 4341591"/>
              <a:gd name="connsiteX146" fmla="*/ 7258467 w 12193588"/>
              <a:gd name="connsiteY146" fmla="*/ 127559 h 4341591"/>
              <a:gd name="connsiteX147" fmla="*/ 7615099 w 12193588"/>
              <a:gd name="connsiteY147" fmla="*/ 482827 h 4341591"/>
              <a:gd name="connsiteX148" fmla="*/ 7745402 w 12193588"/>
              <a:gd name="connsiteY148" fmla="*/ 995820 h 4341591"/>
              <a:gd name="connsiteX149" fmla="*/ 7613720 w 12193588"/>
              <a:gd name="connsiteY149" fmla="*/ 1508812 h 4341591"/>
              <a:gd name="connsiteX150" fmla="*/ 7255723 w 12193588"/>
              <a:gd name="connsiteY150" fmla="*/ 1864081 h 4341591"/>
              <a:gd name="connsiteX151" fmla="*/ 6757814 w 12193588"/>
              <a:gd name="connsiteY151" fmla="*/ 1991639 h 4341591"/>
              <a:gd name="connsiteX152" fmla="*/ 6258540 w 12193588"/>
              <a:gd name="connsiteY152" fmla="*/ 1864081 h 4341591"/>
              <a:gd name="connsiteX153" fmla="*/ 5899164 w 12193588"/>
              <a:gd name="connsiteY153" fmla="*/ 1508812 h 4341591"/>
              <a:gd name="connsiteX154" fmla="*/ 5767484 w 12193588"/>
              <a:gd name="connsiteY154" fmla="*/ 995820 h 4341591"/>
              <a:gd name="connsiteX155" fmla="*/ 5899164 w 12193588"/>
              <a:gd name="connsiteY155" fmla="*/ 482827 h 4341591"/>
              <a:gd name="connsiteX156" fmla="*/ 6258540 w 12193588"/>
              <a:gd name="connsiteY156" fmla="*/ 127559 h 4341591"/>
              <a:gd name="connsiteX157" fmla="*/ 6757814 w 12193588"/>
              <a:gd name="connsiteY157" fmla="*/ 0 h 4341591"/>
              <a:gd name="connsiteX158" fmla="*/ 71958 w 12193588"/>
              <a:gd name="connsiteY158" fmla="*/ 0 h 4341591"/>
              <a:gd name="connsiteX159" fmla="*/ 572610 w 12193588"/>
              <a:gd name="connsiteY159" fmla="*/ 127559 h 4341591"/>
              <a:gd name="connsiteX160" fmla="*/ 929242 w 12193588"/>
              <a:gd name="connsiteY160" fmla="*/ 482827 h 4341591"/>
              <a:gd name="connsiteX161" fmla="*/ 1059545 w 12193588"/>
              <a:gd name="connsiteY161" fmla="*/ 995820 h 4341591"/>
              <a:gd name="connsiteX162" fmla="*/ 927863 w 12193588"/>
              <a:gd name="connsiteY162" fmla="*/ 1508812 h 4341591"/>
              <a:gd name="connsiteX163" fmla="*/ 569866 w 12193588"/>
              <a:gd name="connsiteY163" fmla="*/ 1864081 h 4341591"/>
              <a:gd name="connsiteX164" fmla="*/ 71958 w 12193588"/>
              <a:gd name="connsiteY164" fmla="*/ 1991639 h 4341591"/>
              <a:gd name="connsiteX165" fmla="*/ 0 w 12193588"/>
              <a:gd name="connsiteY165" fmla="*/ 1987327 h 4341591"/>
              <a:gd name="connsiteX166" fmla="*/ 0 w 12193588"/>
              <a:gd name="connsiteY166" fmla="*/ 1483400 h 4341591"/>
              <a:gd name="connsiteX167" fmla="*/ 71958 w 12193588"/>
              <a:gd name="connsiteY167" fmla="*/ 1489606 h 4341591"/>
              <a:gd name="connsiteX168" fmla="*/ 392922 w 12193588"/>
              <a:gd name="connsiteY168" fmla="*/ 1355196 h 4341591"/>
              <a:gd name="connsiteX169" fmla="*/ 510885 w 12193588"/>
              <a:gd name="connsiteY169" fmla="*/ 995820 h 4341591"/>
              <a:gd name="connsiteX170" fmla="*/ 394301 w 12193588"/>
              <a:gd name="connsiteY170" fmla="*/ 632335 h 4341591"/>
              <a:gd name="connsiteX171" fmla="*/ 71958 w 12193588"/>
              <a:gd name="connsiteY171" fmla="*/ 499275 h 4341591"/>
              <a:gd name="connsiteX172" fmla="*/ 0 w 12193588"/>
              <a:gd name="connsiteY172" fmla="*/ 505420 h 4341591"/>
              <a:gd name="connsiteX173" fmla="*/ 0 w 12193588"/>
              <a:gd name="connsiteY173" fmla="*/ 4312 h 434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2193588" h="4341591">
                <a:moveTo>
                  <a:pt x="5496630" y="2849226"/>
                </a:moveTo>
                <a:cubicBezTo>
                  <a:pt x="5359476" y="2849226"/>
                  <a:pt x="5251563" y="2893579"/>
                  <a:pt x="5172921" y="2982287"/>
                </a:cubicBezTo>
                <a:cubicBezTo>
                  <a:pt x="5094280" y="3070979"/>
                  <a:pt x="5054958" y="3192141"/>
                  <a:pt x="5054958" y="3345772"/>
                </a:cubicBezTo>
                <a:cubicBezTo>
                  <a:pt x="5054958" y="3495734"/>
                  <a:pt x="5094280" y="3615531"/>
                  <a:pt x="5172921" y="3705148"/>
                </a:cubicBezTo>
                <a:cubicBezTo>
                  <a:pt x="5251563" y="3794765"/>
                  <a:pt x="5359476" y="3839558"/>
                  <a:pt x="5496630" y="3839558"/>
                </a:cubicBezTo>
                <a:cubicBezTo>
                  <a:pt x="5631965" y="3839558"/>
                  <a:pt x="5738951" y="3794765"/>
                  <a:pt x="5817593" y="3705148"/>
                </a:cubicBezTo>
                <a:cubicBezTo>
                  <a:pt x="5896236" y="3615531"/>
                  <a:pt x="5935557" y="3495734"/>
                  <a:pt x="5935557" y="3345772"/>
                </a:cubicBezTo>
                <a:cubicBezTo>
                  <a:pt x="5935557" y="3192141"/>
                  <a:pt x="5896690" y="3070979"/>
                  <a:pt x="5818974" y="2982287"/>
                </a:cubicBezTo>
                <a:cubicBezTo>
                  <a:pt x="5741241" y="2893579"/>
                  <a:pt x="5633799" y="2849226"/>
                  <a:pt x="5496630" y="2849226"/>
                </a:cubicBezTo>
                <a:close/>
                <a:moveTo>
                  <a:pt x="7465554" y="2835524"/>
                </a:moveTo>
                <a:lnTo>
                  <a:pt x="7465554" y="3244272"/>
                </a:lnTo>
                <a:lnTo>
                  <a:pt x="7731645" y="3244272"/>
                </a:lnTo>
                <a:cubicBezTo>
                  <a:pt x="7881622" y="3244272"/>
                  <a:pt x="7956596" y="3176604"/>
                  <a:pt x="7956596" y="3041270"/>
                </a:cubicBezTo>
                <a:cubicBezTo>
                  <a:pt x="7956596" y="2977255"/>
                  <a:pt x="7937860" y="2926959"/>
                  <a:pt x="7900358" y="2890382"/>
                </a:cubicBezTo>
                <a:cubicBezTo>
                  <a:pt x="7862871" y="2853805"/>
                  <a:pt x="7806633" y="2835524"/>
                  <a:pt x="7731645" y="2835524"/>
                </a:cubicBezTo>
                <a:close/>
                <a:moveTo>
                  <a:pt x="8948908" y="2380134"/>
                </a:moveTo>
                <a:lnTo>
                  <a:pt x="9489337" y="2380134"/>
                </a:lnTo>
                <a:lnTo>
                  <a:pt x="9489337" y="3219579"/>
                </a:lnTo>
                <a:lnTo>
                  <a:pt x="10106574" y="2380134"/>
                </a:lnTo>
                <a:lnTo>
                  <a:pt x="10751247" y="2380134"/>
                </a:lnTo>
                <a:lnTo>
                  <a:pt x="9999585" y="3329311"/>
                </a:lnTo>
                <a:lnTo>
                  <a:pt x="10751247" y="4322386"/>
                </a:lnTo>
                <a:lnTo>
                  <a:pt x="10101086" y="4322386"/>
                </a:lnTo>
                <a:lnTo>
                  <a:pt x="9489337" y="3463736"/>
                </a:lnTo>
                <a:lnTo>
                  <a:pt x="9489337" y="4322386"/>
                </a:lnTo>
                <a:lnTo>
                  <a:pt x="8948908" y="4322386"/>
                </a:lnTo>
                <a:close/>
                <a:moveTo>
                  <a:pt x="6925125" y="2380134"/>
                </a:moveTo>
                <a:lnTo>
                  <a:pt x="7778287" y="2380134"/>
                </a:lnTo>
                <a:cubicBezTo>
                  <a:pt x="7933737" y="2380134"/>
                  <a:pt x="8065873" y="2407101"/>
                  <a:pt x="8174695" y="2461049"/>
                </a:cubicBezTo>
                <a:cubicBezTo>
                  <a:pt x="8283518" y="2515013"/>
                  <a:pt x="8365358" y="2589533"/>
                  <a:pt x="8420217" y="2684637"/>
                </a:cubicBezTo>
                <a:cubicBezTo>
                  <a:pt x="8475090" y="2779741"/>
                  <a:pt x="8502512" y="2886729"/>
                  <a:pt x="8502512" y="3005602"/>
                </a:cubicBezTo>
                <a:cubicBezTo>
                  <a:pt x="8502512" y="3140937"/>
                  <a:pt x="8465025" y="3258445"/>
                  <a:pt x="8390036" y="3358111"/>
                </a:cubicBezTo>
                <a:cubicBezTo>
                  <a:pt x="8315062" y="3457794"/>
                  <a:pt x="8207149" y="3527750"/>
                  <a:pt x="8066327" y="3567980"/>
                </a:cubicBezTo>
                <a:lnTo>
                  <a:pt x="8507999" y="4322386"/>
                </a:lnTo>
                <a:lnTo>
                  <a:pt x="7912712" y="4322386"/>
                </a:lnTo>
                <a:lnTo>
                  <a:pt x="7520411" y="3606392"/>
                </a:lnTo>
                <a:lnTo>
                  <a:pt x="7465554" y="3606392"/>
                </a:lnTo>
                <a:lnTo>
                  <a:pt x="7465554" y="4322386"/>
                </a:lnTo>
                <a:lnTo>
                  <a:pt x="6925125" y="4322386"/>
                </a:lnTo>
                <a:close/>
                <a:moveTo>
                  <a:pt x="1283678" y="2380134"/>
                </a:moveTo>
                <a:lnTo>
                  <a:pt x="1865262" y="2380134"/>
                </a:lnTo>
                <a:lnTo>
                  <a:pt x="2079238" y="3702406"/>
                </a:lnTo>
                <a:lnTo>
                  <a:pt x="2378255" y="2380134"/>
                </a:lnTo>
                <a:lnTo>
                  <a:pt x="2968070" y="2380134"/>
                </a:lnTo>
                <a:lnTo>
                  <a:pt x="3269828" y="3702406"/>
                </a:lnTo>
                <a:lnTo>
                  <a:pt x="3483805" y="2380134"/>
                </a:lnTo>
                <a:lnTo>
                  <a:pt x="4065390" y="2380134"/>
                </a:lnTo>
                <a:lnTo>
                  <a:pt x="3612743" y="4322386"/>
                </a:lnTo>
                <a:lnTo>
                  <a:pt x="2943376" y="4322386"/>
                </a:lnTo>
                <a:lnTo>
                  <a:pt x="2674541" y="3123565"/>
                </a:lnTo>
                <a:lnTo>
                  <a:pt x="2405691" y="4322386"/>
                </a:lnTo>
                <a:lnTo>
                  <a:pt x="1736325" y="4322386"/>
                </a:lnTo>
                <a:close/>
                <a:moveTo>
                  <a:pt x="12182487" y="2349952"/>
                </a:moveTo>
                <a:lnTo>
                  <a:pt x="12193588" y="2350612"/>
                </a:lnTo>
                <a:lnTo>
                  <a:pt x="12193588" y="2850175"/>
                </a:lnTo>
                <a:lnTo>
                  <a:pt x="12182487" y="2849226"/>
                </a:lnTo>
                <a:cubicBezTo>
                  <a:pt x="12045318" y="2849226"/>
                  <a:pt x="11937419" y="2893579"/>
                  <a:pt x="11858778" y="2982287"/>
                </a:cubicBezTo>
                <a:cubicBezTo>
                  <a:pt x="11780136" y="3070979"/>
                  <a:pt x="11740815" y="3192141"/>
                  <a:pt x="11740815" y="3345772"/>
                </a:cubicBezTo>
                <a:cubicBezTo>
                  <a:pt x="11740815" y="3495734"/>
                  <a:pt x="11780136" y="3615531"/>
                  <a:pt x="11858778" y="3705148"/>
                </a:cubicBezTo>
                <a:cubicBezTo>
                  <a:pt x="11937419" y="3794765"/>
                  <a:pt x="12045318" y="3839558"/>
                  <a:pt x="12182487" y="3839558"/>
                </a:cubicBezTo>
                <a:lnTo>
                  <a:pt x="12193588" y="3838589"/>
                </a:lnTo>
                <a:lnTo>
                  <a:pt x="12193588" y="4340926"/>
                </a:lnTo>
                <a:lnTo>
                  <a:pt x="12182487" y="4341591"/>
                </a:lnTo>
                <a:cubicBezTo>
                  <a:pt x="12001434" y="4341591"/>
                  <a:pt x="11835009" y="4299072"/>
                  <a:pt x="11683212" y="4214033"/>
                </a:cubicBezTo>
                <a:cubicBezTo>
                  <a:pt x="11531416" y="4128978"/>
                  <a:pt x="11411618" y="4010561"/>
                  <a:pt x="11323836" y="3858764"/>
                </a:cubicBezTo>
                <a:cubicBezTo>
                  <a:pt x="11236054" y="3706968"/>
                  <a:pt x="11192155" y="3535980"/>
                  <a:pt x="11192155" y="3345772"/>
                </a:cubicBezTo>
                <a:cubicBezTo>
                  <a:pt x="11192155" y="3155563"/>
                  <a:pt x="11236054" y="2984576"/>
                  <a:pt x="11323836" y="2832779"/>
                </a:cubicBezTo>
                <a:cubicBezTo>
                  <a:pt x="11411618" y="2680982"/>
                  <a:pt x="11531416" y="2562565"/>
                  <a:pt x="11683212" y="2477511"/>
                </a:cubicBezTo>
                <a:cubicBezTo>
                  <a:pt x="11835009" y="2392471"/>
                  <a:pt x="12001434" y="2349952"/>
                  <a:pt x="12182487" y="2349952"/>
                </a:cubicBezTo>
                <a:close/>
                <a:moveTo>
                  <a:pt x="5496630" y="2349952"/>
                </a:moveTo>
                <a:cubicBezTo>
                  <a:pt x="5679517" y="2349952"/>
                  <a:pt x="5846409" y="2392471"/>
                  <a:pt x="5997282" y="2477511"/>
                </a:cubicBezTo>
                <a:cubicBezTo>
                  <a:pt x="6148168" y="2562565"/>
                  <a:pt x="6267040" y="2680982"/>
                  <a:pt x="6353913" y="2832779"/>
                </a:cubicBezTo>
                <a:cubicBezTo>
                  <a:pt x="6440786" y="2984576"/>
                  <a:pt x="6484217" y="3155563"/>
                  <a:pt x="6484217" y="3345772"/>
                </a:cubicBezTo>
                <a:cubicBezTo>
                  <a:pt x="6484217" y="3535980"/>
                  <a:pt x="6440332" y="3706968"/>
                  <a:pt x="6352534" y="3858764"/>
                </a:cubicBezTo>
                <a:cubicBezTo>
                  <a:pt x="6264752" y="4010561"/>
                  <a:pt x="6145425" y="4128978"/>
                  <a:pt x="5994538" y="4214033"/>
                </a:cubicBezTo>
                <a:cubicBezTo>
                  <a:pt x="5843666" y="4299072"/>
                  <a:pt x="5677696" y="4341591"/>
                  <a:pt x="5496630" y="4341591"/>
                </a:cubicBezTo>
                <a:cubicBezTo>
                  <a:pt x="5315579" y="4341591"/>
                  <a:pt x="5149153" y="4299072"/>
                  <a:pt x="4997355" y="4214033"/>
                </a:cubicBezTo>
                <a:cubicBezTo>
                  <a:pt x="4845559" y="4128978"/>
                  <a:pt x="4725762" y="4010561"/>
                  <a:pt x="4637979" y="3858764"/>
                </a:cubicBezTo>
                <a:cubicBezTo>
                  <a:pt x="4550197" y="3706968"/>
                  <a:pt x="4506298" y="3535980"/>
                  <a:pt x="4506298" y="3345772"/>
                </a:cubicBezTo>
                <a:cubicBezTo>
                  <a:pt x="4506298" y="3155563"/>
                  <a:pt x="4550197" y="2984576"/>
                  <a:pt x="4637979" y="2832779"/>
                </a:cubicBezTo>
                <a:cubicBezTo>
                  <a:pt x="4725762" y="2680982"/>
                  <a:pt x="4845559" y="2562565"/>
                  <a:pt x="4997355" y="2477511"/>
                </a:cubicBezTo>
                <a:cubicBezTo>
                  <a:pt x="5149153" y="2392471"/>
                  <a:pt x="5315579" y="2349952"/>
                  <a:pt x="5496630" y="2349952"/>
                </a:cubicBezTo>
                <a:close/>
                <a:moveTo>
                  <a:pt x="6757814" y="499275"/>
                </a:moveTo>
                <a:cubicBezTo>
                  <a:pt x="6620645" y="499275"/>
                  <a:pt x="6512747" y="543627"/>
                  <a:pt x="6434106" y="632335"/>
                </a:cubicBezTo>
                <a:cubicBezTo>
                  <a:pt x="6355464" y="721027"/>
                  <a:pt x="6316143" y="842189"/>
                  <a:pt x="6316143" y="995820"/>
                </a:cubicBezTo>
                <a:cubicBezTo>
                  <a:pt x="6316143" y="1145782"/>
                  <a:pt x="6355464" y="1265579"/>
                  <a:pt x="6434106" y="1355196"/>
                </a:cubicBezTo>
                <a:cubicBezTo>
                  <a:pt x="6512747" y="1444813"/>
                  <a:pt x="6620645" y="1489606"/>
                  <a:pt x="6757814" y="1489606"/>
                </a:cubicBezTo>
                <a:cubicBezTo>
                  <a:pt x="6893149" y="1489606"/>
                  <a:pt x="7000137" y="1444813"/>
                  <a:pt x="7078779" y="1355196"/>
                </a:cubicBezTo>
                <a:cubicBezTo>
                  <a:pt x="7157421" y="1265579"/>
                  <a:pt x="7196742" y="1145782"/>
                  <a:pt x="7196742" y="995820"/>
                </a:cubicBezTo>
                <a:cubicBezTo>
                  <a:pt x="7196742" y="842189"/>
                  <a:pt x="7157875" y="721027"/>
                  <a:pt x="7080158" y="632335"/>
                </a:cubicBezTo>
                <a:cubicBezTo>
                  <a:pt x="7002426" y="543627"/>
                  <a:pt x="6894982" y="499275"/>
                  <a:pt x="6757814" y="499275"/>
                </a:cubicBezTo>
                <a:close/>
                <a:moveTo>
                  <a:pt x="2040882" y="485572"/>
                </a:moveTo>
                <a:lnTo>
                  <a:pt x="2040882" y="894320"/>
                </a:lnTo>
                <a:lnTo>
                  <a:pt x="2306974" y="894320"/>
                </a:lnTo>
                <a:cubicBezTo>
                  <a:pt x="2456951" y="894320"/>
                  <a:pt x="2531925" y="826653"/>
                  <a:pt x="2531925" y="691318"/>
                </a:cubicBezTo>
                <a:cubicBezTo>
                  <a:pt x="2531925" y="627303"/>
                  <a:pt x="2513189" y="577008"/>
                  <a:pt x="2475687" y="540430"/>
                </a:cubicBezTo>
                <a:cubicBezTo>
                  <a:pt x="2438200" y="503853"/>
                  <a:pt x="2381962" y="485572"/>
                  <a:pt x="2306974" y="485572"/>
                </a:cubicBezTo>
                <a:close/>
                <a:moveTo>
                  <a:pt x="10295148" y="30182"/>
                </a:moveTo>
                <a:lnTo>
                  <a:pt x="11875293" y="30182"/>
                </a:lnTo>
                <a:lnTo>
                  <a:pt x="11875293" y="460879"/>
                </a:lnTo>
                <a:lnTo>
                  <a:pt x="11351313" y="460879"/>
                </a:lnTo>
                <a:lnTo>
                  <a:pt x="11351313" y="1972434"/>
                </a:lnTo>
                <a:lnTo>
                  <a:pt x="10813627" y="1972434"/>
                </a:lnTo>
                <a:lnTo>
                  <a:pt x="10813627" y="460879"/>
                </a:lnTo>
                <a:lnTo>
                  <a:pt x="10295148" y="460879"/>
                </a:lnTo>
                <a:close/>
                <a:moveTo>
                  <a:pt x="3524236" y="30182"/>
                </a:moveTo>
                <a:lnTo>
                  <a:pt x="4064665" y="30182"/>
                </a:lnTo>
                <a:lnTo>
                  <a:pt x="4064665" y="869627"/>
                </a:lnTo>
                <a:lnTo>
                  <a:pt x="4681903" y="30182"/>
                </a:lnTo>
                <a:lnTo>
                  <a:pt x="5326576" y="30182"/>
                </a:lnTo>
                <a:lnTo>
                  <a:pt x="4574914" y="979359"/>
                </a:lnTo>
                <a:lnTo>
                  <a:pt x="5326576" y="1972434"/>
                </a:lnTo>
                <a:lnTo>
                  <a:pt x="4676414" y="1972434"/>
                </a:lnTo>
                <a:lnTo>
                  <a:pt x="4064665" y="1113784"/>
                </a:lnTo>
                <a:lnTo>
                  <a:pt x="4064665" y="1972434"/>
                </a:lnTo>
                <a:lnTo>
                  <a:pt x="3524236" y="1972434"/>
                </a:lnTo>
                <a:close/>
                <a:moveTo>
                  <a:pt x="1500454" y="30182"/>
                </a:moveTo>
                <a:lnTo>
                  <a:pt x="2353616" y="30182"/>
                </a:lnTo>
                <a:cubicBezTo>
                  <a:pt x="2509066" y="30182"/>
                  <a:pt x="2641202" y="57149"/>
                  <a:pt x="2750024" y="111097"/>
                </a:cubicBezTo>
                <a:cubicBezTo>
                  <a:pt x="2858846" y="165062"/>
                  <a:pt x="2940687" y="239581"/>
                  <a:pt x="2995545" y="334685"/>
                </a:cubicBezTo>
                <a:cubicBezTo>
                  <a:pt x="3050419" y="429789"/>
                  <a:pt x="3077841" y="536777"/>
                  <a:pt x="3077841" y="655649"/>
                </a:cubicBezTo>
                <a:cubicBezTo>
                  <a:pt x="3077841" y="790985"/>
                  <a:pt x="3040353" y="908493"/>
                  <a:pt x="2965365" y="1008159"/>
                </a:cubicBezTo>
                <a:cubicBezTo>
                  <a:pt x="2890391" y="1107842"/>
                  <a:pt x="2782478" y="1177798"/>
                  <a:pt x="2641656" y="1218028"/>
                </a:cubicBezTo>
                <a:lnTo>
                  <a:pt x="3083328" y="1972434"/>
                </a:lnTo>
                <a:lnTo>
                  <a:pt x="2488041" y="1972434"/>
                </a:lnTo>
                <a:lnTo>
                  <a:pt x="2095740" y="1256440"/>
                </a:lnTo>
                <a:lnTo>
                  <a:pt x="2040882" y="1256440"/>
                </a:lnTo>
                <a:lnTo>
                  <a:pt x="2040882" y="1972434"/>
                </a:lnTo>
                <a:lnTo>
                  <a:pt x="1500454" y="1972434"/>
                </a:lnTo>
                <a:close/>
                <a:moveTo>
                  <a:pt x="8186311" y="30181"/>
                </a:moveTo>
                <a:lnTo>
                  <a:pt x="8723996" y="30181"/>
                </a:lnTo>
                <a:lnTo>
                  <a:pt x="8723996" y="1138476"/>
                </a:lnTo>
                <a:cubicBezTo>
                  <a:pt x="8723996" y="1248208"/>
                  <a:pt x="8748234" y="1332792"/>
                  <a:pt x="8796696" y="1392228"/>
                </a:cubicBezTo>
                <a:cubicBezTo>
                  <a:pt x="8845157" y="1451665"/>
                  <a:pt x="8918766" y="1481390"/>
                  <a:pt x="9017524" y="1481390"/>
                </a:cubicBezTo>
                <a:cubicBezTo>
                  <a:pt x="9116281" y="1481390"/>
                  <a:pt x="9190815" y="1451210"/>
                  <a:pt x="9241111" y="1390849"/>
                </a:cubicBezTo>
                <a:cubicBezTo>
                  <a:pt x="9291407" y="1330503"/>
                  <a:pt x="9316554" y="1246373"/>
                  <a:pt x="9316554" y="1138476"/>
                </a:cubicBezTo>
                <a:lnTo>
                  <a:pt x="9316554" y="30181"/>
                </a:lnTo>
                <a:lnTo>
                  <a:pt x="9854240" y="30181"/>
                </a:lnTo>
                <a:lnTo>
                  <a:pt x="9854240" y="1138476"/>
                </a:lnTo>
                <a:cubicBezTo>
                  <a:pt x="9854240" y="1321363"/>
                  <a:pt x="9817207" y="1476812"/>
                  <a:pt x="9743129" y="1604826"/>
                </a:cubicBezTo>
                <a:cubicBezTo>
                  <a:pt x="9669064" y="1732854"/>
                  <a:pt x="9568018" y="1829322"/>
                  <a:pt x="9439989" y="1894246"/>
                </a:cubicBezTo>
                <a:cubicBezTo>
                  <a:pt x="9311977" y="1959170"/>
                  <a:pt x="9167501" y="1991639"/>
                  <a:pt x="9006550" y="1991639"/>
                </a:cubicBezTo>
                <a:cubicBezTo>
                  <a:pt x="8845612" y="1991639"/>
                  <a:pt x="8703426" y="1959625"/>
                  <a:pt x="8579975" y="1895626"/>
                </a:cubicBezTo>
                <a:cubicBezTo>
                  <a:pt x="8456525" y="1831611"/>
                  <a:pt x="8360057" y="1735598"/>
                  <a:pt x="8290555" y="1607569"/>
                </a:cubicBezTo>
                <a:cubicBezTo>
                  <a:pt x="8221053" y="1479556"/>
                  <a:pt x="8186311" y="1323182"/>
                  <a:pt x="8186311" y="1138476"/>
                </a:cubicBezTo>
                <a:close/>
                <a:moveTo>
                  <a:pt x="6757814" y="0"/>
                </a:moveTo>
                <a:cubicBezTo>
                  <a:pt x="6940701" y="0"/>
                  <a:pt x="7107595" y="42520"/>
                  <a:pt x="7258467" y="127559"/>
                </a:cubicBezTo>
                <a:cubicBezTo>
                  <a:pt x="7409354" y="212613"/>
                  <a:pt x="7528226" y="331031"/>
                  <a:pt x="7615099" y="482827"/>
                </a:cubicBezTo>
                <a:cubicBezTo>
                  <a:pt x="7701972" y="634624"/>
                  <a:pt x="7745402" y="805611"/>
                  <a:pt x="7745402" y="995820"/>
                </a:cubicBezTo>
                <a:cubicBezTo>
                  <a:pt x="7745402" y="1186028"/>
                  <a:pt x="7701518" y="1357016"/>
                  <a:pt x="7613720" y="1508812"/>
                </a:cubicBezTo>
                <a:cubicBezTo>
                  <a:pt x="7525938" y="1660609"/>
                  <a:pt x="7406610" y="1779026"/>
                  <a:pt x="7255723" y="1864081"/>
                </a:cubicBezTo>
                <a:cubicBezTo>
                  <a:pt x="7104851" y="1949120"/>
                  <a:pt x="6938882" y="1991639"/>
                  <a:pt x="6757814" y="1991639"/>
                </a:cubicBezTo>
                <a:cubicBezTo>
                  <a:pt x="6576762" y="1991639"/>
                  <a:pt x="6410337" y="1949120"/>
                  <a:pt x="6258540" y="1864081"/>
                </a:cubicBezTo>
                <a:cubicBezTo>
                  <a:pt x="6106746" y="1779026"/>
                  <a:pt x="5986947" y="1660609"/>
                  <a:pt x="5899164" y="1508812"/>
                </a:cubicBezTo>
                <a:cubicBezTo>
                  <a:pt x="5811383" y="1357016"/>
                  <a:pt x="5767484" y="1186028"/>
                  <a:pt x="5767484" y="995820"/>
                </a:cubicBezTo>
                <a:cubicBezTo>
                  <a:pt x="5767484" y="805611"/>
                  <a:pt x="5811383" y="634624"/>
                  <a:pt x="5899164" y="482827"/>
                </a:cubicBezTo>
                <a:cubicBezTo>
                  <a:pt x="5986947" y="331031"/>
                  <a:pt x="6106746" y="212613"/>
                  <a:pt x="6258540" y="127559"/>
                </a:cubicBezTo>
                <a:cubicBezTo>
                  <a:pt x="6410337" y="42520"/>
                  <a:pt x="6576762" y="0"/>
                  <a:pt x="6757814" y="0"/>
                </a:cubicBezTo>
                <a:close/>
                <a:moveTo>
                  <a:pt x="71958" y="0"/>
                </a:moveTo>
                <a:cubicBezTo>
                  <a:pt x="254844" y="0"/>
                  <a:pt x="421738" y="42520"/>
                  <a:pt x="572610" y="127559"/>
                </a:cubicBezTo>
                <a:cubicBezTo>
                  <a:pt x="723497" y="212613"/>
                  <a:pt x="842370" y="331031"/>
                  <a:pt x="929242" y="482827"/>
                </a:cubicBezTo>
                <a:cubicBezTo>
                  <a:pt x="1016116" y="634624"/>
                  <a:pt x="1059545" y="805611"/>
                  <a:pt x="1059545" y="995820"/>
                </a:cubicBezTo>
                <a:cubicBezTo>
                  <a:pt x="1059545" y="1186028"/>
                  <a:pt x="1015661" y="1357016"/>
                  <a:pt x="927863" y="1508812"/>
                </a:cubicBezTo>
                <a:cubicBezTo>
                  <a:pt x="840081" y="1660609"/>
                  <a:pt x="720754" y="1779026"/>
                  <a:pt x="569866" y="1864081"/>
                </a:cubicBezTo>
                <a:cubicBezTo>
                  <a:pt x="418994" y="1949120"/>
                  <a:pt x="253025" y="1991639"/>
                  <a:pt x="71958" y="1991639"/>
                </a:cubicBezTo>
                <a:lnTo>
                  <a:pt x="0" y="1987327"/>
                </a:lnTo>
                <a:lnTo>
                  <a:pt x="0" y="1483400"/>
                </a:lnTo>
                <a:lnTo>
                  <a:pt x="71958" y="1489606"/>
                </a:lnTo>
                <a:cubicBezTo>
                  <a:pt x="207292" y="1489606"/>
                  <a:pt x="314280" y="1444813"/>
                  <a:pt x="392922" y="1355196"/>
                </a:cubicBezTo>
                <a:cubicBezTo>
                  <a:pt x="471564" y="1265579"/>
                  <a:pt x="510885" y="1145782"/>
                  <a:pt x="510885" y="995820"/>
                </a:cubicBezTo>
                <a:cubicBezTo>
                  <a:pt x="510885" y="842189"/>
                  <a:pt x="472018" y="721027"/>
                  <a:pt x="394301" y="632335"/>
                </a:cubicBezTo>
                <a:cubicBezTo>
                  <a:pt x="316569" y="543627"/>
                  <a:pt x="209126" y="499275"/>
                  <a:pt x="71958" y="499275"/>
                </a:cubicBezTo>
                <a:lnTo>
                  <a:pt x="0" y="505420"/>
                </a:lnTo>
                <a:lnTo>
                  <a:pt x="0" y="4312"/>
                </a:lnTo>
                <a:close/>
              </a:path>
            </a:pathLst>
          </a:custGeom>
          <a:solidFill>
            <a:schemeClr val="accent2">
              <a:lumMod val="90000"/>
              <a:lumOff val="10000"/>
              <a:alpha val="2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38" name="Circle: Hollow 37">
            <a:extLst>
              <a:ext uri="{FF2B5EF4-FFF2-40B4-BE49-F238E27FC236}">
                <a16:creationId xmlns:a16="http://schemas.microsoft.com/office/drawing/2014/main" id="{AFB09ABB-2C65-4D82-976C-8CAFA101F598}"/>
              </a:ext>
            </a:extLst>
          </p:cNvPr>
          <p:cNvSpPr/>
          <p:nvPr/>
        </p:nvSpPr>
        <p:spPr>
          <a:xfrm>
            <a:off x="7276341" y="1739535"/>
            <a:ext cx="3429534" cy="3429533"/>
          </a:xfrm>
          <a:prstGeom prst="donut">
            <a:avLst>
              <a:gd name="adj" fmla="val 11093"/>
            </a:avLst>
          </a:prstGeom>
          <a:gradFill>
            <a:gsLst>
              <a:gs pos="0">
                <a:schemeClr val="accent1"/>
              </a:gs>
              <a:gs pos="100000">
                <a:schemeClr val="accent2"/>
              </a:gs>
            </a:gsLst>
            <a:lin ang="3600000" scaled="0"/>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nvGrpSpPr>
          <p:cNvPr id="31" name="Group 30">
            <a:extLst>
              <a:ext uri="{FF2B5EF4-FFF2-40B4-BE49-F238E27FC236}">
                <a16:creationId xmlns:a16="http://schemas.microsoft.com/office/drawing/2014/main" id="{C8674A8E-5A19-4D9A-BC60-9C631297E2BF}"/>
              </a:ext>
            </a:extLst>
          </p:cNvPr>
          <p:cNvGrpSpPr/>
          <p:nvPr/>
        </p:nvGrpSpPr>
        <p:grpSpPr>
          <a:xfrm>
            <a:off x="11644091" y="2919610"/>
            <a:ext cx="209994" cy="1018780"/>
            <a:chOff x="339503" y="441325"/>
            <a:chExt cx="209994" cy="1018780"/>
          </a:xfrm>
        </p:grpSpPr>
        <p:sp>
          <p:nvSpPr>
            <p:cNvPr id="32" name="Facebook">
              <a:extLst>
                <a:ext uri="{FF2B5EF4-FFF2-40B4-BE49-F238E27FC236}">
                  <a16:creationId xmlns:a16="http://schemas.microsoft.com/office/drawing/2014/main" id="{F1141266-71EA-4F9D-AEF2-FDC3CB9FAAEC}"/>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solidFill>
                    <a:schemeClr val="bg1"/>
                  </a:solidFill>
                  <a:latin typeface="+mj-lt"/>
                </a:rPr>
                <a:t>Fb</a:t>
              </a:r>
              <a:endParaRPr lang="en-US" sz="1100" dirty="0">
                <a:solidFill>
                  <a:schemeClr val="bg1"/>
                </a:solidFill>
                <a:latin typeface="+mj-lt"/>
              </a:endParaRPr>
            </a:p>
          </p:txBody>
        </p:sp>
        <p:sp>
          <p:nvSpPr>
            <p:cNvPr id="33" name="Behance">
              <a:extLst>
                <a:ext uri="{FF2B5EF4-FFF2-40B4-BE49-F238E27FC236}">
                  <a16:creationId xmlns:a16="http://schemas.microsoft.com/office/drawing/2014/main" id="{BD2FC6D4-6950-44F4-B0F5-9A2168259E6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solidFill>
                    <a:schemeClr val="bg1"/>
                  </a:solidFill>
                  <a:latin typeface="+mj-lt"/>
                </a:rPr>
                <a:t>Be</a:t>
              </a:r>
              <a:endParaRPr lang="en-US" sz="1100" dirty="0">
                <a:solidFill>
                  <a:schemeClr val="bg1"/>
                </a:solidFill>
                <a:latin typeface="+mj-lt"/>
              </a:endParaRPr>
            </a:p>
          </p:txBody>
        </p:sp>
        <p:sp>
          <p:nvSpPr>
            <p:cNvPr id="34" name="Twitter">
              <a:extLst>
                <a:ext uri="{FF2B5EF4-FFF2-40B4-BE49-F238E27FC236}">
                  <a16:creationId xmlns:a16="http://schemas.microsoft.com/office/drawing/2014/main" id="{7F05D2E6-6487-41DF-84B3-E461E95B0D9B}"/>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solidFill>
                    <a:schemeClr val="bg1"/>
                  </a:solidFill>
                  <a:latin typeface="+mj-lt"/>
                </a:rPr>
                <a:t>Tw</a:t>
              </a:r>
              <a:endParaRPr lang="en-US" sz="1100" dirty="0">
                <a:solidFill>
                  <a:schemeClr val="bg1"/>
                </a:solidFill>
                <a:latin typeface="+mj-lt"/>
              </a:endParaRPr>
            </a:p>
          </p:txBody>
        </p:sp>
      </p:grpSp>
      <p:cxnSp>
        <p:nvCxnSpPr>
          <p:cNvPr id="35" name="Straight Connector 34">
            <a:extLst>
              <a:ext uri="{FF2B5EF4-FFF2-40B4-BE49-F238E27FC236}">
                <a16:creationId xmlns:a16="http://schemas.microsoft.com/office/drawing/2014/main" id="{D4BEB6AF-0E01-43AB-A6B7-11C2389587F2}"/>
              </a:ext>
            </a:extLst>
          </p:cNvPr>
          <p:cNvCxnSpPr>
            <a:cxnSpLocks/>
          </p:cNvCxnSpPr>
          <p:nvPr/>
        </p:nvCxnSpPr>
        <p:spPr>
          <a:xfrm>
            <a:off x="11749088" y="4145280"/>
            <a:ext cx="0" cy="22713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6DBAA84-92F7-4EA0-A424-4D702CF5F697}"/>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37" name="Freeform: Shape 36">
            <a:extLst>
              <a:ext uri="{FF2B5EF4-FFF2-40B4-BE49-F238E27FC236}">
                <a16:creationId xmlns:a16="http://schemas.microsoft.com/office/drawing/2014/main" id="{B52AC5E1-6A09-4811-A60C-9180C6C806EA}"/>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bg1"/>
          </a:solidFill>
          <a:ln w="9525" cap="flat">
            <a:noFill/>
            <a:prstDash val="solid"/>
            <a:miter/>
          </a:ln>
        </p:spPr>
        <p:txBody>
          <a:bodyPr rtlCol="0" anchor="ctr"/>
          <a:lstStyle/>
          <a:p>
            <a:endParaRPr lang="en-ID"/>
          </a:p>
        </p:txBody>
      </p:sp>
      <p:grpSp>
        <p:nvGrpSpPr>
          <p:cNvPr id="16" name="Group 15">
            <a:extLst>
              <a:ext uri="{FF2B5EF4-FFF2-40B4-BE49-F238E27FC236}">
                <a16:creationId xmlns:a16="http://schemas.microsoft.com/office/drawing/2014/main" id="{986DFD51-C48E-4CDD-9C9F-27A21A61471F}"/>
              </a:ext>
            </a:extLst>
          </p:cNvPr>
          <p:cNvGrpSpPr/>
          <p:nvPr/>
        </p:nvGrpSpPr>
        <p:grpSpPr>
          <a:xfrm>
            <a:off x="1487713" y="2749461"/>
            <a:ext cx="5254890" cy="1359078"/>
            <a:chOff x="1066800" y="2767191"/>
            <a:chExt cx="5254890" cy="1359078"/>
          </a:xfrm>
        </p:grpSpPr>
        <p:sp>
          <p:nvSpPr>
            <p:cNvPr id="4" name="TextShapes">
              <a:extLst>
                <a:ext uri="{FF2B5EF4-FFF2-40B4-BE49-F238E27FC236}">
                  <a16:creationId xmlns:a16="http://schemas.microsoft.com/office/drawing/2014/main" id="{AB0E5613-2233-4A4E-BC0D-1A6B21A33BB3}"/>
                </a:ext>
              </a:extLst>
            </p:cNvPr>
            <p:cNvSpPr txBox="1"/>
            <p:nvPr/>
          </p:nvSpPr>
          <p:spPr>
            <a:xfrm>
              <a:off x="1066800" y="2767191"/>
              <a:ext cx="5254890" cy="646948"/>
            </a:xfrm>
            <a:custGeom>
              <a:avLst/>
              <a:gdLst/>
              <a:ahLst/>
              <a:cxnLst/>
              <a:rect l="l" t="t" r="r" b="b"/>
              <a:pathLst>
                <a:path w="4493514" h="553212">
                  <a:moveTo>
                    <a:pt x="1297305" y="169926"/>
                  </a:moveTo>
                  <a:lnTo>
                    <a:pt x="1238631" y="345186"/>
                  </a:lnTo>
                  <a:lnTo>
                    <a:pt x="1355217" y="345186"/>
                  </a:lnTo>
                  <a:close/>
                  <a:moveTo>
                    <a:pt x="3693033" y="138684"/>
                  </a:moveTo>
                  <a:cubicBezTo>
                    <a:pt x="3654933" y="138684"/>
                    <a:pt x="3624961" y="151003"/>
                    <a:pt x="3603117" y="175641"/>
                  </a:cubicBezTo>
                  <a:cubicBezTo>
                    <a:pt x="3581273" y="200279"/>
                    <a:pt x="3570351" y="233934"/>
                    <a:pt x="3570351" y="276606"/>
                  </a:cubicBezTo>
                  <a:cubicBezTo>
                    <a:pt x="3570351" y="318262"/>
                    <a:pt x="3581273" y="351536"/>
                    <a:pt x="3603117" y="376428"/>
                  </a:cubicBezTo>
                  <a:cubicBezTo>
                    <a:pt x="3624961" y="401320"/>
                    <a:pt x="3654933" y="413766"/>
                    <a:pt x="3693033" y="413766"/>
                  </a:cubicBezTo>
                  <a:cubicBezTo>
                    <a:pt x="3730625" y="413766"/>
                    <a:pt x="3760343" y="401320"/>
                    <a:pt x="3782187" y="376428"/>
                  </a:cubicBezTo>
                  <a:cubicBezTo>
                    <a:pt x="3804031" y="351536"/>
                    <a:pt x="3814953" y="318262"/>
                    <a:pt x="3814953" y="276606"/>
                  </a:cubicBezTo>
                  <a:cubicBezTo>
                    <a:pt x="3814953" y="233934"/>
                    <a:pt x="3804158" y="200279"/>
                    <a:pt x="3782568" y="175641"/>
                  </a:cubicBezTo>
                  <a:cubicBezTo>
                    <a:pt x="3760978" y="151003"/>
                    <a:pt x="3731133" y="138684"/>
                    <a:pt x="3693033" y="138684"/>
                  </a:cubicBezTo>
                  <a:close/>
                  <a:moveTo>
                    <a:pt x="1211199" y="10668"/>
                  </a:moveTo>
                  <a:lnTo>
                    <a:pt x="1384173" y="10668"/>
                  </a:lnTo>
                  <a:lnTo>
                    <a:pt x="1580769" y="547878"/>
                  </a:lnTo>
                  <a:lnTo>
                    <a:pt x="1422273" y="547878"/>
                  </a:lnTo>
                  <a:lnTo>
                    <a:pt x="1392555" y="457962"/>
                  </a:lnTo>
                  <a:lnTo>
                    <a:pt x="1201293" y="457962"/>
                  </a:lnTo>
                  <a:lnTo>
                    <a:pt x="1171575" y="547878"/>
                  </a:lnTo>
                  <a:lnTo>
                    <a:pt x="1013841" y="547878"/>
                  </a:lnTo>
                  <a:close/>
                  <a:moveTo>
                    <a:pt x="1623441" y="9144"/>
                  </a:moveTo>
                  <a:lnTo>
                    <a:pt x="1773555" y="9144"/>
                  </a:lnTo>
                  <a:lnTo>
                    <a:pt x="1971675" y="313944"/>
                  </a:lnTo>
                  <a:lnTo>
                    <a:pt x="1971675" y="9144"/>
                  </a:lnTo>
                  <a:lnTo>
                    <a:pt x="2121789" y="9144"/>
                  </a:lnTo>
                  <a:lnTo>
                    <a:pt x="2121789" y="547878"/>
                  </a:lnTo>
                  <a:lnTo>
                    <a:pt x="1971675" y="547878"/>
                  </a:lnTo>
                  <a:lnTo>
                    <a:pt x="1773555" y="246888"/>
                  </a:lnTo>
                  <a:lnTo>
                    <a:pt x="1773555" y="547878"/>
                  </a:lnTo>
                  <a:lnTo>
                    <a:pt x="1623441" y="547878"/>
                  </a:lnTo>
                  <a:close/>
                  <a:moveTo>
                    <a:pt x="4030218" y="8382"/>
                  </a:moveTo>
                  <a:lnTo>
                    <a:pt x="4179570" y="8382"/>
                  </a:lnTo>
                  <a:lnTo>
                    <a:pt x="4179570" y="316230"/>
                  </a:lnTo>
                  <a:cubicBezTo>
                    <a:pt x="4179570" y="346710"/>
                    <a:pt x="4186301" y="370205"/>
                    <a:pt x="4199763" y="386715"/>
                  </a:cubicBezTo>
                  <a:cubicBezTo>
                    <a:pt x="4213225" y="403225"/>
                    <a:pt x="4233672" y="411480"/>
                    <a:pt x="4261104" y="411480"/>
                  </a:cubicBezTo>
                  <a:cubicBezTo>
                    <a:pt x="4288536" y="411480"/>
                    <a:pt x="4309237" y="403098"/>
                    <a:pt x="4323207" y="386334"/>
                  </a:cubicBezTo>
                  <a:cubicBezTo>
                    <a:pt x="4337177" y="369570"/>
                    <a:pt x="4344162" y="346202"/>
                    <a:pt x="4344162" y="316230"/>
                  </a:cubicBezTo>
                  <a:lnTo>
                    <a:pt x="4344162" y="8382"/>
                  </a:lnTo>
                  <a:lnTo>
                    <a:pt x="4493514" y="8382"/>
                  </a:lnTo>
                  <a:lnTo>
                    <a:pt x="4493514" y="316230"/>
                  </a:lnTo>
                  <a:cubicBezTo>
                    <a:pt x="4493514" y="367030"/>
                    <a:pt x="4483227" y="410210"/>
                    <a:pt x="4462653" y="445770"/>
                  </a:cubicBezTo>
                  <a:cubicBezTo>
                    <a:pt x="4442079" y="481330"/>
                    <a:pt x="4414012" y="508127"/>
                    <a:pt x="4378452" y="526161"/>
                  </a:cubicBezTo>
                  <a:cubicBezTo>
                    <a:pt x="4342892" y="544195"/>
                    <a:pt x="4302760" y="553212"/>
                    <a:pt x="4258056" y="553212"/>
                  </a:cubicBezTo>
                  <a:cubicBezTo>
                    <a:pt x="4213352" y="553212"/>
                    <a:pt x="4173855" y="544322"/>
                    <a:pt x="4139565" y="526542"/>
                  </a:cubicBezTo>
                  <a:cubicBezTo>
                    <a:pt x="4105275" y="508762"/>
                    <a:pt x="4078478" y="482092"/>
                    <a:pt x="4059174" y="446532"/>
                  </a:cubicBezTo>
                  <a:cubicBezTo>
                    <a:pt x="4039870" y="410972"/>
                    <a:pt x="4030218" y="367538"/>
                    <a:pt x="4030218" y="316230"/>
                  </a:cubicBezTo>
                  <a:close/>
                  <a:moveTo>
                    <a:pt x="2861691" y="8382"/>
                  </a:moveTo>
                  <a:lnTo>
                    <a:pt x="3033141" y="8382"/>
                  </a:lnTo>
                  <a:lnTo>
                    <a:pt x="3128391" y="214122"/>
                  </a:lnTo>
                  <a:lnTo>
                    <a:pt x="3222879" y="8382"/>
                  </a:lnTo>
                  <a:lnTo>
                    <a:pt x="3392043" y="8382"/>
                  </a:lnTo>
                  <a:lnTo>
                    <a:pt x="3201543" y="376428"/>
                  </a:lnTo>
                  <a:lnTo>
                    <a:pt x="3201543" y="547878"/>
                  </a:lnTo>
                  <a:lnTo>
                    <a:pt x="3052191" y="547878"/>
                  </a:lnTo>
                  <a:lnTo>
                    <a:pt x="3052191" y="376428"/>
                  </a:lnTo>
                  <a:close/>
                  <a:moveTo>
                    <a:pt x="2204466" y="8382"/>
                  </a:moveTo>
                  <a:lnTo>
                    <a:pt x="2354580" y="8382"/>
                  </a:lnTo>
                  <a:lnTo>
                    <a:pt x="2354580" y="241554"/>
                  </a:lnTo>
                  <a:lnTo>
                    <a:pt x="2526030" y="8382"/>
                  </a:lnTo>
                  <a:lnTo>
                    <a:pt x="2705100" y="8382"/>
                  </a:lnTo>
                  <a:lnTo>
                    <a:pt x="2496312" y="272034"/>
                  </a:lnTo>
                  <a:lnTo>
                    <a:pt x="2705100" y="547878"/>
                  </a:lnTo>
                  <a:lnTo>
                    <a:pt x="2524506" y="547878"/>
                  </a:lnTo>
                  <a:lnTo>
                    <a:pt x="2354580" y="309372"/>
                  </a:lnTo>
                  <a:lnTo>
                    <a:pt x="2354580" y="547878"/>
                  </a:lnTo>
                  <a:lnTo>
                    <a:pt x="2204466" y="547878"/>
                  </a:lnTo>
                  <a:close/>
                  <a:moveTo>
                    <a:pt x="489966" y="8382"/>
                  </a:moveTo>
                  <a:lnTo>
                    <a:pt x="640080" y="8382"/>
                  </a:lnTo>
                  <a:lnTo>
                    <a:pt x="640080" y="210312"/>
                  </a:lnTo>
                  <a:lnTo>
                    <a:pt x="822960" y="210312"/>
                  </a:lnTo>
                  <a:lnTo>
                    <a:pt x="822960" y="8382"/>
                  </a:lnTo>
                  <a:lnTo>
                    <a:pt x="972312" y="8382"/>
                  </a:lnTo>
                  <a:lnTo>
                    <a:pt x="972312" y="547878"/>
                  </a:lnTo>
                  <a:lnTo>
                    <a:pt x="822960" y="547878"/>
                  </a:lnTo>
                  <a:lnTo>
                    <a:pt x="822960" y="329946"/>
                  </a:lnTo>
                  <a:lnTo>
                    <a:pt x="640080" y="329946"/>
                  </a:lnTo>
                  <a:lnTo>
                    <a:pt x="640080" y="547878"/>
                  </a:lnTo>
                  <a:lnTo>
                    <a:pt x="489966" y="547878"/>
                  </a:lnTo>
                  <a:close/>
                  <a:moveTo>
                    <a:pt x="0" y="8382"/>
                  </a:moveTo>
                  <a:lnTo>
                    <a:pt x="438912" y="8382"/>
                  </a:lnTo>
                  <a:lnTo>
                    <a:pt x="438912" y="128016"/>
                  </a:lnTo>
                  <a:lnTo>
                    <a:pt x="293370" y="128016"/>
                  </a:lnTo>
                  <a:lnTo>
                    <a:pt x="293370" y="547878"/>
                  </a:lnTo>
                  <a:lnTo>
                    <a:pt x="144018" y="547878"/>
                  </a:lnTo>
                  <a:lnTo>
                    <a:pt x="144018" y="128016"/>
                  </a:lnTo>
                  <a:lnTo>
                    <a:pt x="0" y="128016"/>
                  </a:lnTo>
                  <a:close/>
                  <a:moveTo>
                    <a:pt x="3693033" y="0"/>
                  </a:moveTo>
                  <a:cubicBezTo>
                    <a:pt x="3743833" y="0"/>
                    <a:pt x="3790188" y="11811"/>
                    <a:pt x="3832098" y="35433"/>
                  </a:cubicBezTo>
                  <a:cubicBezTo>
                    <a:pt x="3874008" y="59055"/>
                    <a:pt x="3907028" y="91948"/>
                    <a:pt x="3931158" y="134112"/>
                  </a:cubicBezTo>
                  <a:cubicBezTo>
                    <a:pt x="3955288" y="176276"/>
                    <a:pt x="3967353" y="223774"/>
                    <a:pt x="3967353" y="276606"/>
                  </a:cubicBezTo>
                  <a:cubicBezTo>
                    <a:pt x="3967353" y="329438"/>
                    <a:pt x="3955161" y="376936"/>
                    <a:pt x="3930777" y="419100"/>
                  </a:cubicBezTo>
                  <a:cubicBezTo>
                    <a:pt x="3906393" y="461264"/>
                    <a:pt x="3873246" y="494157"/>
                    <a:pt x="3831336" y="517779"/>
                  </a:cubicBezTo>
                  <a:cubicBezTo>
                    <a:pt x="3789426" y="541401"/>
                    <a:pt x="3743325" y="553212"/>
                    <a:pt x="3693033" y="553212"/>
                  </a:cubicBezTo>
                  <a:cubicBezTo>
                    <a:pt x="3642741" y="553212"/>
                    <a:pt x="3596513" y="541401"/>
                    <a:pt x="3554349" y="517779"/>
                  </a:cubicBezTo>
                  <a:cubicBezTo>
                    <a:pt x="3512185" y="494157"/>
                    <a:pt x="3478911" y="461264"/>
                    <a:pt x="3454527" y="419100"/>
                  </a:cubicBezTo>
                  <a:cubicBezTo>
                    <a:pt x="3430143" y="376936"/>
                    <a:pt x="3417951" y="329438"/>
                    <a:pt x="3417951" y="276606"/>
                  </a:cubicBezTo>
                  <a:cubicBezTo>
                    <a:pt x="3417951" y="223774"/>
                    <a:pt x="3430143" y="176276"/>
                    <a:pt x="3454527" y="134112"/>
                  </a:cubicBezTo>
                  <a:cubicBezTo>
                    <a:pt x="3478911" y="91948"/>
                    <a:pt x="3512185" y="59055"/>
                    <a:pt x="3554349" y="35433"/>
                  </a:cubicBezTo>
                  <a:cubicBezTo>
                    <a:pt x="3596513" y="11811"/>
                    <a:pt x="3642741" y="0"/>
                    <a:pt x="369303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6000">
                <a:solidFill>
                  <a:schemeClr val="tx1">
                    <a:lumMod val="50000"/>
                    <a:lumOff val="50000"/>
                  </a:schemeClr>
                </a:solidFill>
                <a:latin typeface="+mj-lt"/>
              </a:endParaRPr>
            </a:p>
          </p:txBody>
        </p:sp>
        <p:sp>
          <p:nvSpPr>
            <p:cNvPr id="9" name="Left Text Body">
              <a:extLst>
                <a:ext uri="{FF2B5EF4-FFF2-40B4-BE49-F238E27FC236}">
                  <a16:creationId xmlns:a16="http://schemas.microsoft.com/office/drawing/2014/main" id="{001D7CA8-A1F1-410D-84B6-FD40FBA97402}"/>
                </a:ext>
              </a:extLst>
            </p:cNvPr>
            <p:cNvSpPr txBox="1"/>
            <p:nvPr/>
          </p:nvSpPr>
          <p:spPr>
            <a:xfrm>
              <a:off x="1066800" y="3646651"/>
              <a:ext cx="5254890" cy="479618"/>
            </a:xfrm>
            <a:prstGeom prst="rect">
              <a:avLst/>
            </a:prstGeom>
            <a:noFill/>
          </p:spPr>
          <p:txBody>
            <a:bodyPr wrap="square" lIns="0" tIns="0" rIns="0" bIns="0" rtlCol="0">
              <a:spAutoFit/>
            </a:bodyPr>
            <a:lstStyle/>
            <a:p>
              <a:pPr algn="ctr">
                <a:lnSpc>
                  <a:spcPct val="150000"/>
                </a:lnSpc>
              </a:pPr>
              <a:r>
                <a:rPr lang="en-US" sz="1100">
                  <a:solidFill>
                    <a:schemeClr val="tx1">
                      <a:lumMod val="50000"/>
                      <a:lumOff val="50000"/>
                    </a:schemeClr>
                  </a:solidFill>
                </a:rPr>
                <a:t>ipsum volutpat tincidunt dapibus at integer eleifend nulla dictum pellentesque lacus vitae tristique nullam malesuada nulla seds massa feugiat iste scelerisque ligula</a:t>
              </a:r>
              <a:endParaRPr lang="en-ID" sz="1100">
                <a:solidFill>
                  <a:schemeClr val="tx1">
                    <a:lumMod val="50000"/>
                    <a:lumOff val="50000"/>
                  </a:schemeClr>
                </a:solidFill>
              </a:endParaRPr>
            </a:p>
          </p:txBody>
        </p:sp>
      </p:grpSp>
      <p:sp>
        <p:nvSpPr>
          <p:cNvPr id="23" name="Figures">
            <a:extLst>
              <a:ext uri="{FF2B5EF4-FFF2-40B4-BE49-F238E27FC236}">
                <a16:creationId xmlns:a16="http://schemas.microsoft.com/office/drawing/2014/main" id="{57C4C4FF-CB0A-4C99-BA28-9FDF95BABCB3}"/>
              </a:ext>
            </a:extLst>
          </p:cNvPr>
          <p:cNvSpPr/>
          <p:nvPr/>
        </p:nvSpPr>
        <p:spPr>
          <a:xfrm>
            <a:off x="7098817" y="580658"/>
            <a:ext cx="3429299" cy="4679812"/>
          </a:xfrm>
          <a:custGeom>
            <a:avLst/>
            <a:gdLst>
              <a:gd name="connsiteX0" fmla="*/ 1577455 w 3636879"/>
              <a:gd name="connsiteY0" fmla="*/ 4959280 h 4963088"/>
              <a:gd name="connsiteX1" fmla="*/ 1538071 w 3636879"/>
              <a:gd name="connsiteY1" fmla="*/ 4878052 h 4963088"/>
              <a:gd name="connsiteX2" fmla="*/ 1544423 w 3636879"/>
              <a:gd name="connsiteY2" fmla="*/ 4842514 h 4963088"/>
              <a:gd name="connsiteX3" fmla="*/ 1527907 w 3636879"/>
              <a:gd name="connsiteY3" fmla="*/ 4815861 h 4963088"/>
              <a:gd name="connsiteX4" fmla="*/ 1339878 w 3636879"/>
              <a:gd name="connsiteY4" fmla="*/ 4673710 h 4963088"/>
              <a:gd name="connsiteX5" fmla="*/ 1182341 w 3636879"/>
              <a:gd name="connsiteY5" fmla="*/ 4419870 h 4963088"/>
              <a:gd name="connsiteX6" fmla="*/ 923166 w 3636879"/>
              <a:gd name="connsiteY6" fmla="*/ 3970573 h 4963088"/>
              <a:gd name="connsiteX7" fmla="*/ 758005 w 3636879"/>
              <a:gd name="connsiteY7" fmla="*/ 3749732 h 4963088"/>
              <a:gd name="connsiteX8" fmla="*/ 685589 w 3636879"/>
              <a:gd name="connsiteY8" fmla="*/ 3635504 h 4963088"/>
              <a:gd name="connsiteX9" fmla="*/ 604279 w 3636879"/>
              <a:gd name="connsiteY9" fmla="*/ 3551737 h 4963088"/>
              <a:gd name="connsiteX10" fmla="*/ 539485 w 3636879"/>
              <a:gd name="connsiteY10" fmla="*/ 3528892 h 4963088"/>
              <a:gd name="connsiteX11" fmla="*/ 529321 w 3636879"/>
              <a:gd name="connsiteY11" fmla="*/ 3544122 h 4963088"/>
              <a:gd name="connsiteX12" fmla="*/ 516617 w 3636879"/>
              <a:gd name="connsiteY12" fmla="*/ 3561890 h 4963088"/>
              <a:gd name="connsiteX13" fmla="*/ 497560 w 3636879"/>
              <a:gd name="connsiteY13" fmla="*/ 3546660 h 4963088"/>
              <a:gd name="connsiteX14" fmla="*/ 439118 w 3636879"/>
              <a:gd name="connsiteY14" fmla="*/ 3467970 h 4963088"/>
              <a:gd name="connsiteX15" fmla="*/ 164698 w 3636879"/>
              <a:gd name="connsiteY15" fmla="*/ 3327088 h 4963088"/>
              <a:gd name="connsiteX16" fmla="*/ 111338 w 3636879"/>
              <a:gd name="connsiteY16" fmla="*/ 3314396 h 4963088"/>
              <a:gd name="connsiteX17" fmla="*/ 47815 w 3636879"/>
              <a:gd name="connsiteY17" fmla="*/ 3261090 h 4963088"/>
              <a:gd name="connsiteX18" fmla="*/ 82117 w 3636879"/>
              <a:gd name="connsiteY18" fmla="*/ 3172246 h 4963088"/>
              <a:gd name="connsiteX19" fmla="*/ 379406 w 3636879"/>
              <a:gd name="connsiteY19" fmla="*/ 3093556 h 4963088"/>
              <a:gd name="connsiteX20" fmla="*/ 582681 w 3636879"/>
              <a:gd name="connsiteY20" fmla="*/ 3103709 h 4963088"/>
              <a:gd name="connsiteX21" fmla="*/ 778333 w 3636879"/>
              <a:gd name="connsiteY21" fmla="*/ 3091017 h 4963088"/>
              <a:gd name="connsiteX22" fmla="*/ 935870 w 3636879"/>
              <a:gd name="connsiteY22" fmla="*/ 3093556 h 4963088"/>
              <a:gd name="connsiteX23" fmla="*/ 1009557 w 3636879"/>
              <a:gd name="connsiteY23" fmla="*/ 3234437 h 4963088"/>
              <a:gd name="connsiteX24" fmla="*/ 963820 w 3636879"/>
              <a:gd name="connsiteY24" fmla="*/ 3381664 h 4963088"/>
              <a:gd name="connsiteX25" fmla="*/ 960009 w 3636879"/>
              <a:gd name="connsiteY25" fmla="*/ 3399433 h 4963088"/>
              <a:gd name="connsiteX26" fmla="*/ 977796 w 3636879"/>
              <a:gd name="connsiteY26" fmla="*/ 3498430 h 4963088"/>
              <a:gd name="connsiteX27" fmla="*/ 1357665 w 3636879"/>
              <a:gd name="connsiteY27" fmla="*/ 3819538 h 4963088"/>
              <a:gd name="connsiteX28" fmla="*/ 1524096 w 3636879"/>
              <a:gd name="connsiteY28" fmla="*/ 4017534 h 4963088"/>
              <a:gd name="connsiteX29" fmla="*/ 1527907 w 3636879"/>
              <a:gd name="connsiteY29" fmla="*/ 4025149 h 4963088"/>
              <a:gd name="connsiteX30" fmla="*/ 1560939 w 3636879"/>
              <a:gd name="connsiteY30" fmla="*/ 4051802 h 4963088"/>
              <a:gd name="connsiteX31" fmla="*/ 1592701 w 3636879"/>
              <a:gd name="connsiteY31" fmla="*/ 4023880 h 4963088"/>
              <a:gd name="connsiteX32" fmla="*/ 1696879 w 3636879"/>
              <a:gd name="connsiteY32" fmla="*/ 3702772 h 4963088"/>
              <a:gd name="connsiteX33" fmla="*/ 1712125 w 3636879"/>
              <a:gd name="connsiteY33" fmla="*/ 3422278 h 4963088"/>
              <a:gd name="connsiteX34" fmla="*/ 1729911 w 3636879"/>
              <a:gd name="connsiteY34" fmla="*/ 3244591 h 4963088"/>
              <a:gd name="connsiteX35" fmla="*/ 1978922 w 3636879"/>
              <a:gd name="connsiteY35" fmla="*/ 2938713 h 4963088"/>
              <a:gd name="connsiteX36" fmla="*/ 2097076 w 3636879"/>
              <a:gd name="connsiteY36" fmla="*/ 2813062 h 4963088"/>
              <a:gd name="connsiteX37" fmla="*/ 2102158 w 3636879"/>
              <a:gd name="connsiteY37" fmla="*/ 2698834 h 4963088"/>
              <a:gd name="connsiteX38" fmla="*/ 2013225 w 3636879"/>
              <a:gd name="connsiteY38" fmla="*/ 2516069 h 4963088"/>
              <a:gd name="connsiteX39" fmla="*/ 1949702 w 3636879"/>
              <a:gd name="connsiteY39" fmla="*/ 2381534 h 4963088"/>
              <a:gd name="connsiteX40" fmla="*/ 1831548 w 3636879"/>
              <a:gd name="connsiteY40" fmla="*/ 2212731 h 4963088"/>
              <a:gd name="connsiteX41" fmla="*/ 1764214 w 3636879"/>
              <a:gd name="connsiteY41" fmla="*/ 2101041 h 4963088"/>
              <a:gd name="connsiteX42" fmla="*/ 1694338 w 3636879"/>
              <a:gd name="connsiteY42" fmla="*/ 2088349 h 4963088"/>
              <a:gd name="connsiteX43" fmla="*/ 1369099 w 3636879"/>
              <a:gd name="connsiteY43" fmla="*/ 2288883 h 4963088"/>
              <a:gd name="connsiteX44" fmla="*/ 1317010 w 3636879"/>
              <a:gd name="connsiteY44" fmla="*/ 2315536 h 4963088"/>
              <a:gd name="connsiteX45" fmla="*/ 1048942 w 3636879"/>
              <a:gd name="connsiteY45" fmla="*/ 2436110 h 4963088"/>
              <a:gd name="connsiteX46" fmla="*/ 569976 w 3636879"/>
              <a:gd name="connsiteY46" fmla="*/ 2540184 h 4963088"/>
              <a:gd name="connsiteX47" fmla="*/ 436577 w 3636879"/>
              <a:gd name="connsiteY47" fmla="*/ 2546530 h 4963088"/>
              <a:gd name="connsiteX48" fmla="*/ 394652 w 3636879"/>
              <a:gd name="connsiteY48" fmla="*/ 2568107 h 4963088"/>
              <a:gd name="connsiteX49" fmla="*/ 285392 w 3636879"/>
              <a:gd name="connsiteY49" fmla="*/ 2608721 h 4963088"/>
              <a:gd name="connsiteX50" fmla="*/ 235844 w 3636879"/>
              <a:gd name="connsiteY50" fmla="*/ 2620144 h 4963088"/>
              <a:gd name="connsiteX51" fmla="*/ 233303 w 3636879"/>
              <a:gd name="connsiteY51" fmla="*/ 2664566 h 4963088"/>
              <a:gd name="connsiteX52" fmla="*/ 254901 w 3636879"/>
              <a:gd name="connsiteY52" fmla="*/ 2698834 h 4963088"/>
              <a:gd name="connsiteX53" fmla="*/ 223139 w 3636879"/>
              <a:gd name="connsiteY53" fmla="*/ 2716603 h 4963088"/>
              <a:gd name="connsiteX54" fmla="*/ 115150 w 3636879"/>
              <a:gd name="connsiteY54" fmla="*/ 2701373 h 4963088"/>
              <a:gd name="connsiteX55" fmla="*/ 16053 w 3636879"/>
              <a:gd name="connsiteY55" fmla="*/ 2645528 h 4963088"/>
              <a:gd name="connsiteX56" fmla="*/ 2078 w 3636879"/>
              <a:gd name="connsiteY56" fmla="*/ 2629028 h 4963088"/>
              <a:gd name="connsiteX57" fmla="*/ 30028 w 3636879"/>
              <a:gd name="connsiteY57" fmla="*/ 2503377 h 4963088"/>
              <a:gd name="connsiteX58" fmla="*/ 47815 w 3636879"/>
              <a:gd name="connsiteY58" fmla="*/ 2486878 h 4963088"/>
              <a:gd name="connsiteX59" fmla="*/ 248548 w 3636879"/>
              <a:gd name="connsiteY59" fmla="*/ 2405649 h 4963088"/>
              <a:gd name="connsiteX60" fmla="*/ 435307 w 3636879"/>
              <a:gd name="connsiteY60" fmla="*/ 2368842 h 4963088"/>
              <a:gd name="connsiteX61" fmla="*/ 925706 w 3636879"/>
              <a:gd name="connsiteY61" fmla="*/ 2137848 h 4963088"/>
              <a:gd name="connsiteX62" fmla="*/ 1045130 w 3636879"/>
              <a:gd name="connsiteY62" fmla="*/ 2092156 h 4963088"/>
              <a:gd name="connsiteX63" fmla="*/ 1412295 w 3636879"/>
              <a:gd name="connsiteY63" fmla="*/ 1930968 h 4963088"/>
              <a:gd name="connsiteX64" fmla="*/ 1480900 w 3636879"/>
              <a:gd name="connsiteY64" fmla="*/ 1858624 h 4963088"/>
              <a:gd name="connsiteX65" fmla="*/ 1670199 w 3636879"/>
              <a:gd name="connsiteY65" fmla="*/ 1689820 h 4963088"/>
              <a:gd name="connsiteX66" fmla="*/ 1831548 w 3636879"/>
              <a:gd name="connsiteY66" fmla="*/ 1613668 h 4963088"/>
              <a:gd name="connsiteX67" fmla="*/ 1924292 w 3636879"/>
              <a:gd name="connsiteY67" fmla="*/ 1498171 h 4963088"/>
              <a:gd name="connsiteX68" fmla="*/ 1889990 w 3636879"/>
              <a:gd name="connsiteY68" fmla="*/ 1448672 h 4963088"/>
              <a:gd name="connsiteX69" fmla="*/ 1854417 w 3636879"/>
              <a:gd name="connsiteY69" fmla="*/ 1395365 h 4963088"/>
              <a:gd name="connsiteX70" fmla="*/ 1842983 w 3636879"/>
              <a:gd name="connsiteY70" fmla="*/ 1274791 h 4963088"/>
              <a:gd name="connsiteX71" fmla="*/ 1835360 w 3636879"/>
              <a:gd name="connsiteY71" fmla="*/ 1249407 h 4963088"/>
              <a:gd name="connsiteX72" fmla="*/ 1764214 w 3636879"/>
              <a:gd name="connsiteY72" fmla="*/ 1067912 h 4963088"/>
              <a:gd name="connsiteX73" fmla="*/ 1746427 w 3636879"/>
              <a:gd name="connsiteY73" fmla="*/ 979068 h 4963088"/>
              <a:gd name="connsiteX74" fmla="*/ 1755320 w 3636879"/>
              <a:gd name="connsiteY74" fmla="*/ 872455 h 4963088"/>
              <a:gd name="connsiteX75" fmla="*/ 1848064 w 3636879"/>
              <a:gd name="connsiteY75" fmla="*/ 694767 h 4963088"/>
              <a:gd name="connsiteX76" fmla="*/ 1926833 w 3636879"/>
              <a:gd name="connsiteY76" fmla="*/ 666844 h 4963088"/>
              <a:gd name="connsiteX77" fmla="*/ 1966218 w 3636879"/>
              <a:gd name="connsiteY77" fmla="*/ 652883 h 4963088"/>
              <a:gd name="connsiteX78" fmla="*/ 2090723 w 3636879"/>
              <a:gd name="connsiteY78" fmla="*/ 604653 h 4963088"/>
              <a:gd name="connsiteX79" fmla="*/ 2179656 w 3636879"/>
              <a:gd name="connsiteY79" fmla="*/ 604653 h 4963088"/>
              <a:gd name="connsiteX80" fmla="*/ 2193631 w 3636879"/>
              <a:gd name="connsiteY80" fmla="*/ 608461 h 4963088"/>
              <a:gd name="connsiteX81" fmla="*/ 2341005 w 3636879"/>
              <a:gd name="connsiteY81" fmla="*/ 742996 h 4963088"/>
              <a:gd name="connsiteX82" fmla="*/ 2370226 w 3636879"/>
              <a:gd name="connsiteY82" fmla="*/ 781072 h 4963088"/>
              <a:gd name="connsiteX83" fmla="*/ 2339734 w 3636879"/>
              <a:gd name="connsiteY83" fmla="*/ 602115 h 4963088"/>
              <a:gd name="connsiteX84" fmla="*/ 2281293 w 3636879"/>
              <a:gd name="connsiteY84" fmla="*/ 393966 h 4963088"/>
              <a:gd name="connsiteX85" fmla="*/ 2160599 w 3636879"/>
              <a:gd name="connsiteY85" fmla="*/ 221355 h 4963088"/>
              <a:gd name="connsiteX86" fmla="*/ 2159328 w 3636879"/>
              <a:gd name="connsiteY86" fmla="*/ 129972 h 4963088"/>
              <a:gd name="connsiteX87" fmla="*/ 2199983 w 3636879"/>
              <a:gd name="connsiteY87" fmla="*/ 56359 h 4963088"/>
              <a:gd name="connsiteX88" fmla="*/ 2293998 w 3636879"/>
              <a:gd name="connsiteY88" fmla="*/ 5591 h 4963088"/>
              <a:gd name="connsiteX89" fmla="*/ 2338464 w 3636879"/>
              <a:gd name="connsiteY89" fmla="*/ 15744 h 4963088"/>
              <a:gd name="connsiteX90" fmla="*/ 2379119 w 3636879"/>
              <a:gd name="connsiteY90" fmla="*/ 70320 h 4963088"/>
              <a:gd name="connsiteX91" fmla="*/ 2403258 w 3636879"/>
              <a:gd name="connsiteY91" fmla="*/ 202317 h 4963088"/>
              <a:gd name="connsiteX92" fmla="*/ 2431208 w 3636879"/>
              <a:gd name="connsiteY92" fmla="*/ 312737 h 4963088"/>
              <a:gd name="connsiteX93" fmla="*/ 2455347 w 3636879"/>
              <a:gd name="connsiteY93" fmla="*/ 386351 h 4963088"/>
              <a:gd name="connsiteX94" fmla="*/ 2661162 w 3636879"/>
              <a:gd name="connsiteY94" fmla="*/ 828033 h 4963088"/>
              <a:gd name="connsiteX95" fmla="*/ 2731038 w 3636879"/>
              <a:gd name="connsiteY95" fmla="*/ 1045066 h 4963088"/>
              <a:gd name="connsiteX96" fmla="*/ 2725956 w 3636879"/>
              <a:gd name="connsiteY96" fmla="*/ 1140256 h 4963088"/>
              <a:gd name="connsiteX97" fmla="*/ 2621778 w 3636879"/>
              <a:gd name="connsiteY97" fmla="*/ 1396634 h 4963088"/>
              <a:gd name="connsiteX98" fmla="*/ 2640835 w 3636879"/>
              <a:gd name="connsiteY98" fmla="*/ 1434710 h 4963088"/>
              <a:gd name="connsiteX99" fmla="*/ 2723415 w 3636879"/>
              <a:gd name="connsiteY99" fmla="*/ 1462633 h 4963088"/>
              <a:gd name="connsiteX100" fmla="*/ 2823782 w 3636879"/>
              <a:gd name="connsiteY100" fmla="*/ 1493094 h 4963088"/>
              <a:gd name="connsiteX101" fmla="*/ 2958451 w 3636879"/>
              <a:gd name="connsiteY101" fmla="*/ 1571784 h 4963088"/>
              <a:gd name="connsiteX102" fmla="*/ 3027056 w 3636879"/>
              <a:gd name="connsiteY102" fmla="*/ 1759626 h 4963088"/>
              <a:gd name="connsiteX103" fmla="*/ 3024515 w 3636879"/>
              <a:gd name="connsiteY103" fmla="*/ 1781202 h 4963088"/>
              <a:gd name="connsiteX104" fmla="*/ 3006729 w 3636879"/>
              <a:gd name="connsiteY104" fmla="*/ 1798971 h 4963088"/>
              <a:gd name="connsiteX105" fmla="*/ 2995295 w 3636879"/>
              <a:gd name="connsiteY105" fmla="*/ 1779933 h 4963088"/>
              <a:gd name="connsiteX106" fmla="*/ 2842839 w 3636879"/>
              <a:gd name="connsiteY106" fmla="*/ 1554015 h 4963088"/>
              <a:gd name="connsiteX107" fmla="*/ 2649728 w 3636879"/>
              <a:gd name="connsiteY107" fmla="*/ 1496901 h 4963088"/>
              <a:gd name="connsiteX108" fmla="*/ 2610344 w 3636879"/>
              <a:gd name="connsiteY108" fmla="*/ 1482940 h 4963088"/>
              <a:gd name="connsiteX109" fmla="*/ 2581123 w 3636879"/>
              <a:gd name="connsiteY109" fmla="*/ 1489286 h 4963088"/>
              <a:gd name="connsiteX110" fmla="*/ 2513788 w 3636879"/>
              <a:gd name="connsiteY110" fmla="*/ 1587015 h 4963088"/>
              <a:gd name="connsiteX111" fmla="*/ 2520141 w 3636879"/>
              <a:gd name="connsiteY111" fmla="*/ 1636513 h 4963088"/>
              <a:gd name="connsiteX112" fmla="*/ 2648458 w 3636879"/>
              <a:gd name="connsiteY112" fmla="*/ 1752011 h 4963088"/>
              <a:gd name="connsiteX113" fmla="*/ 2774234 w 3636879"/>
              <a:gd name="connsiteY113" fmla="*/ 1910661 h 4963088"/>
              <a:gd name="connsiteX114" fmla="*/ 2761529 w 3636879"/>
              <a:gd name="connsiteY114" fmla="*/ 2099772 h 4963088"/>
              <a:gd name="connsiteX115" fmla="*/ 2731038 w 3636879"/>
              <a:gd name="connsiteY115" fmla="*/ 2243191 h 4963088"/>
              <a:gd name="connsiteX116" fmla="*/ 2758988 w 3636879"/>
              <a:gd name="connsiteY116" fmla="*/ 2408187 h 4963088"/>
              <a:gd name="connsiteX117" fmla="*/ 2762800 w 3636879"/>
              <a:gd name="connsiteY117" fmla="*/ 2632836 h 4963088"/>
              <a:gd name="connsiteX118" fmla="*/ 2722145 w 3636879"/>
              <a:gd name="connsiteY118" fmla="*/ 3035172 h 4963088"/>
              <a:gd name="connsiteX119" fmla="*/ 2700547 w 3636879"/>
              <a:gd name="connsiteY119" fmla="*/ 3145593 h 4963088"/>
              <a:gd name="connsiteX120" fmla="*/ 2684031 w 3636879"/>
              <a:gd name="connsiteY120" fmla="*/ 3271244 h 4963088"/>
              <a:gd name="connsiteX121" fmla="*/ 2734849 w 3636879"/>
              <a:gd name="connsiteY121" fmla="*/ 3391818 h 4963088"/>
              <a:gd name="connsiteX122" fmla="*/ 2762800 w 3636879"/>
              <a:gd name="connsiteY122" fmla="*/ 3414664 h 4963088"/>
              <a:gd name="connsiteX123" fmla="*/ 3141398 w 3636879"/>
              <a:gd name="connsiteY123" fmla="*/ 3700234 h 4963088"/>
              <a:gd name="connsiteX124" fmla="*/ 3569545 w 3636879"/>
              <a:gd name="connsiteY124" fmla="*/ 4139377 h 4963088"/>
              <a:gd name="connsiteX125" fmla="*/ 3636880 w 3636879"/>
              <a:gd name="connsiteY125" fmla="*/ 4268835 h 4963088"/>
              <a:gd name="connsiteX126" fmla="*/ 3636880 w 3636879"/>
              <a:gd name="connsiteY126" fmla="*/ 4366564 h 4963088"/>
              <a:gd name="connsiteX127" fmla="*/ 3627986 w 3636879"/>
              <a:gd name="connsiteY127" fmla="*/ 4383064 h 4963088"/>
              <a:gd name="connsiteX128" fmla="*/ 3425982 w 3636879"/>
              <a:gd name="connsiteY128" fmla="*/ 4553136 h 4963088"/>
              <a:gd name="connsiteX129" fmla="*/ 3298936 w 3636879"/>
              <a:gd name="connsiteY129" fmla="*/ 4568367 h 4963088"/>
              <a:gd name="connsiteX130" fmla="*/ 2621778 w 3636879"/>
              <a:gd name="connsiteY130" fmla="*/ 4568367 h 4963088"/>
              <a:gd name="connsiteX131" fmla="*/ 2376578 w 3636879"/>
              <a:gd name="connsiteY131" fmla="*/ 4587405 h 4963088"/>
              <a:gd name="connsiteX132" fmla="*/ 2266048 w 3636879"/>
              <a:gd name="connsiteY132" fmla="*/ 4602635 h 4963088"/>
              <a:gd name="connsiteX133" fmla="*/ 2117403 w 3636879"/>
              <a:gd name="connsiteY133" fmla="*/ 4626750 h 4963088"/>
              <a:gd name="connsiteX134" fmla="*/ 2074207 w 3636879"/>
              <a:gd name="connsiteY134" fmla="*/ 4682595 h 4963088"/>
              <a:gd name="connsiteX135" fmla="*/ 2029741 w 3636879"/>
              <a:gd name="connsiteY135" fmla="*/ 4715594 h 4963088"/>
              <a:gd name="connsiteX136" fmla="*/ 1992898 w 3636879"/>
              <a:gd name="connsiteY136" fmla="*/ 4727017 h 4963088"/>
              <a:gd name="connsiteX137" fmla="*/ 1863310 w 3636879"/>
              <a:gd name="connsiteY137" fmla="*/ 4801900 h 4963088"/>
              <a:gd name="connsiteX138" fmla="*/ 1851876 w 3636879"/>
              <a:gd name="connsiteY138" fmla="*/ 4803169 h 4963088"/>
              <a:gd name="connsiteX139" fmla="*/ 1804869 w 3636879"/>
              <a:gd name="connsiteY139" fmla="*/ 4809515 h 4963088"/>
              <a:gd name="connsiteX140" fmla="*/ 1705772 w 3636879"/>
              <a:gd name="connsiteY140" fmla="*/ 4879321 h 4963088"/>
              <a:gd name="connsiteX141" fmla="*/ 1595242 w 3636879"/>
              <a:gd name="connsiteY141" fmla="*/ 4963088 h 4963088"/>
              <a:gd name="connsiteX142" fmla="*/ 1577455 w 3636879"/>
              <a:gd name="connsiteY142" fmla="*/ 4959280 h 4963088"/>
              <a:gd name="connsiteX143" fmla="*/ 2236827 w 3636879"/>
              <a:gd name="connsiteY143" fmla="*/ 4275181 h 4963088"/>
              <a:gd name="connsiteX144" fmla="*/ 2432479 w 3636879"/>
              <a:gd name="connsiteY144" fmla="*/ 4235836 h 4963088"/>
              <a:gd name="connsiteX145" fmla="*/ 2729768 w 3636879"/>
              <a:gd name="connsiteY145" fmla="*/ 4136839 h 4963088"/>
              <a:gd name="connsiteX146" fmla="*/ 2758988 w 3636879"/>
              <a:gd name="connsiteY146" fmla="*/ 4110185 h 4963088"/>
              <a:gd name="connsiteX147" fmla="*/ 2734849 w 3636879"/>
              <a:gd name="connsiteY147" fmla="*/ 4082263 h 4963088"/>
              <a:gd name="connsiteX148" fmla="*/ 2498543 w 3636879"/>
              <a:gd name="connsiteY148" fmla="*/ 3912190 h 4963088"/>
              <a:gd name="connsiteX149" fmla="*/ 2390553 w 3636879"/>
              <a:gd name="connsiteY149" fmla="*/ 3809385 h 4963088"/>
              <a:gd name="connsiteX150" fmla="*/ 2339734 w 3636879"/>
              <a:gd name="connsiteY150" fmla="*/ 3823346 h 4963088"/>
              <a:gd name="connsiteX151" fmla="*/ 2286375 w 3636879"/>
              <a:gd name="connsiteY151" fmla="*/ 3971842 h 4963088"/>
              <a:gd name="connsiteX152" fmla="*/ 2170763 w 3636879"/>
              <a:gd name="connsiteY152" fmla="*/ 4216798 h 4963088"/>
              <a:gd name="connsiteX153" fmla="*/ 2210147 w 3636879"/>
              <a:gd name="connsiteY153" fmla="*/ 4275181 h 4963088"/>
              <a:gd name="connsiteX154" fmla="*/ 2236827 w 3636879"/>
              <a:gd name="connsiteY154" fmla="*/ 4275181 h 49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3636879" h="4963088">
                <a:moveTo>
                  <a:pt x="1577455" y="4959280"/>
                </a:moveTo>
                <a:cubicBezTo>
                  <a:pt x="1536800" y="4936435"/>
                  <a:pt x="1530448" y="4923743"/>
                  <a:pt x="1538071" y="4878052"/>
                </a:cubicBezTo>
                <a:cubicBezTo>
                  <a:pt x="1540612" y="4866629"/>
                  <a:pt x="1541882" y="4853937"/>
                  <a:pt x="1544423" y="4842514"/>
                </a:cubicBezTo>
                <a:cubicBezTo>
                  <a:pt x="1546964" y="4828553"/>
                  <a:pt x="1541882" y="4819668"/>
                  <a:pt x="1527907" y="4815861"/>
                </a:cubicBezTo>
                <a:cubicBezTo>
                  <a:pt x="1445327" y="4794284"/>
                  <a:pt x="1389426" y="4737170"/>
                  <a:pt x="1339878" y="4673710"/>
                </a:cubicBezTo>
                <a:cubicBezTo>
                  <a:pt x="1278896" y="4595020"/>
                  <a:pt x="1238241" y="4502368"/>
                  <a:pt x="1182341" y="4419870"/>
                </a:cubicBezTo>
                <a:cubicBezTo>
                  <a:pt x="1083244" y="4276451"/>
                  <a:pt x="1004475" y="4122877"/>
                  <a:pt x="923166" y="3970573"/>
                </a:cubicBezTo>
                <a:cubicBezTo>
                  <a:pt x="878699" y="3889344"/>
                  <a:pt x="822799" y="3817000"/>
                  <a:pt x="758005" y="3749732"/>
                </a:cubicBezTo>
                <a:cubicBezTo>
                  <a:pt x="727514" y="3718002"/>
                  <a:pt x="704646" y="3677388"/>
                  <a:pt x="685589" y="3635504"/>
                </a:cubicBezTo>
                <a:cubicBezTo>
                  <a:pt x="670343" y="3599967"/>
                  <a:pt x="637311" y="3572044"/>
                  <a:pt x="604279" y="3551737"/>
                </a:cubicBezTo>
                <a:cubicBezTo>
                  <a:pt x="587763" y="3541584"/>
                  <a:pt x="559812" y="3545391"/>
                  <a:pt x="539485" y="3528892"/>
                </a:cubicBezTo>
                <a:cubicBezTo>
                  <a:pt x="529321" y="3521276"/>
                  <a:pt x="530592" y="3537776"/>
                  <a:pt x="529321" y="3544122"/>
                </a:cubicBezTo>
                <a:cubicBezTo>
                  <a:pt x="528051" y="3553006"/>
                  <a:pt x="526780" y="3560622"/>
                  <a:pt x="516617" y="3561890"/>
                </a:cubicBezTo>
                <a:cubicBezTo>
                  <a:pt x="505182" y="3563160"/>
                  <a:pt x="498830" y="3555544"/>
                  <a:pt x="497560" y="3546660"/>
                </a:cubicBezTo>
                <a:cubicBezTo>
                  <a:pt x="492478" y="3508584"/>
                  <a:pt x="461987" y="3493354"/>
                  <a:pt x="439118" y="3467970"/>
                </a:cubicBezTo>
                <a:cubicBezTo>
                  <a:pt x="362890" y="3386741"/>
                  <a:pt x="258712" y="3368972"/>
                  <a:pt x="164698" y="3327088"/>
                </a:cubicBezTo>
                <a:cubicBezTo>
                  <a:pt x="148182" y="3319474"/>
                  <a:pt x="129125" y="3318204"/>
                  <a:pt x="111338" y="3314396"/>
                </a:cubicBezTo>
                <a:cubicBezTo>
                  <a:pt x="80847" y="3308050"/>
                  <a:pt x="55438" y="3291551"/>
                  <a:pt x="47815" y="3261090"/>
                </a:cubicBezTo>
                <a:cubicBezTo>
                  <a:pt x="37651" y="3220476"/>
                  <a:pt x="47815" y="3193823"/>
                  <a:pt x="82117" y="3172246"/>
                </a:cubicBezTo>
                <a:cubicBezTo>
                  <a:pt x="172321" y="3113863"/>
                  <a:pt x="272687" y="3091017"/>
                  <a:pt x="379406" y="3093556"/>
                </a:cubicBezTo>
                <a:cubicBezTo>
                  <a:pt x="446741" y="3094825"/>
                  <a:pt x="515346" y="3103709"/>
                  <a:pt x="582681" y="3103709"/>
                </a:cubicBezTo>
                <a:cubicBezTo>
                  <a:pt x="648745" y="3103709"/>
                  <a:pt x="713539" y="3094825"/>
                  <a:pt x="778333" y="3091017"/>
                </a:cubicBezTo>
                <a:cubicBezTo>
                  <a:pt x="830422" y="3088479"/>
                  <a:pt x="883781" y="3084671"/>
                  <a:pt x="935870" y="3093556"/>
                </a:cubicBezTo>
                <a:cubicBezTo>
                  <a:pt x="1013369" y="3107517"/>
                  <a:pt x="1047671" y="3165900"/>
                  <a:pt x="1009557" y="3234437"/>
                </a:cubicBezTo>
                <a:cubicBezTo>
                  <a:pt x="984148" y="3281397"/>
                  <a:pt x="981607" y="3333434"/>
                  <a:pt x="963820" y="3381664"/>
                </a:cubicBezTo>
                <a:cubicBezTo>
                  <a:pt x="961280" y="3386741"/>
                  <a:pt x="962550" y="3394356"/>
                  <a:pt x="960009" y="3399433"/>
                </a:cubicBezTo>
                <a:cubicBezTo>
                  <a:pt x="942223" y="3438778"/>
                  <a:pt x="948575" y="3465432"/>
                  <a:pt x="977796" y="3498430"/>
                </a:cubicBezTo>
                <a:cubicBezTo>
                  <a:pt x="1087056" y="3625351"/>
                  <a:pt x="1225536" y="3719272"/>
                  <a:pt x="1357665" y="3819538"/>
                </a:cubicBezTo>
                <a:cubicBezTo>
                  <a:pt x="1428811" y="3874114"/>
                  <a:pt x="1487252" y="3935036"/>
                  <a:pt x="1524096" y="4017534"/>
                </a:cubicBezTo>
                <a:cubicBezTo>
                  <a:pt x="1525366" y="4020072"/>
                  <a:pt x="1526637" y="4022611"/>
                  <a:pt x="1527907" y="4025149"/>
                </a:cubicBezTo>
                <a:cubicBezTo>
                  <a:pt x="1534259" y="4039110"/>
                  <a:pt x="1541882" y="4051802"/>
                  <a:pt x="1560939" y="4051802"/>
                </a:cubicBezTo>
                <a:cubicBezTo>
                  <a:pt x="1581267" y="4051802"/>
                  <a:pt x="1586349" y="4039110"/>
                  <a:pt x="1592701" y="4023880"/>
                </a:cubicBezTo>
                <a:cubicBezTo>
                  <a:pt x="1638438" y="3921074"/>
                  <a:pt x="1668929" y="3813192"/>
                  <a:pt x="1696879" y="3702772"/>
                </a:cubicBezTo>
                <a:cubicBezTo>
                  <a:pt x="1721018" y="3608851"/>
                  <a:pt x="1714666" y="3516200"/>
                  <a:pt x="1712125" y="3422278"/>
                </a:cubicBezTo>
                <a:cubicBezTo>
                  <a:pt x="1710854" y="3362626"/>
                  <a:pt x="1715936" y="3302974"/>
                  <a:pt x="1729911" y="3244591"/>
                </a:cubicBezTo>
                <a:cubicBezTo>
                  <a:pt x="1764214" y="3102440"/>
                  <a:pt x="1863310" y="3013596"/>
                  <a:pt x="1978922" y="2938713"/>
                </a:cubicBezTo>
                <a:cubicBezTo>
                  <a:pt x="2029741" y="2905714"/>
                  <a:pt x="2067855" y="2865099"/>
                  <a:pt x="2097076" y="2813062"/>
                </a:cubicBezTo>
                <a:cubicBezTo>
                  <a:pt x="2117403" y="2774986"/>
                  <a:pt x="2116133" y="2736910"/>
                  <a:pt x="2102158" y="2698834"/>
                </a:cubicBezTo>
                <a:cubicBezTo>
                  <a:pt x="2078019" y="2635374"/>
                  <a:pt x="2039905" y="2578260"/>
                  <a:pt x="2013225" y="2516069"/>
                </a:cubicBezTo>
                <a:cubicBezTo>
                  <a:pt x="1994168" y="2470378"/>
                  <a:pt x="1973841" y="2424687"/>
                  <a:pt x="1949702" y="2381534"/>
                </a:cubicBezTo>
                <a:cubicBezTo>
                  <a:pt x="1915399" y="2321882"/>
                  <a:pt x="1865851" y="2272383"/>
                  <a:pt x="1831548" y="2212731"/>
                </a:cubicBezTo>
                <a:cubicBezTo>
                  <a:pt x="1809950" y="2174654"/>
                  <a:pt x="1783271" y="2140386"/>
                  <a:pt x="1764214" y="2101041"/>
                </a:cubicBezTo>
                <a:cubicBezTo>
                  <a:pt x="1748968" y="2069311"/>
                  <a:pt x="1721018" y="2064234"/>
                  <a:pt x="1694338" y="2088349"/>
                </a:cubicBezTo>
                <a:cubicBezTo>
                  <a:pt x="1597783" y="2174654"/>
                  <a:pt x="1488523" y="2239384"/>
                  <a:pt x="1369099" y="2288883"/>
                </a:cubicBezTo>
                <a:cubicBezTo>
                  <a:pt x="1351312" y="2296498"/>
                  <a:pt x="1332255" y="2304113"/>
                  <a:pt x="1317010" y="2315536"/>
                </a:cubicBezTo>
                <a:cubicBezTo>
                  <a:pt x="1236971" y="2376457"/>
                  <a:pt x="1142956" y="2403111"/>
                  <a:pt x="1048942" y="2436110"/>
                </a:cubicBezTo>
                <a:cubicBezTo>
                  <a:pt x="893945" y="2490685"/>
                  <a:pt x="732596" y="2517339"/>
                  <a:pt x="569976" y="2540184"/>
                </a:cubicBezTo>
                <a:cubicBezTo>
                  <a:pt x="525510" y="2546530"/>
                  <a:pt x="481044" y="2543992"/>
                  <a:pt x="436577" y="2546530"/>
                </a:cubicBezTo>
                <a:cubicBezTo>
                  <a:pt x="418791" y="2547799"/>
                  <a:pt x="406086" y="2554145"/>
                  <a:pt x="394652" y="2568107"/>
                </a:cubicBezTo>
                <a:cubicBezTo>
                  <a:pt x="366702" y="2603644"/>
                  <a:pt x="328588" y="2613798"/>
                  <a:pt x="285392" y="2608721"/>
                </a:cubicBezTo>
                <a:cubicBezTo>
                  <a:pt x="266335" y="2606183"/>
                  <a:pt x="251089" y="2609990"/>
                  <a:pt x="235844" y="2620144"/>
                </a:cubicBezTo>
                <a:cubicBezTo>
                  <a:pt x="206623" y="2637913"/>
                  <a:pt x="206623" y="2644259"/>
                  <a:pt x="233303" y="2664566"/>
                </a:cubicBezTo>
                <a:cubicBezTo>
                  <a:pt x="244737" y="2673450"/>
                  <a:pt x="257442" y="2683604"/>
                  <a:pt x="254901" y="2698834"/>
                </a:cubicBezTo>
                <a:cubicBezTo>
                  <a:pt x="252360" y="2715334"/>
                  <a:pt x="235844" y="2715334"/>
                  <a:pt x="223139" y="2716603"/>
                </a:cubicBezTo>
                <a:cubicBezTo>
                  <a:pt x="186296" y="2720411"/>
                  <a:pt x="151993" y="2719141"/>
                  <a:pt x="115150" y="2701373"/>
                </a:cubicBezTo>
                <a:cubicBezTo>
                  <a:pt x="80847" y="2684873"/>
                  <a:pt x="44004" y="2673450"/>
                  <a:pt x="16053" y="2645528"/>
                </a:cubicBezTo>
                <a:cubicBezTo>
                  <a:pt x="10971" y="2640451"/>
                  <a:pt x="5890" y="2635374"/>
                  <a:pt x="2078" y="2629028"/>
                </a:cubicBezTo>
                <a:cubicBezTo>
                  <a:pt x="-6815" y="2611259"/>
                  <a:pt x="14783" y="2517339"/>
                  <a:pt x="30028" y="2503377"/>
                </a:cubicBezTo>
                <a:cubicBezTo>
                  <a:pt x="36381" y="2498301"/>
                  <a:pt x="42733" y="2493224"/>
                  <a:pt x="47815" y="2486878"/>
                </a:cubicBezTo>
                <a:cubicBezTo>
                  <a:pt x="132936" y="2408187"/>
                  <a:pt x="132936" y="2408187"/>
                  <a:pt x="248548" y="2405649"/>
                </a:cubicBezTo>
                <a:cubicBezTo>
                  <a:pt x="313342" y="2403111"/>
                  <a:pt x="374325" y="2389149"/>
                  <a:pt x="435307" y="2368842"/>
                </a:cubicBezTo>
                <a:cubicBezTo>
                  <a:pt x="606820" y="2310459"/>
                  <a:pt x="766898" y="2226692"/>
                  <a:pt x="925706" y="2137848"/>
                </a:cubicBezTo>
                <a:cubicBezTo>
                  <a:pt x="962550" y="2117540"/>
                  <a:pt x="1003205" y="2104848"/>
                  <a:pt x="1045130" y="2092156"/>
                </a:cubicBezTo>
                <a:cubicBezTo>
                  <a:pt x="1174718" y="2055350"/>
                  <a:pt x="1297953" y="2004582"/>
                  <a:pt x="1412295" y="1930968"/>
                </a:cubicBezTo>
                <a:cubicBezTo>
                  <a:pt x="1441515" y="1911930"/>
                  <a:pt x="1460572" y="1885277"/>
                  <a:pt x="1480900" y="1858624"/>
                </a:cubicBezTo>
                <a:cubicBezTo>
                  <a:pt x="1532989" y="1790087"/>
                  <a:pt x="1590160" y="1725358"/>
                  <a:pt x="1670199" y="1689820"/>
                </a:cubicBezTo>
                <a:cubicBezTo>
                  <a:pt x="1724829" y="1665705"/>
                  <a:pt x="1774377" y="1633975"/>
                  <a:pt x="1831548" y="1613668"/>
                </a:cubicBezTo>
                <a:cubicBezTo>
                  <a:pt x="1878556" y="1597168"/>
                  <a:pt x="1915399" y="1554015"/>
                  <a:pt x="1924292" y="1498171"/>
                </a:cubicBezTo>
                <a:cubicBezTo>
                  <a:pt x="1928104" y="1472787"/>
                  <a:pt x="1906506" y="1460094"/>
                  <a:pt x="1889990" y="1448672"/>
                </a:cubicBezTo>
                <a:cubicBezTo>
                  <a:pt x="1869662" y="1434710"/>
                  <a:pt x="1855687" y="1418211"/>
                  <a:pt x="1854417" y="1395365"/>
                </a:cubicBezTo>
                <a:cubicBezTo>
                  <a:pt x="1853146" y="1354751"/>
                  <a:pt x="1822655" y="1317944"/>
                  <a:pt x="1842983" y="1274791"/>
                </a:cubicBezTo>
                <a:cubicBezTo>
                  <a:pt x="1848064" y="1265907"/>
                  <a:pt x="1840442" y="1258292"/>
                  <a:pt x="1835360" y="1249407"/>
                </a:cubicBezTo>
                <a:cubicBezTo>
                  <a:pt x="1801057" y="1193562"/>
                  <a:pt x="1773107" y="1135179"/>
                  <a:pt x="1764214" y="1067912"/>
                </a:cubicBezTo>
                <a:cubicBezTo>
                  <a:pt x="1760402" y="1038720"/>
                  <a:pt x="1760402" y="1008259"/>
                  <a:pt x="1746427" y="979068"/>
                </a:cubicBezTo>
                <a:cubicBezTo>
                  <a:pt x="1731182" y="946068"/>
                  <a:pt x="1751509" y="907992"/>
                  <a:pt x="1755320" y="872455"/>
                </a:cubicBezTo>
                <a:cubicBezTo>
                  <a:pt x="1761673" y="802649"/>
                  <a:pt x="1807410" y="748073"/>
                  <a:pt x="1848064" y="694767"/>
                </a:cubicBezTo>
                <a:cubicBezTo>
                  <a:pt x="1864580" y="671921"/>
                  <a:pt x="1897613" y="668113"/>
                  <a:pt x="1926833" y="666844"/>
                </a:cubicBezTo>
                <a:cubicBezTo>
                  <a:pt x="1942079" y="665575"/>
                  <a:pt x="1953513" y="661767"/>
                  <a:pt x="1966218" y="652883"/>
                </a:cubicBezTo>
                <a:cubicBezTo>
                  <a:pt x="2003061" y="624961"/>
                  <a:pt x="2042446" y="607192"/>
                  <a:pt x="2090723" y="604653"/>
                </a:cubicBezTo>
                <a:cubicBezTo>
                  <a:pt x="2121214" y="603384"/>
                  <a:pt x="2150435" y="609730"/>
                  <a:pt x="2179656" y="604653"/>
                </a:cubicBezTo>
                <a:cubicBezTo>
                  <a:pt x="2184738" y="603384"/>
                  <a:pt x="2189820" y="604653"/>
                  <a:pt x="2193631" y="608461"/>
                </a:cubicBezTo>
                <a:cubicBezTo>
                  <a:pt x="2248261" y="646537"/>
                  <a:pt x="2315596" y="670652"/>
                  <a:pt x="2341005" y="742996"/>
                </a:cubicBezTo>
                <a:cubicBezTo>
                  <a:pt x="2346087" y="758227"/>
                  <a:pt x="2365144" y="764573"/>
                  <a:pt x="2370226" y="781072"/>
                </a:cubicBezTo>
                <a:cubicBezTo>
                  <a:pt x="2366414" y="720151"/>
                  <a:pt x="2354980" y="660498"/>
                  <a:pt x="2339734" y="602115"/>
                </a:cubicBezTo>
                <a:cubicBezTo>
                  <a:pt x="2321948" y="532309"/>
                  <a:pt x="2300350" y="463772"/>
                  <a:pt x="2281293" y="393966"/>
                </a:cubicBezTo>
                <a:cubicBezTo>
                  <a:pt x="2262236" y="321622"/>
                  <a:pt x="2203795" y="275930"/>
                  <a:pt x="2160599" y="221355"/>
                </a:cubicBezTo>
                <a:cubicBezTo>
                  <a:pt x="2128837" y="180740"/>
                  <a:pt x="2125026" y="169318"/>
                  <a:pt x="2159328" y="129972"/>
                </a:cubicBezTo>
                <a:cubicBezTo>
                  <a:pt x="2178385" y="107127"/>
                  <a:pt x="2187279" y="81743"/>
                  <a:pt x="2199983" y="56359"/>
                </a:cubicBezTo>
                <a:cubicBezTo>
                  <a:pt x="2230475" y="-4563"/>
                  <a:pt x="2244450" y="-5832"/>
                  <a:pt x="2293998" y="5591"/>
                </a:cubicBezTo>
                <a:cubicBezTo>
                  <a:pt x="2309243" y="9398"/>
                  <a:pt x="2324489" y="11937"/>
                  <a:pt x="2338464" y="15744"/>
                </a:cubicBezTo>
                <a:cubicBezTo>
                  <a:pt x="2365144" y="23359"/>
                  <a:pt x="2380390" y="33513"/>
                  <a:pt x="2379119" y="70320"/>
                </a:cubicBezTo>
                <a:cubicBezTo>
                  <a:pt x="2377848" y="113473"/>
                  <a:pt x="2379119" y="160433"/>
                  <a:pt x="2403258" y="202317"/>
                </a:cubicBezTo>
                <a:cubicBezTo>
                  <a:pt x="2422315" y="235316"/>
                  <a:pt x="2432479" y="273392"/>
                  <a:pt x="2431208" y="312737"/>
                </a:cubicBezTo>
                <a:cubicBezTo>
                  <a:pt x="2429938" y="340660"/>
                  <a:pt x="2443913" y="363505"/>
                  <a:pt x="2455347" y="386351"/>
                </a:cubicBezTo>
                <a:cubicBezTo>
                  <a:pt x="2527763" y="532309"/>
                  <a:pt x="2601450" y="675729"/>
                  <a:pt x="2661162" y="828033"/>
                </a:cubicBezTo>
                <a:cubicBezTo>
                  <a:pt x="2689112" y="899108"/>
                  <a:pt x="2717063" y="970183"/>
                  <a:pt x="2731038" y="1045066"/>
                </a:cubicBezTo>
                <a:cubicBezTo>
                  <a:pt x="2737390" y="1078065"/>
                  <a:pt x="2734849" y="1108526"/>
                  <a:pt x="2725956" y="1140256"/>
                </a:cubicBezTo>
                <a:cubicBezTo>
                  <a:pt x="2700547" y="1230369"/>
                  <a:pt x="2661162" y="1312867"/>
                  <a:pt x="2621778" y="1396634"/>
                </a:cubicBezTo>
                <a:cubicBezTo>
                  <a:pt x="2606532" y="1427095"/>
                  <a:pt x="2607803" y="1430903"/>
                  <a:pt x="2640835" y="1434710"/>
                </a:cubicBezTo>
                <a:cubicBezTo>
                  <a:pt x="2670055" y="1438518"/>
                  <a:pt x="2696735" y="1446133"/>
                  <a:pt x="2723415" y="1462633"/>
                </a:cubicBezTo>
                <a:cubicBezTo>
                  <a:pt x="2752636" y="1481671"/>
                  <a:pt x="2786938" y="1493094"/>
                  <a:pt x="2823782" y="1493094"/>
                </a:cubicBezTo>
                <a:cubicBezTo>
                  <a:pt x="2883494" y="1491825"/>
                  <a:pt x="2924149" y="1531170"/>
                  <a:pt x="2958451" y="1571784"/>
                </a:cubicBezTo>
                <a:cubicBezTo>
                  <a:pt x="3004188" y="1623821"/>
                  <a:pt x="3020704" y="1691089"/>
                  <a:pt x="3027056" y="1759626"/>
                </a:cubicBezTo>
                <a:cubicBezTo>
                  <a:pt x="3027056" y="1765972"/>
                  <a:pt x="3025786" y="1773587"/>
                  <a:pt x="3024515" y="1781202"/>
                </a:cubicBezTo>
                <a:cubicBezTo>
                  <a:pt x="3021975" y="1790087"/>
                  <a:pt x="3018163" y="1800240"/>
                  <a:pt x="3006729" y="1798971"/>
                </a:cubicBezTo>
                <a:cubicBezTo>
                  <a:pt x="2996565" y="1797702"/>
                  <a:pt x="2996565" y="1787548"/>
                  <a:pt x="2995295" y="1779933"/>
                </a:cubicBezTo>
                <a:cubicBezTo>
                  <a:pt x="2988942" y="1674589"/>
                  <a:pt x="2916526" y="1612399"/>
                  <a:pt x="2842839" y="1554015"/>
                </a:cubicBezTo>
                <a:cubicBezTo>
                  <a:pt x="2786938" y="1509593"/>
                  <a:pt x="2720874" y="1491825"/>
                  <a:pt x="2649728" y="1496901"/>
                </a:cubicBezTo>
                <a:cubicBezTo>
                  <a:pt x="2634483" y="1498171"/>
                  <a:pt x="2621778" y="1490555"/>
                  <a:pt x="2610344" y="1482940"/>
                </a:cubicBezTo>
                <a:cubicBezTo>
                  <a:pt x="2596369" y="1474056"/>
                  <a:pt x="2590016" y="1476594"/>
                  <a:pt x="2581123" y="1489286"/>
                </a:cubicBezTo>
                <a:cubicBezTo>
                  <a:pt x="2560796" y="1523555"/>
                  <a:pt x="2539198" y="1556554"/>
                  <a:pt x="2513788" y="1587015"/>
                </a:cubicBezTo>
                <a:cubicBezTo>
                  <a:pt x="2498543" y="1606053"/>
                  <a:pt x="2507436" y="1620014"/>
                  <a:pt x="2520141" y="1636513"/>
                </a:cubicBezTo>
                <a:cubicBezTo>
                  <a:pt x="2555714" y="1683474"/>
                  <a:pt x="2598910" y="1720281"/>
                  <a:pt x="2648458" y="1752011"/>
                </a:cubicBezTo>
                <a:cubicBezTo>
                  <a:pt x="2708169" y="1791356"/>
                  <a:pt x="2751365" y="1843393"/>
                  <a:pt x="2774234" y="1910661"/>
                </a:cubicBezTo>
                <a:cubicBezTo>
                  <a:pt x="2797102" y="1976659"/>
                  <a:pt x="2793291" y="2038850"/>
                  <a:pt x="2761529" y="2099772"/>
                </a:cubicBezTo>
                <a:cubicBezTo>
                  <a:pt x="2738661" y="2145463"/>
                  <a:pt x="2731038" y="2191154"/>
                  <a:pt x="2731038" y="2243191"/>
                </a:cubicBezTo>
                <a:cubicBezTo>
                  <a:pt x="2731038" y="2301575"/>
                  <a:pt x="2747554" y="2353612"/>
                  <a:pt x="2758988" y="2408187"/>
                </a:cubicBezTo>
                <a:cubicBezTo>
                  <a:pt x="2774234" y="2481801"/>
                  <a:pt x="2769152" y="2557953"/>
                  <a:pt x="2762800" y="2632836"/>
                </a:cubicBezTo>
                <a:cubicBezTo>
                  <a:pt x="2753906" y="2767371"/>
                  <a:pt x="2729768" y="2900637"/>
                  <a:pt x="2722145" y="3035172"/>
                </a:cubicBezTo>
                <a:cubicBezTo>
                  <a:pt x="2719604" y="3073248"/>
                  <a:pt x="2703088" y="3107517"/>
                  <a:pt x="2700547" y="3145593"/>
                </a:cubicBezTo>
                <a:cubicBezTo>
                  <a:pt x="2696735" y="3187477"/>
                  <a:pt x="2686572" y="3230629"/>
                  <a:pt x="2684031" y="3271244"/>
                </a:cubicBezTo>
                <a:cubicBezTo>
                  <a:pt x="2681490" y="3314396"/>
                  <a:pt x="2681490" y="3366434"/>
                  <a:pt x="2734849" y="3391818"/>
                </a:cubicBezTo>
                <a:cubicBezTo>
                  <a:pt x="2745013" y="3396894"/>
                  <a:pt x="2755177" y="3405779"/>
                  <a:pt x="2762800" y="3414664"/>
                </a:cubicBezTo>
                <a:cubicBezTo>
                  <a:pt x="2874601" y="3528892"/>
                  <a:pt x="3019433" y="3598698"/>
                  <a:pt x="3141398" y="3700234"/>
                </a:cubicBezTo>
                <a:cubicBezTo>
                  <a:pt x="3300206" y="3830961"/>
                  <a:pt x="3451392" y="3969304"/>
                  <a:pt x="3569545" y="4139377"/>
                </a:cubicBezTo>
                <a:cubicBezTo>
                  <a:pt x="3597495" y="4179991"/>
                  <a:pt x="3617823" y="4223144"/>
                  <a:pt x="3636880" y="4268835"/>
                </a:cubicBezTo>
                <a:cubicBezTo>
                  <a:pt x="3636880" y="4301835"/>
                  <a:pt x="3636880" y="4333565"/>
                  <a:pt x="3636880" y="4366564"/>
                </a:cubicBezTo>
                <a:cubicBezTo>
                  <a:pt x="3634339" y="4371641"/>
                  <a:pt x="3631798" y="4376717"/>
                  <a:pt x="3627986" y="4383064"/>
                </a:cubicBezTo>
                <a:cubicBezTo>
                  <a:pt x="3586061" y="4470638"/>
                  <a:pt x="3521267" y="4530291"/>
                  <a:pt x="3425982" y="4553136"/>
                </a:cubicBezTo>
                <a:cubicBezTo>
                  <a:pt x="3384057" y="4563290"/>
                  <a:pt x="3342132" y="4568367"/>
                  <a:pt x="3298936" y="4568367"/>
                </a:cubicBezTo>
                <a:cubicBezTo>
                  <a:pt x="3072793" y="4568367"/>
                  <a:pt x="2847921" y="4569636"/>
                  <a:pt x="2621778" y="4568367"/>
                </a:cubicBezTo>
                <a:cubicBezTo>
                  <a:pt x="2539198" y="4568367"/>
                  <a:pt x="2457888" y="4573444"/>
                  <a:pt x="2376578" y="4587405"/>
                </a:cubicBezTo>
                <a:cubicBezTo>
                  <a:pt x="2339734" y="4593751"/>
                  <a:pt x="2301621" y="4606443"/>
                  <a:pt x="2266048" y="4602635"/>
                </a:cubicBezTo>
                <a:cubicBezTo>
                  <a:pt x="2212688" y="4597558"/>
                  <a:pt x="2165681" y="4615327"/>
                  <a:pt x="2117403" y="4626750"/>
                </a:cubicBezTo>
                <a:cubicBezTo>
                  <a:pt x="2090723" y="4633096"/>
                  <a:pt x="2076748" y="4659749"/>
                  <a:pt x="2074207" y="4682595"/>
                </a:cubicBezTo>
                <a:cubicBezTo>
                  <a:pt x="2070396" y="4723209"/>
                  <a:pt x="2067855" y="4729555"/>
                  <a:pt x="2029741" y="4715594"/>
                </a:cubicBezTo>
                <a:cubicBezTo>
                  <a:pt x="2011955" y="4709248"/>
                  <a:pt x="2004332" y="4711786"/>
                  <a:pt x="1992898" y="4727017"/>
                </a:cubicBezTo>
                <a:cubicBezTo>
                  <a:pt x="1961136" y="4770170"/>
                  <a:pt x="1909047" y="4780323"/>
                  <a:pt x="1863310" y="4801900"/>
                </a:cubicBezTo>
                <a:cubicBezTo>
                  <a:pt x="1859499" y="4803169"/>
                  <a:pt x="1853146" y="4804438"/>
                  <a:pt x="1851876" y="4803169"/>
                </a:cubicBezTo>
                <a:cubicBezTo>
                  <a:pt x="1832819" y="4782862"/>
                  <a:pt x="1817573" y="4800630"/>
                  <a:pt x="1804869" y="4809515"/>
                </a:cubicBezTo>
                <a:cubicBezTo>
                  <a:pt x="1770566" y="4832360"/>
                  <a:pt x="1738804" y="4856475"/>
                  <a:pt x="1705772" y="4879321"/>
                </a:cubicBezTo>
                <a:cubicBezTo>
                  <a:pt x="1667658" y="4905974"/>
                  <a:pt x="1638438" y="4945319"/>
                  <a:pt x="1595242" y="4963088"/>
                </a:cubicBezTo>
                <a:cubicBezTo>
                  <a:pt x="1588890" y="4959280"/>
                  <a:pt x="1582537" y="4959280"/>
                  <a:pt x="1577455" y="4959280"/>
                </a:cubicBezTo>
                <a:close/>
                <a:moveTo>
                  <a:pt x="2236827" y="4275181"/>
                </a:moveTo>
                <a:cubicBezTo>
                  <a:pt x="2305432" y="4281527"/>
                  <a:pt x="2367685" y="4252336"/>
                  <a:pt x="2432479" y="4235836"/>
                </a:cubicBezTo>
                <a:cubicBezTo>
                  <a:pt x="2534116" y="4209183"/>
                  <a:pt x="2633212" y="4177453"/>
                  <a:pt x="2729768" y="4136839"/>
                </a:cubicBezTo>
                <a:cubicBezTo>
                  <a:pt x="2742472" y="4131762"/>
                  <a:pt x="2757718" y="4129223"/>
                  <a:pt x="2758988" y="4110185"/>
                </a:cubicBezTo>
                <a:cubicBezTo>
                  <a:pt x="2760259" y="4093686"/>
                  <a:pt x="2746283" y="4088609"/>
                  <a:pt x="2734849" y="4082263"/>
                </a:cubicBezTo>
                <a:cubicBezTo>
                  <a:pt x="2653540" y="4028957"/>
                  <a:pt x="2572230" y="3975650"/>
                  <a:pt x="2498543" y="3912190"/>
                </a:cubicBezTo>
                <a:cubicBezTo>
                  <a:pt x="2460429" y="3880460"/>
                  <a:pt x="2427397" y="3842384"/>
                  <a:pt x="2390553" y="3809385"/>
                </a:cubicBezTo>
                <a:cubicBezTo>
                  <a:pt x="2366414" y="3787808"/>
                  <a:pt x="2349898" y="3792885"/>
                  <a:pt x="2339734" y="3823346"/>
                </a:cubicBezTo>
                <a:cubicBezTo>
                  <a:pt x="2324489" y="3874114"/>
                  <a:pt x="2306703" y="3923613"/>
                  <a:pt x="2286375" y="3971842"/>
                </a:cubicBezTo>
                <a:cubicBezTo>
                  <a:pt x="2249532" y="4054341"/>
                  <a:pt x="2211418" y="4135569"/>
                  <a:pt x="2170763" y="4216798"/>
                </a:cubicBezTo>
                <a:cubicBezTo>
                  <a:pt x="2151706" y="4253605"/>
                  <a:pt x="2168222" y="4276451"/>
                  <a:pt x="2210147" y="4275181"/>
                </a:cubicBezTo>
                <a:cubicBezTo>
                  <a:pt x="2219040" y="4275181"/>
                  <a:pt x="2227934" y="4275181"/>
                  <a:pt x="2236827" y="4275181"/>
                </a:cubicBezTo>
                <a:close/>
              </a:path>
            </a:pathLst>
          </a:custGeom>
          <a:blipFill dpi="0" rotWithShape="0">
            <a:blip r:embed="rId2"/>
            <a:srcRect/>
            <a:tile tx="0" ty="0" sx="100000" sy="100000" flip="none" algn="tl"/>
          </a:blipFill>
          <a:ln w="12689" cap="flat">
            <a:noFill/>
            <a:prstDash val="solid"/>
            <a:miter/>
          </a:ln>
        </p:spPr>
        <p:txBody>
          <a:bodyPr rtlCol="0" anchor="ctr"/>
          <a:lstStyle/>
          <a:p>
            <a:endParaRPr lang="en-ID"/>
          </a:p>
        </p:txBody>
      </p:sp>
    </p:spTree>
    <p:extLst>
      <p:ext uri="{BB962C8B-B14F-4D97-AF65-F5344CB8AC3E}">
        <p14:creationId xmlns:p14="http://schemas.microsoft.com/office/powerpoint/2010/main" val="226676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pHolder3">
            <a:extLst>
              <a:ext uri="{FF2B5EF4-FFF2-40B4-BE49-F238E27FC236}">
                <a16:creationId xmlns:a16="http://schemas.microsoft.com/office/drawing/2014/main" id="{F0FBEEFA-D11F-4973-B432-93972F7193E5}"/>
              </a:ext>
            </a:extLst>
          </p:cNvPr>
          <p:cNvSpPr>
            <a:spLocks noGrp="1"/>
          </p:cNvSpPr>
          <p:nvPr>
            <p:ph type="pic" sz="quarter" idx="11"/>
          </p:nvPr>
        </p:nvSpPr>
        <p:spPr/>
      </p:sp>
      <p:sp>
        <p:nvSpPr>
          <p:cNvPr id="13" name="PpHolder1">
            <a:extLst>
              <a:ext uri="{FF2B5EF4-FFF2-40B4-BE49-F238E27FC236}">
                <a16:creationId xmlns:a16="http://schemas.microsoft.com/office/drawing/2014/main" id="{EE5D394D-906A-4FCF-A9BB-77147B7BA45F}"/>
              </a:ext>
            </a:extLst>
          </p:cNvPr>
          <p:cNvSpPr>
            <a:spLocks noGrp="1"/>
          </p:cNvSpPr>
          <p:nvPr>
            <p:ph type="pic" sz="quarter" idx="10"/>
          </p:nvPr>
        </p:nvSpPr>
        <p:spPr/>
      </p:sp>
      <p:sp>
        <p:nvSpPr>
          <p:cNvPr id="15" name="Shapes">
            <a:extLst>
              <a:ext uri="{FF2B5EF4-FFF2-40B4-BE49-F238E27FC236}">
                <a16:creationId xmlns:a16="http://schemas.microsoft.com/office/drawing/2014/main" id="{307DCE0D-5503-4407-8C9D-C31C4A3B7866}"/>
              </a:ext>
            </a:extLst>
          </p:cNvPr>
          <p:cNvSpPr/>
          <p:nvPr/>
        </p:nvSpPr>
        <p:spPr>
          <a:xfrm>
            <a:off x="10503694" y="2720778"/>
            <a:ext cx="1689894" cy="4137222"/>
          </a:xfrm>
          <a:custGeom>
            <a:avLst/>
            <a:gdLst>
              <a:gd name="connsiteX0" fmla="*/ 564150 w 1689894"/>
              <a:gd name="connsiteY0" fmla="*/ 0 h 4137222"/>
              <a:gd name="connsiteX1" fmla="*/ 1689894 w 1689894"/>
              <a:gd name="connsiteY1" fmla="*/ 0 h 4137222"/>
              <a:gd name="connsiteX2" fmla="*/ 1689894 w 1689894"/>
              <a:gd name="connsiteY2" fmla="*/ 4137222 h 4137222"/>
              <a:gd name="connsiteX3" fmla="*/ 0 w 1689894"/>
              <a:gd name="connsiteY3" fmla="*/ 4137222 h 4137222"/>
              <a:gd name="connsiteX4" fmla="*/ 0 w 1689894"/>
              <a:gd name="connsiteY4" fmla="*/ 564150 h 4137222"/>
              <a:gd name="connsiteX5" fmla="*/ 564150 w 1689894"/>
              <a:gd name="connsiteY5" fmla="*/ 0 h 413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9894" h="4137222">
                <a:moveTo>
                  <a:pt x="564150" y="0"/>
                </a:moveTo>
                <a:lnTo>
                  <a:pt x="1689894" y="0"/>
                </a:lnTo>
                <a:lnTo>
                  <a:pt x="1689894" y="4137222"/>
                </a:lnTo>
                <a:lnTo>
                  <a:pt x="0" y="4137222"/>
                </a:lnTo>
                <a:lnTo>
                  <a:pt x="0" y="564150"/>
                </a:lnTo>
                <a:cubicBezTo>
                  <a:pt x="0" y="252578"/>
                  <a:pt x="252578" y="0"/>
                  <a:pt x="564150" y="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grpSp>
        <p:nvGrpSpPr>
          <p:cNvPr id="24" name="Group 23">
            <a:extLst>
              <a:ext uri="{FF2B5EF4-FFF2-40B4-BE49-F238E27FC236}">
                <a16:creationId xmlns:a16="http://schemas.microsoft.com/office/drawing/2014/main" id="{9CA46145-EE6D-4D45-A8FC-6C2294248E29}"/>
              </a:ext>
            </a:extLst>
          </p:cNvPr>
          <p:cNvGrpSpPr/>
          <p:nvPr/>
        </p:nvGrpSpPr>
        <p:grpSpPr>
          <a:xfrm>
            <a:off x="3472244" y="2427006"/>
            <a:ext cx="5981472" cy="2084472"/>
            <a:chOff x="3472244" y="1794538"/>
            <a:chExt cx="5981472" cy="2084472"/>
          </a:xfrm>
        </p:grpSpPr>
        <p:sp>
          <p:nvSpPr>
            <p:cNvPr id="18" name="Grand Title">
              <a:extLst>
                <a:ext uri="{FF2B5EF4-FFF2-40B4-BE49-F238E27FC236}">
                  <a16:creationId xmlns:a16="http://schemas.microsoft.com/office/drawing/2014/main" id="{53647A3C-AE53-4690-AA29-1593F02C4FAC}"/>
                </a:ext>
              </a:extLst>
            </p:cNvPr>
            <p:cNvSpPr txBox="1"/>
            <p:nvPr/>
          </p:nvSpPr>
          <p:spPr>
            <a:xfrm>
              <a:off x="3472245" y="1794538"/>
              <a:ext cx="4239943"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OUR</a:t>
              </a:r>
              <a:r>
                <a:rPr lang="en-US" sz="3600">
                  <a:solidFill>
                    <a:schemeClr val="bg1"/>
                  </a:solidFill>
                  <a:latin typeface="+mj-lt"/>
                </a:rPr>
                <a:t> </a:t>
              </a:r>
              <a:r>
                <a:rPr lang="en-US" sz="3600">
                  <a:solidFill>
                    <a:schemeClr val="accent2"/>
                  </a:solidFill>
                  <a:latin typeface="+mj-lt"/>
                </a:rPr>
                <a:t>PHYLOSOPHY</a:t>
              </a:r>
              <a:endParaRPr lang="en-ID" sz="3600">
                <a:solidFill>
                  <a:schemeClr val="accent2"/>
                </a:solidFill>
                <a:latin typeface="+mj-lt"/>
              </a:endParaRPr>
            </a:p>
          </p:txBody>
        </p:sp>
        <p:sp>
          <p:nvSpPr>
            <p:cNvPr id="19" name="Justify Text Body">
              <a:extLst>
                <a:ext uri="{FF2B5EF4-FFF2-40B4-BE49-F238E27FC236}">
                  <a16:creationId xmlns:a16="http://schemas.microsoft.com/office/drawing/2014/main" id="{EF685512-21DA-4D48-ACB6-CFECB208F41F}"/>
                </a:ext>
              </a:extLst>
            </p:cNvPr>
            <p:cNvSpPr txBox="1"/>
            <p:nvPr/>
          </p:nvSpPr>
          <p:spPr>
            <a:xfrm>
              <a:off x="3472245" y="2419570"/>
              <a:ext cx="5981471" cy="933589"/>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 mollis da vel magna hendrerit eleifend</a:t>
              </a:r>
              <a:endParaRPr lang="en-ID" sz="1400">
                <a:solidFill>
                  <a:schemeClr val="tx1">
                    <a:lumMod val="50000"/>
                    <a:lumOff val="50000"/>
                  </a:schemeClr>
                </a:solidFill>
              </a:endParaRPr>
            </a:p>
          </p:txBody>
        </p:sp>
        <p:grpSp>
          <p:nvGrpSpPr>
            <p:cNvPr id="20" name="Group 19">
              <a:extLst>
                <a:ext uri="{FF2B5EF4-FFF2-40B4-BE49-F238E27FC236}">
                  <a16:creationId xmlns:a16="http://schemas.microsoft.com/office/drawing/2014/main" id="{D1D1D36E-4140-4BCD-A7A2-D675E5E66A03}"/>
                </a:ext>
              </a:extLst>
            </p:cNvPr>
            <p:cNvGrpSpPr/>
            <p:nvPr/>
          </p:nvGrpSpPr>
          <p:grpSpPr>
            <a:xfrm>
              <a:off x="3472244" y="3659216"/>
              <a:ext cx="1516738" cy="219794"/>
              <a:chOff x="1148144" y="4567675"/>
              <a:chExt cx="1516738" cy="219794"/>
            </a:xfrm>
            <a:gradFill>
              <a:gsLst>
                <a:gs pos="0">
                  <a:schemeClr val="accent1"/>
                </a:gs>
                <a:gs pos="100000">
                  <a:schemeClr val="accent2"/>
                </a:gs>
              </a:gsLst>
              <a:lin ang="3600000" scaled="0"/>
            </a:gradFill>
          </p:grpSpPr>
          <p:sp>
            <p:nvSpPr>
              <p:cNvPr id="21" name="Base Shape">
                <a:extLst>
                  <a:ext uri="{FF2B5EF4-FFF2-40B4-BE49-F238E27FC236}">
                    <a16:creationId xmlns:a16="http://schemas.microsoft.com/office/drawing/2014/main" id="{F15576CB-8B39-405D-B6DE-EF1785D7B74E}"/>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22" name="Shape">
                <a:extLst>
                  <a:ext uri="{FF2B5EF4-FFF2-40B4-BE49-F238E27FC236}">
                    <a16:creationId xmlns:a16="http://schemas.microsoft.com/office/drawing/2014/main" id="{7315A804-93EC-4F5E-8F21-99A34ECCBC02}"/>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sp>
        <p:nvSpPr>
          <p:cNvPr id="26" name="Oval 25">
            <a:extLst>
              <a:ext uri="{FF2B5EF4-FFF2-40B4-BE49-F238E27FC236}">
                <a16:creationId xmlns:a16="http://schemas.microsoft.com/office/drawing/2014/main" id="{10DB6482-6E83-4607-8E30-F926F9D8CF93}"/>
              </a:ext>
            </a:extLst>
          </p:cNvPr>
          <p:cNvSpPr/>
          <p:nvPr/>
        </p:nvSpPr>
        <p:spPr>
          <a:xfrm>
            <a:off x="2260320" y="1127108"/>
            <a:ext cx="1006492" cy="1006492"/>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57" name="Shape">
            <a:extLst>
              <a:ext uri="{FF2B5EF4-FFF2-40B4-BE49-F238E27FC236}">
                <a16:creationId xmlns:a16="http://schemas.microsoft.com/office/drawing/2014/main" id="{A0D1FE24-4D99-4CC6-85A4-BC55C1BF4F05}"/>
              </a:ext>
            </a:extLst>
          </p:cNvPr>
          <p:cNvSpPr>
            <a:spLocks noChangeAspect="1"/>
          </p:cNvSpPr>
          <p:nvPr/>
        </p:nvSpPr>
        <p:spPr>
          <a:xfrm>
            <a:off x="2555332" y="1394479"/>
            <a:ext cx="416468" cy="471748"/>
          </a:xfrm>
          <a:custGeom>
            <a:avLst/>
            <a:gdLst>
              <a:gd name="connsiteX0" fmla="*/ 333832 w 429050"/>
              <a:gd name="connsiteY0" fmla="*/ 257329 h 486001"/>
              <a:gd name="connsiteX1" fmla="*/ 307228 w 429050"/>
              <a:gd name="connsiteY1" fmla="*/ 260929 h 486001"/>
              <a:gd name="connsiteX2" fmla="*/ 272307 w 429050"/>
              <a:gd name="connsiteY2" fmla="*/ 297634 h 486001"/>
              <a:gd name="connsiteX3" fmla="*/ 229133 w 429050"/>
              <a:gd name="connsiteY3" fmla="*/ 353111 h 486001"/>
              <a:gd name="connsiteX4" fmla="*/ 142087 w 429050"/>
              <a:gd name="connsiteY4" fmla="*/ 353111 h 486001"/>
              <a:gd name="connsiteX5" fmla="*/ 98915 w 429050"/>
              <a:gd name="connsiteY5" fmla="*/ 297634 h 486001"/>
              <a:gd name="connsiteX6" fmla="*/ 37972 w 429050"/>
              <a:gd name="connsiteY6" fmla="*/ 183453 h 486001"/>
              <a:gd name="connsiteX7" fmla="*/ 80977 w 429050"/>
              <a:gd name="connsiteY7" fmla="*/ 80893 h 486001"/>
              <a:gd name="connsiteX8" fmla="*/ 184864 w 429050"/>
              <a:gd name="connsiteY8" fmla="*/ 37970 h 486001"/>
              <a:gd name="connsiteX9" fmla="*/ 185980 w 429050"/>
              <a:gd name="connsiteY9" fmla="*/ 37974 h 486001"/>
              <a:gd name="connsiteX10" fmla="*/ 186125 w 429050"/>
              <a:gd name="connsiteY10" fmla="*/ 37974 h 486001"/>
              <a:gd name="connsiteX11" fmla="*/ 205105 w 429050"/>
              <a:gd name="connsiteY11" fmla="*/ 19130 h 486001"/>
              <a:gd name="connsiteX12" fmla="*/ 186262 w 429050"/>
              <a:gd name="connsiteY12" fmla="*/ 5 h 486001"/>
              <a:gd name="connsiteX13" fmla="*/ 54224 w 429050"/>
              <a:gd name="connsiteY13" fmla="*/ 53947 h 486001"/>
              <a:gd name="connsiteX14" fmla="*/ 0 w 429050"/>
              <a:gd name="connsiteY14" fmla="*/ 183457 h 486001"/>
              <a:gd name="connsiteX15" fmla="*/ 72930 w 429050"/>
              <a:gd name="connsiteY15" fmla="*/ 325320 h 486001"/>
              <a:gd name="connsiteX16" fmla="*/ 107262 w 429050"/>
              <a:gd name="connsiteY16" fmla="*/ 373044 h 486001"/>
              <a:gd name="connsiteX17" fmla="*/ 107262 w 429050"/>
              <a:gd name="connsiteY17" fmla="*/ 429048 h 486001"/>
              <a:gd name="connsiteX18" fmla="*/ 164215 w 429050"/>
              <a:gd name="connsiteY18" fmla="*/ 486001 h 486001"/>
              <a:gd name="connsiteX19" fmla="*/ 206930 w 429050"/>
              <a:gd name="connsiteY19" fmla="*/ 486001 h 486001"/>
              <a:gd name="connsiteX20" fmla="*/ 263883 w 429050"/>
              <a:gd name="connsiteY20" fmla="*/ 429048 h 486001"/>
              <a:gd name="connsiteX21" fmla="*/ 263883 w 429050"/>
              <a:gd name="connsiteY21" fmla="*/ 374494 h 486001"/>
              <a:gd name="connsiteX22" fmla="*/ 263957 w 429050"/>
              <a:gd name="connsiteY22" fmla="*/ 373044 h 486001"/>
              <a:gd name="connsiteX23" fmla="*/ 298288 w 429050"/>
              <a:gd name="connsiteY23" fmla="*/ 325320 h 486001"/>
              <a:gd name="connsiteX24" fmla="*/ 337428 w 429050"/>
              <a:gd name="connsiteY24" fmla="*/ 283936 h 486001"/>
              <a:gd name="connsiteX25" fmla="*/ 333832 w 429050"/>
              <a:gd name="connsiteY25" fmla="*/ 257329 h 486001"/>
              <a:gd name="connsiteX26" fmla="*/ 206930 w 429050"/>
              <a:gd name="connsiteY26" fmla="*/ 448033 h 486001"/>
              <a:gd name="connsiteX27" fmla="*/ 164215 w 429050"/>
              <a:gd name="connsiteY27" fmla="*/ 448033 h 486001"/>
              <a:gd name="connsiteX28" fmla="*/ 145230 w 429050"/>
              <a:gd name="connsiteY28" fmla="*/ 429048 h 486001"/>
              <a:gd name="connsiteX29" fmla="*/ 145230 w 429050"/>
              <a:gd name="connsiteY29" fmla="*/ 391079 h 486001"/>
              <a:gd name="connsiteX30" fmla="*/ 225914 w 429050"/>
              <a:gd name="connsiteY30" fmla="*/ 391079 h 486001"/>
              <a:gd name="connsiteX31" fmla="*/ 225914 w 429050"/>
              <a:gd name="connsiteY31" fmla="*/ 429048 h 486001"/>
              <a:gd name="connsiteX32" fmla="*/ 206930 w 429050"/>
              <a:gd name="connsiteY32" fmla="*/ 448033 h 486001"/>
              <a:gd name="connsiteX33" fmla="*/ 163213 w 429050"/>
              <a:gd name="connsiteY33" fmla="*/ 115028 h 486001"/>
              <a:gd name="connsiteX34" fmla="*/ 112961 w 429050"/>
              <a:gd name="connsiteY34" fmla="*/ 183200 h 486001"/>
              <a:gd name="connsiteX35" fmla="*/ 93976 w 429050"/>
              <a:gd name="connsiteY35" fmla="*/ 202185 h 486001"/>
              <a:gd name="connsiteX36" fmla="*/ 74992 w 429050"/>
              <a:gd name="connsiteY36" fmla="*/ 183200 h 486001"/>
              <a:gd name="connsiteX37" fmla="*/ 151931 w 429050"/>
              <a:gd name="connsiteY37" fmla="*/ 78775 h 486001"/>
              <a:gd name="connsiteX38" fmla="*/ 175699 w 429050"/>
              <a:gd name="connsiteY38" fmla="*/ 91260 h 486001"/>
              <a:gd name="connsiteX39" fmla="*/ 163213 w 429050"/>
              <a:gd name="connsiteY39" fmla="*/ 115028 h 486001"/>
              <a:gd name="connsiteX40" fmla="*/ 421164 w 429050"/>
              <a:gd name="connsiteY40" fmla="*/ 123281 h 486001"/>
              <a:gd name="connsiteX41" fmla="*/ 402895 w 429050"/>
              <a:gd name="connsiteY41" fmla="*/ 110114 h 486001"/>
              <a:gd name="connsiteX42" fmla="*/ 402951 w 429050"/>
              <a:gd name="connsiteY42" fmla="*/ 107263 h 486001"/>
              <a:gd name="connsiteX43" fmla="*/ 402862 w 429050"/>
              <a:gd name="connsiteY43" fmla="*/ 103811 h 486001"/>
              <a:gd name="connsiteX44" fmla="*/ 402799 w 429050"/>
              <a:gd name="connsiteY44" fmla="*/ 102680 h 486001"/>
              <a:gd name="connsiteX45" fmla="*/ 402739 w 429050"/>
              <a:gd name="connsiteY45" fmla="*/ 101605 h 486001"/>
              <a:gd name="connsiteX46" fmla="*/ 421587 w 429050"/>
              <a:gd name="connsiteY46" fmla="*/ 87207 h 486001"/>
              <a:gd name="connsiteX47" fmla="*/ 426763 w 429050"/>
              <a:gd name="connsiteY47" fmla="*/ 63087 h 486001"/>
              <a:gd name="connsiteX48" fmla="*/ 418220 w 429050"/>
              <a:gd name="connsiteY48" fmla="*/ 47295 h 486001"/>
              <a:gd name="connsiteX49" fmla="*/ 395079 w 429050"/>
              <a:gd name="connsiteY49" fmla="*/ 38471 h 486001"/>
              <a:gd name="connsiteX50" fmla="*/ 372635 w 429050"/>
              <a:gd name="connsiteY50" fmla="*/ 46569 h 486001"/>
              <a:gd name="connsiteX51" fmla="*/ 363759 w 429050"/>
              <a:gd name="connsiteY51" fmla="*/ 40836 h 486001"/>
              <a:gd name="connsiteX52" fmla="*/ 362921 w 429050"/>
              <a:gd name="connsiteY52" fmla="*/ 40373 h 486001"/>
              <a:gd name="connsiteX53" fmla="*/ 360600 w 429050"/>
              <a:gd name="connsiteY53" fmla="*/ 39182 h 486001"/>
              <a:gd name="connsiteX54" fmla="*/ 359342 w 429050"/>
              <a:gd name="connsiteY54" fmla="*/ 38571 h 486001"/>
              <a:gd name="connsiteX55" fmla="*/ 358274 w 429050"/>
              <a:gd name="connsiteY55" fmla="*/ 38052 h 486001"/>
              <a:gd name="connsiteX56" fmla="*/ 354237 w 429050"/>
              <a:gd name="connsiteY56" fmla="*/ 15623 h 486001"/>
              <a:gd name="connsiteX57" fmla="*/ 335553 w 429050"/>
              <a:gd name="connsiteY57" fmla="*/ 1 h 486001"/>
              <a:gd name="connsiteX58" fmla="*/ 317517 w 429050"/>
              <a:gd name="connsiteY58" fmla="*/ 1 h 486001"/>
              <a:gd name="connsiteX59" fmla="*/ 298718 w 429050"/>
              <a:gd name="connsiteY59" fmla="*/ 16353 h 486001"/>
              <a:gd name="connsiteX60" fmla="*/ 295678 w 429050"/>
              <a:gd name="connsiteY60" fmla="*/ 38070 h 486001"/>
              <a:gd name="connsiteX61" fmla="*/ 280004 w 429050"/>
              <a:gd name="connsiteY61" fmla="*/ 47611 h 486001"/>
              <a:gd name="connsiteX62" fmla="*/ 257976 w 429050"/>
              <a:gd name="connsiteY62" fmla="*/ 40732 h 486001"/>
              <a:gd name="connsiteX63" fmla="*/ 235354 w 429050"/>
              <a:gd name="connsiteY63" fmla="*/ 50328 h 486001"/>
              <a:gd name="connsiteX64" fmla="*/ 226990 w 429050"/>
              <a:gd name="connsiteY64" fmla="*/ 66973 h 486001"/>
              <a:gd name="connsiteX65" fmla="*/ 233226 w 429050"/>
              <a:gd name="connsiteY65" fmla="*/ 91163 h 486001"/>
              <a:gd name="connsiteX66" fmla="*/ 251168 w 429050"/>
              <a:gd name="connsiteY66" fmla="*/ 103447 h 486001"/>
              <a:gd name="connsiteX67" fmla="*/ 251072 w 429050"/>
              <a:gd name="connsiteY67" fmla="*/ 107263 h 486001"/>
              <a:gd name="connsiteX68" fmla="*/ 251161 w 429050"/>
              <a:gd name="connsiteY68" fmla="*/ 110745 h 486001"/>
              <a:gd name="connsiteX69" fmla="*/ 251228 w 429050"/>
              <a:gd name="connsiteY69" fmla="*/ 111902 h 486001"/>
              <a:gd name="connsiteX70" fmla="*/ 251298 w 429050"/>
              <a:gd name="connsiteY70" fmla="*/ 113114 h 486001"/>
              <a:gd name="connsiteX71" fmla="*/ 233111 w 429050"/>
              <a:gd name="connsiteY71" fmla="*/ 127523 h 486001"/>
              <a:gd name="connsiteX72" fmla="*/ 228584 w 429050"/>
              <a:gd name="connsiteY72" fmla="*/ 152110 h 486001"/>
              <a:gd name="connsiteX73" fmla="*/ 237483 w 429050"/>
              <a:gd name="connsiteY73" fmla="*/ 167071 h 486001"/>
              <a:gd name="connsiteX74" fmla="*/ 260224 w 429050"/>
              <a:gd name="connsiteY74" fmla="*/ 175229 h 486001"/>
              <a:gd name="connsiteX75" fmla="*/ 281080 w 429050"/>
              <a:gd name="connsiteY75" fmla="*/ 167731 h 486001"/>
              <a:gd name="connsiteX76" fmla="*/ 295744 w 429050"/>
              <a:gd name="connsiteY76" fmla="*/ 176474 h 486001"/>
              <a:gd name="connsiteX77" fmla="*/ 299782 w 429050"/>
              <a:gd name="connsiteY77" fmla="*/ 198903 h 486001"/>
              <a:gd name="connsiteX78" fmla="*/ 318467 w 429050"/>
              <a:gd name="connsiteY78" fmla="*/ 214525 h 486001"/>
              <a:gd name="connsiteX79" fmla="*/ 335553 w 429050"/>
              <a:gd name="connsiteY79" fmla="*/ 214525 h 486001"/>
              <a:gd name="connsiteX80" fmla="*/ 354300 w 429050"/>
              <a:gd name="connsiteY80" fmla="*/ 198540 h 486001"/>
              <a:gd name="connsiteX81" fmla="*/ 357797 w 429050"/>
              <a:gd name="connsiteY81" fmla="*/ 176696 h 486001"/>
              <a:gd name="connsiteX82" fmla="*/ 375424 w 429050"/>
              <a:gd name="connsiteY82" fmla="*/ 165766 h 486001"/>
              <a:gd name="connsiteX83" fmla="*/ 397003 w 429050"/>
              <a:gd name="connsiteY83" fmla="*/ 172151 h 486001"/>
              <a:gd name="connsiteX84" fmla="*/ 419351 w 429050"/>
              <a:gd name="connsiteY84" fmla="*/ 162473 h 486001"/>
              <a:gd name="connsiteX85" fmla="*/ 427026 w 429050"/>
              <a:gd name="connsiteY85" fmla="*/ 147208 h 486001"/>
              <a:gd name="connsiteX86" fmla="*/ 421164 w 429050"/>
              <a:gd name="connsiteY86" fmla="*/ 123281 h 486001"/>
              <a:gd name="connsiteX87" fmla="*/ 289104 w 429050"/>
              <a:gd name="connsiteY87" fmla="*/ 105160 h 486001"/>
              <a:gd name="connsiteX88" fmla="*/ 289123 w 429050"/>
              <a:gd name="connsiteY88" fmla="*/ 104898 h 486001"/>
              <a:gd name="connsiteX89" fmla="*/ 289290 w 429050"/>
              <a:gd name="connsiteY89" fmla="*/ 103007 h 486001"/>
              <a:gd name="connsiteX90" fmla="*/ 289308 w 429050"/>
              <a:gd name="connsiteY90" fmla="*/ 102840 h 486001"/>
              <a:gd name="connsiteX91" fmla="*/ 289597 w 429050"/>
              <a:gd name="connsiteY91" fmla="*/ 100848 h 486001"/>
              <a:gd name="connsiteX92" fmla="*/ 289615 w 429050"/>
              <a:gd name="connsiteY92" fmla="*/ 100733 h 486001"/>
              <a:gd name="connsiteX93" fmla="*/ 290012 w 429050"/>
              <a:gd name="connsiteY93" fmla="*/ 98768 h 486001"/>
              <a:gd name="connsiteX94" fmla="*/ 299883 w 429050"/>
              <a:gd name="connsiteY94" fmla="*/ 80737 h 486001"/>
              <a:gd name="connsiteX95" fmla="*/ 300276 w 429050"/>
              <a:gd name="connsiteY95" fmla="*/ 80336 h 486001"/>
              <a:gd name="connsiteX96" fmla="*/ 301433 w 429050"/>
              <a:gd name="connsiteY96" fmla="*/ 79231 h 486001"/>
              <a:gd name="connsiteX97" fmla="*/ 301707 w 429050"/>
              <a:gd name="connsiteY97" fmla="*/ 78990 h 486001"/>
              <a:gd name="connsiteX98" fmla="*/ 304162 w 429050"/>
              <a:gd name="connsiteY98" fmla="*/ 76966 h 486001"/>
              <a:gd name="connsiteX99" fmla="*/ 304369 w 429050"/>
              <a:gd name="connsiteY99" fmla="*/ 76806 h 486001"/>
              <a:gd name="connsiteX100" fmla="*/ 305797 w 429050"/>
              <a:gd name="connsiteY100" fmla="*/ 75791 h 486001"/>
              <a:gd name="connsiteX101" fmla="*/ 305797 w 429050"/>
              <a:gd name="connsiteY101" fmla="*/ 75787 h 486001"/>
              <a:gd name="connsiteX102" fmla="*/ 308696 w 429050"/>
              <a:gd name="connsiteY102" fmla="*/ 74018 h 486001"/>
              <a:gd name="connsiteX103" fmla="*/ 309041 w 429050"/>
              <a:gd name="connsiteY103" fmla="*/ 73825 h 486001"/>
              <a:gd name="connsiteX104" fmla="*/ 310484 w 429050"/>
              <a:gd name="connsiteY104" fmla="*/ 73087 h 486001"/>
              <a:gd name="connsiteX105" fmla="*/ 310966 w 429050"/>
              <a:gd name="connsiteY105" fmla="*/ 72861 h 486001"/>
              <a:gd name="connsiteX106" fmla="*/ 313312 w 429050"/>
              <a:gd name="connsiteY106" fmla="*/ 71864 h 486001"/>
              <a:gd name="connsiteX107" fmla="*/ 314295 w 429050"/>
              <a:gd name="connsiteY107" fmla="*/ 71493 h 486001"/>
              <a:gd name="connsiteX108" fmla="*/ 315438 w 429050"/>
              <a:gd name="connsiteY108" fmla="*/ 71107 h 486001"/>
              <a:gd name="connsiteX109" fmla="*/ 317031 w 429050"/>
              <a:gd name="connsiteY109" fmla="*/ 70637 h 486001"/>
              <a:gd name="connsiteX110" fmla="*/ 327010 w 429050"/>
              <a:gd name="connsiteY110" fmla="*/ 69298 h 486001"/>
              <a:gd name="connsiteX111" fmla="*/ 337173 w 429050"/>
              <a:gd name="connsiteY111" fmla="*/ 70688 h 486001"/>
              <a:gd name="connsiteX112" fmla="*/ 338771 w 429050"/>
              <a:gd name="connsiteY112" fmla="*/ 71170 h 486001"/>
              <a:gd name="connsiteX113" fmla="*/ 339672 w 429050"/>
              <a:gd name="connsiteY113" fmla="*/ 71474 h 486001"/>
              <a:gd name="connsiteX114" fmla="*/ 341070 w 429050"/>
              <a:gd name="connsiteY114" fmla="*/ 72005 h 486001"/>
              <a:gd name="connsiteX115" fmla="*/ 342267 w 429050"/>
              <a:gd name="connsiteY115" fmla="*/ 72509 h 486001"/>
              <a:gd name="connsiteX116" fmla="*/ 343684 w 429050"/>
              <a:gd name="connsiteY116" fmla="*/ 73162 h 486001"/>
              <a:gd name="connsiteX117" fmla="*/ 344648 w 429050"/>
              <a:gd name="connsiteY117" fmla="*/ 73655 h 486001"/>
              <a:gd name="connsiteX118" fmla="*/ 345761 w 429050"/>
              <a:gd name="connsiteY118" fmla="*/ 74270 h 486001"/>
              <a:gd name="connsiteX119" fmla="*/ 346640 w 429050"/>
              <a:gd name="connsiteY119" fmla="*/ 74774 h 486001"/>
              <a:gd name="connsiteX120" fmla="*/ 348348 w 429050"/>
              <a:gd name="connsiteY120" fmla="*/ 75876 h 486001"/>
              <a:gd name="connsiteX121" fmla="*/ 349124 w 429050"/>
              <a:gd name="connsiteY121" fmla="*/ 76428 h 486001"/>
              <a:gd name="connsiteX122" fmla="*/ 350284 w 429050"/>
              <a:gd name="connsiteY122" fmla="*/ 77296 h 486001"/>
              <a:gd name="connsiteX123" fmla="*/ 350974 w 429050"/>
              <a:gd name="connsiteY123" fmla="*/ 77837 h 486001"/>
              <a:gd name="connsiteX124" fmla="*/ 352620 w 429050"/>
              <a:gd name="connsiteY124" fmla="*/ 79261 h 486001"/>
              <a:gd name="connsiteX125" fmla="*/ 353084 w 429050"/>
              <a:gd name="connsiteY125" fmla="*/ 79702 h 486001"/>
              <a:gd name="connsiteX126" fmla="*/ 354352 w 429050"/>
              <a:gd name="connsiteY126" fmla="*/ 80963 h 486001"/>
              <a:gd name="connsiteX127" fmla="*/ 363922 w 429050"/>
              <a:gd name="connsiteY127" fmla="*/ 98386 h 486001"/>
              <a:gd name="connsiteX128" fmla="*/ 364278 w 429050"/>
              <a:gd name="connsiteY128" fmla="*/ 100029 h 486001"/>
              <a:gd name="connsiteX129" fmla="*/ 364397 w 429050"/>
              <a:gd name="connsiteY129" fmla="*/ 100671 h 486001"/>
              <a:gd name="connsiteX130" fmla="*/ 364634 w 429050"/>
              <a:gd name="connsiteY130" fmla="*/ 102213 h 486001"/>
              <a:gd name="connsiteX131" fmla="*/ 364718 w 429050"/>
              <a:gd name="connsiteY131" fmla="*/ 102884 h 486001"/>
              <a:gd name="connsiteX132" fmla="*/ 364867 w 429050"/>
              <a:gd name="connsiteY132" fmla="*/ 104478 h 486001"/>
              <a:gd name="connsiteX133" fmla="*/ 364912 w 429050"/>
              <a:gd name="connsiteY133" fmla="*/ 105083 h 486001"/>
              <a:gd name="connsiteX134" fmla="*/ 364978 w 429050"/>
              <a:gd name="connsiteY134" fmla="*/ 107267 h 486001"/>
              <a:gd name="connsiteX135" fmla="*/ 364778 w 429050"/>
              <a:gd name="connsiteY135" fmla="*/ 111197 h 486001"/>
              <a:gd name="connsiteX136" fmla="*/ 364756 w 429050"/>
              <a:gd name="connsiteY136" fmla="*/ 111364 h 486001"/>
              <a:gd name="connsiteX137" fmla="*/ 364526 w 429050"/>
              <a:gd name="connsiteY137" fmla="*/ 113118 h 486001"/>
              <a:gd name="connsiteX138" fmla="*/ 364411 w 429050"/>
              <a:gd name="connsiteY138" fmla="*/ 113774 h 486001"/>
              <a:gd name="connsiteX139" fmla="*/ 364189 w 429050"/>
              <a:gd name="connsiteY139" fmla="*/ 114991 h 486001"/>
              <a:gd name="connsiteX140" fmla="*/ 355538 w 429050"/>
              <a:gd name="connsiteY140" fmla="*/ 132280 h 486001"/>
              <a:gd name="connsiteX141" fmla="*/ 353843 w 429050"/>
              <a:gd name="connsiteY141" fmla="*/ 134100 h 486001"/>
              <a:gd name="connsiteX142" fmla="*/ 353450 w 429050"/>
              <a:gd name="connsiteY142" fmla="*/ 134479 h 486001"/>
              <a:gd name="connsiteX143" fmla="*/ 352049 w 429050"/>
              <a:gd name="connsiteY143" fmla="*/ 135773 h 486001"/>
              <a:gd name="connsiteX144" fmla="*/ 351285 w 429050"/>
              <a:gd name="connsiteY144" fmla="*/ 136432 h 486001"/>
              <a:gd name="connsiteX145" fmla="*/ 349668 w 429050"/>
              <a:gd name="connsiteY145" fmla="*/ 137712 h 486001"/>
              <a:gd name="connsiteX146" fmla="*/ 348638 w 429050"/>
              <a:gd name="connsiteY146" fmla="*/ 138447 h 486001"/>
              <a:gd name="connsiteX147" fmla="*/ 347714 w 429050"/>
              <a:gd name="connsiteY147" fmla="*/ 139069 h 486001"/>
              <a:gd name="connsiteX148" fmla="*/ 346005 w 429050"/>
              <a:gd name="connsiteY148" fmla="*/ 140118 h 486001"/>
              <a:gd name="connsiteX149" fmla="*/ 344930 w 429050"/>
              <a:gd name="connsiteY149" fmla="*/ 140727 h 486001"/>
              <a:gd name="connsiteX150" fmla="*/ 343780 w 429050"/>
              <a:gd name="connsiteY150" fmla="*/ 141320 h 486001"/>
              <a:gd name="connsiteX151" fmla="*/ 342505 w 429050"/>
              <a:gd name="connsiteY151" fmla="*/ 141913 h 486001"/>
              <a:gd name="connsiteX152" fmla="*/ 341174 w 429050"/>
              <a:gd name="connsiteY152" fmla="*/ 142481 h 486001"/>
              <a:gd name="connsiteX153" fmla="*/ 339509 w 429050"/>
              <a:gd name="connsiteY153" fmla="*/ 143111 h 486001"/>
              <a:gd name="connsiteX154" fmla="*/ 338700 w 429050"/>
              <a:gd name="connsiteY154" fmla="*/ 143386 h 486001"/>
              <a:gd name="connsiteX155" fmla="*/ 336342 w 429050"/>
              <a:gd name="connsiteY155" fmla="*/ 144067 h 486001"/>
              <a:gd name="connsiteX156" fmla="*/ 327013 w 429050"/>
              <a:gd name="connsiteY156" fmla="*/ 145232 h 486001"/>
              <a:gd name="connsiteX157" fmla="*/ 316813 w 429050"/>
              <a:gd name="connsiteY157" fmla="*/ 143830 h 486001"/>
              <a:gd name="connsiteX158" fmla="*/ 315252 w 429050"/>
              <a:gd name="connsiteY158" fmla="*/ 143359 h 486001"/>
              <a:gd name="connsiteX159" fmla="*/ 314306 w 429050"/>
              <a:gd name="connsiteY159" fmla="*/ 143040 h 486001"/>
              <a:gd name="connsiteX160" fmla="*/ 312968 w 429050"/>
              <a:gd name="connsiteY160" fmla="*/ 142528 h 486001"/>
              <a:gd name="connsiteX161" fmla="*/ 311492 w 429050"/>
              <a:gd name="connsiteY161" fmla="*/ 141902 h 486001"/>
              <a:gd name="connsiteX162" fmla="*/ 310339 w 429050"/>
              <a:gd name="connsiteY162" fmla="*/ 141368 h 486001"/>
              <a:gd name="connsiteX163" fmla="*/ 309260 w 429050"/>
              <a:gd name="connsiteY163" fmla="*/ 140812 h 486001"/>
              <a:gd name="connsiteX164" fmla="*/ 308319 w 429050"/>
              <a:gd name="connsiteY164" fmla="*/ 140293 h 486001"/>
              <a:gd name="connsiteX165" fmla="*/ 306765 w 429050"/>
              <a:gd name="connsiteY165" fmla="*/ 139359 h 486001"/>
              <a:gd name="connsiteX166" fmla="*/ 305674 w 429050"/>
              <a:gd name="connsiteY166" fmla="*/ 138650 h 486001"/>
              <a:gd name="connsiteX167" fmla="*/ 304707 w 429050"/>
              <a:gd name="connsiteY167" fmla="*/ 137965 h 486001"/>
              <a:gd name="connsiteX168" fmla="*/ 303769 w 429050"/>
              <a:gd name="connsiteY168" fmla="*/ 137256 h 486001"/>
              <a:gd name="connsiteX169" fmla="*/ 302908 w 429050"/>
              <a:gd name="connsiteY169" fmla="*/ 136582 h 486001"/>
              <a:gd name="connsiteX170" fmla="*/ 301385 w 429050"/>
              <a:gd name="connsiteY170" fmla="*/ 135254 h 486001"/>
              <a:gd name="connsiteX171" fmla="*/ 300669 w 429050"/>
              <a:gd name="connsiteY171" fmla="*/ 134572 h 486001"/>
              <a:gd name="connsiteX172" fmla="*/ 299657 w 429050"/>
              <a:gd name="connsiteY172" fmla="*/ 133555 h 486001"/>
              <a:gd name="connsiteX173" fmla="*/ 290079 w 429050"/>
              <a:gd name="connsiteY173" fmla="*/ 116043 h 486001"/>
              <a:gd name="connsiteX174" fmla="*/ 289741 w 429050"/>
              <a:gd name="connsiteY174" fmla="*/ 114501 h 486001"/>
              <a:gd name="connsiteX175" fmla="*/ 289619 w 429050"/>
              <a:gd name="connsiteY175" fmla="*/ 113822 h 486001"/>
              <a:gd name="connsiteX176" fmla="*/ 289389 w 429050"/>
              <a:gd name="connsiteY176" fmla="*/ 112313 h 486001"/>
              <a:gd name="connsiteX177" fmla="*/ 289300 w 429050"/>
              <a:gd name="connsiteY177" fmla="*/ 111631 h 486001"/>
              <a:gd name="connsiteX178" fmla="*/ 289156 w 429050"/>
              <a:gd name="connsiteY178" fmla="*/ 110048 h 486001"/>
              <a:gd name="connsiteX179" fmla="*/ 289107 w 429050"/>
              <a:gd name="connsiteY179" fmla="*/ 109443 h 486001"/>
              <a:gd name="connsiteX180" fmla="*/ 289045 w 429050"/>
              <a:gd name="connsiteY180" fmla="*/ 107263 h 486001"/>
              <a:gd name="connsiteX181" fmla="*/ 289104 w 429050"/>
              <a:gd name="connsiteY181" fmla="*/ 105160 h 486001"/>
              <a:gd name="connsiteX182" fmla="*/ 128145 w 429050"/>
              <a:gd name="connsiteY182" fmla="*/ 224966 h 486001"/>
              <a:gd name="connsiteX183" fmla="*/ 147129 w 429050"/>
              <a:gd name="connsiteY183" fmla="*/ 243950 h 486001"/>
              <a:gd name="connsiteX184" fmla="*/ 128145 w 429050"/>
              <a:gd name="connsiteY184" fmla="*/ 262935 h 486001"/>
              <a:gd name="connsiteX185" fmla="*/ 109160 w 429050"/>
              <a:gd name="connsiteY185" fmla="*/ 243950 h 486001"/>
              <a:gd name="connsiteX186" fmla="*/ 128145 w 429050"/>
              <a:gd name="connsiteY186" fmla="*/ 224966 h 48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429050" h="486001">
                <a:moveTo>
                  <a:pt x="333832" y="257329"/>
                </a:moveTo>
                <a:cubicBezTo>
                  <a:pt x="325493" y="250977"/>
                  <a:pt x="313579" y="252586"/>
                  <a:pt x="307228" y="260929"/>
                </a:cubicBezTo>
                <a:cubicBezTo>
                  <a:pt x="296720" y="274726"/>
                  <a:pt x="284310" y="286372"/>
                  <a:pt x="272307" y="297634"/>
                </a:cubicBezTo>
                <a:cubicBezTo>
                  <a:pt x="253813" y="314990"/>
                  <a:pt x="236122" y="331601"/>
                  <a:pt x="229133" y="353111"/>
                </a:cubicBezTo>
                <a:lnTo>
                  <a:pt x="142087" y="353111"/>
                </a:lnTo>
                <a:cubicBezTo>
                  <a:pt x="135097" y="331601"/>
                  <a:pt x="117407" y="314990"/>
                  <a:pt x="98915" y="297634"/>
                </a:cubicBezTo>
                <a:cubicBezTo>
                  <a:pt x="68952" y="269517"/>
                  <a:pt x="37972" y="240439"/>
                  <a:pt x="37972" y="183453"/>
                </a:cubicBezTo>
                <a:cubicBezTo>
                  <a:pt x="37972" y="144846"/>
                  <a:pt x="53245" y="108420"/>
                  <a:pt x="80977" y="80893"/>
                </a:cubicBezTo>
                <a:cubicBezTo>
                  <a:pt x="108886" y="53187"/>
                  <a:pt x="145742" y="37970"/>
                  <a:pt x="184864" y="37970"/>
                </a:cubicBezTo>
                <a:cubicBezTo>
                  <a:pt x="185235" y="37970"/>
                  <a:pt x="185609" y="37970"/>
                  <a:pt x="185980" y="37974"/>
                </a:cubicBezTo>
                <a:lnTo>
                  <a:pt x="186125" y="37974"/>
                </a:lnTo>
                <a:cubicBezTo>
                  <a:pt x="196544" y="37974"/>
                  <a:pt x="205027" y="29568"/>
                  <a:pt x="205105" y="19130"/>
                </a:cubicBezTo>
                <a:cubicBezTo>
                  <a:pt x="205183" y="8644"/>
                  <a:pt x="196745" y="83"/>
                  <a:pt x="186262" y="5"/>
                </a:cubicBezTo>
                <a:cubicBezTo>
                  <a:pt x="136580" y="-355"/>
                  <a:pt x="89638" y="18797"/>
                  <a:pt x="54224" y="53947"/>
                </a:cubicBezTo>
                <a:cubicBezTo>
                  <a:pt x="19259" y="88657"/>
                  <a:pt x="0" y="134650"/>
                  <a:pt x="0" y="183457"/>
                </a:cubicBezTo>
                <a:cubicBezTo>
                  <a:pt x="0" y="256880"/>
                  <a:pt x="42151" y="296436"/>
                  <a:pt x="72930" y="325320"/>
                </a:cubicBezTo>
                <a:cubicBezTo>
                  <a:pt x="94217" y="345299"/>
                  <a:pt x="107262" y="358291"/>
                  <a:pt x="107262" y="373044"/>
                </a:cubicBezTo>
                <a:lnTo>
                  <a:pt x="107262" y="429048"/>
                </a:lnTo>
                <a:cubicBezTo>
                  <a:pt x="107262" y="460454"/>
                  <a:pt x="132813" y="486001"/>
                  <a:pt x="164215" y="486001"/>
                </a:cubicBezTo>
                <a:lnTo>
                  <a:pt x="206930" y="486001"/>
                </a:lnTo>
                <a:cubicBezTo>
                  <a:pt x="238336" y="486001"/>
                  <a:pt x="263883" y="460454"/>
                  <a:pt x="263883" y="429048"/>
                </a:cubicBezTo>
                <a:lnTo>
                  <a:pt x="263883" y="374494"/>
                </a:lnTo>
                <a:cubicBezTo>
                  <a:pt x="263920" y="374015"/>
                  <a:pt x="263957" y="373534"/>
                  <a:pt x="263957" y="373044"/>
                </a:cubicBezTo>
                <a:cubicBezTo>
                  <a:pt x="263957" y="358291"/>
                  <a:pt x="277001" y="345299"/>
                  <a:pt x="298288" y="325320"/>
                </a:cubicBezTo>
                <a:cubicBezTo>
                  <a:pt x="310810" y="313570"/>
                  <a:pt x="325008" y="300248"/>
                  <a:pt x="337428" y="283936"/>
                </a:cubicBezTo>
                <a:cubicBezTo>
                  <a:pt x="343784" y="275594"/>
                  <a:pt x="342172" y="263684"/>
                  <a:pt x="333832" y="257329"/>
                </a:cubicBezTo>
                <a:close/>
                <a:moveTo>
                  <a:pt x="206930" y="448033"/>
                </a:moveTo>
                <a:lnTo>
                  <a:pt x="164215" y="448033"/>
                </a:lnTo>
                <a:cubicBezTo>
                  <a:pt x="153748" y="448033"/>
                  <a:pt x="145230" y="439515"/>
                  <a:pt x="145230" y="429048"/>
                </a:cubicBezTo>
                <a:lnTo>
                  <a:pt x="145230" y="391079"/>
                </a:lnTo>
                <a:lnTo>
                  <a:pt x="225914" y="391079"/>
                </a:lnTo>
                <a:lnTo>
                  <a:pt x="225914" y="429048"/>
                </a:lnTo>
                <a:cubicBezTo>
                  <a:pt x="225914" y="439515"/>
                  <a:pt x="217401" y="448033"/>
                  <a:pt x="206930" y="448033"/>
                </a:cubicBezTo>
                <a:close/>
                <a:moveTo>
                  <a:pt x="163213" y="115028"/>
                </a:moveTo>
                <a:cubicBezTo>
                  <a:pt x="133157" y="124386"/>
                  <a:pt x="112961" y="151783"/>
                  <a:pt x="112961" y="183200"/>
                </a:cubicBezTo>
                <a:cubicBezTo>
                  <a:pt x="112961" y="193687"/>
                  <a:pt x="104462" y="202185"/>
                  <a:pt x="93976" y="202185"/>
                </a:cubicBezTo>
                <a:cubicBezTo>
                  <a:pt x="83490" y="202185"/>
                  <a:pt x="74992" y="193687"/>
                  <a:pt x="74992" y="183200"/>
                </a:cubicBezTo>
                <a:cubicBezTo>
                  <a:pt x="74992" y="135068"/>
                  <a:pt x="105912" y="93103"/>
                  <a:pt x="151931" y="78775"/>
                </a:cubicBezTo>
                <a:cubicBezTo>
                  <a:pt x="161941" y="75661"/>
                  <a:pt x="172583" y="81249"/>
                  <a:pt x="175699" y="91260"/>
                </a:cubicBezTo>
                <a:cubicBezTo>
                  <a:pt x="178813" y="101272"/>
                  <a:pt x="173225" y="111912"/>
                  <a:pt x="163213" y="115028"/>
                </a:cubicBezTo>
                <a:close/>
                <a:moveTo>
                  <a:pt x="421164" y="123281"/>
                </a:moveTo>
                <a:lnTo>
                  <a:pt x="402895" y="110114"/>
                </a:lnTo>
                <a:cubicBezTo>
                  <a:pt x="402932" y="109165"/>
                  <a:pt x="402951" y="108212"/>
                  <a:pt x="402951" y="107263"/>
                </a:cubicBezTo>
                <a:cubicBezTo>
                  <a:pt x="402951" y="106113"/>
                  <a:pt x="402914" y="104960"/>
                  <a:pt x="402862" y="103811"/>
                </a:cubicBezTo>
                <a:cubicBezTo>
                  <a:pt x="402844" y="103433"/>
                  <a:pt x="402821" y="103058"/>
                  <a:pt x="402799" y="102680"/>
                </a:cubicBezTo>
                <a:cubicBezTo>
                  <a:pt x="402776" y="102320"/>
                  <a:pt x="402766" y="101961"/>
                  <a:pt x="402739" y="101605"/>
                </a:cubicBezTo>
                <a:lnTo>
                  <a:pt x="421587" y="87207"/>
                </a:lnTo>
                <a:cubicBezTo>
                  <a:pt x="429014" y="81538"/>
                  <a:pt x="431208" y="71308"/>
                  <a:pt x="426763" y="63087"/>
                </a:cubicBezTo>
                <a:lnTo>
                  <a:pt x="418220" y="47295"/>
                </a:lnTo>
                <a:cubicBezTo>
                  <a:pt x="413752" y="39030"/>
                  <a:pt x="403912" y="35282"/>
                  <a:pt x="395079" y="38471"/>
                </a:cubicBezTo>
                <a:lnTo>
                  <a:pt x="372635" y="46569"/>
                </a:lnTo>
                <a:cubicBezTo>
                  <a:pt x="369814" y="44444"/>
                  <a:pt x="366840" y="42546"/>
                  <a:pt x="363759" y="40836"/>
                </a:cubicBezTo>
                <a:cubicBezTo>
                  <a:pt x="363477" y="40684"/>
                  <a:pt x="363202" y="40525"/>
                  <a:pt x="362921" y="40373"/>
                </a:cubicBezTo>
                <a:cubicBezTo>
                  <a:pt x="362153" y="39961"/>
                  <a:pt x="361378" y="39568"/>
                  <a:pt x="360600" y="39182"/>
                </a:cubicBezTo>
                <a:cubicBezTo>
                  <a:pt x="360180" y="38975"/>
                  <a:pt x="359765" y="38771"/>
                  <a:pt x="359342" y="38571"/>
                </a:cubicBezTo>
                <a:cubicBezTo>
                  <a:pt x="358986" y="38404"/>
                  <a:pt x="358634" y="38215"/>
                  <a:pt x="358274" y="38052"/>
                </a:cubicBezTo>
                <a:lnTo>
                  <a:pt x="354237" y="15623"/>
                </a:lnTo>
                <a:cubicBezTo>
                  <a:pt x="352609" y="6579"/>
                  <a:pt x="344741" y="1"/>
                  <a:pt x="335553" y="1"/>
                </a:cubicBezTo>
                <a:lnTo>
                  <a:pt x="317517" y="1"/>
                </a:lnTo>
                <a:cubicBezTo>
                  <a:pt x="308051" y="1"/>
                  <a:pt x="300031" y="6976"/>
                  <a:pt x="298718" y="16353"/>
                </a:cubicBezTo>
                <a:lnTo>
                  <a:pt x="295678" y="38070"/>
                </a:lnTo>
                <a:cubicBezTo>
                  <a:pt x="290086" y="40603"/>
                  <a:pt x="284832" y="43802"/>
                  <a:pt x="280004" y="47611"/>
                </a:cubicBezTo>
                <a:lnTo>
                  <a:pt x="257976" y="40732"/>
                </a:lnTo>
                <a:cubicBezTo>
                  <a:pt x="249103" y="37963"/>
                  <a:pt x="239530" y="42023"/>
                  <a:pt x="235354" y="50328"/>
                </a:cubicBezTo>
                <a:lnTo>
                  <a:pt x="226990" y="66973"/>
                </a:lnTo>
                <a:cubicBezTo>
                  <a:pt x="222722" y="75460"/>
                  <a:pt x="225387" y="85798"/>
                  <a:pt x="233226" y="91163"/>
                </a:cubicBezTo>
                <a:lnTo>
                  <a:pt x="251168" y="103447"/>
                </a:lnTo>
                <a:cubicBezTo>
                  <a:pt x="251109" y="104712"/>
                  <a:pt x="251072" y="105983"/>
                  <a:pt x="251072" y="107263"/>
                </a:cubicBezTo>
                <a:cubicBezTo>
                  <a:pt x="251072" y="108424"/>
                  <a:pt x="251109" y="109584"/>
                  <a:pt x="251161" y="110745"/>
                </a:cubicBezTo>
                <a:cubicBezTo>
                  <a:pt x="251179" y="111130"/>
                  <a:pt x="251206" y="111515"/>
                  <a:pt x="251228" y="111902"/>
                </a:cubicBezTo>
                <a:cubicBezTo>
                  <a:pt x="251253" y="112306"/>
                  <a:pt x="251269" y="112710"/>
                  <a:pt x="251298" y="113114"/>
                </a:cubicBezTo>
                <a:lnTo>
                  <a:pt x="233111" y="127523"/>
                </a:lnTo>
                <a:cubicBezTo>
                  <a:pt x="225658" y="133429"/>
                  <a:pt x="223722" y="143938"/>
                  <a:pt x="228584" y="152110"/>
                </a:cubicBezTo>
                <a:lnTo>
                  <a:pt x="237483" y="167071"/>
                </a:lnTo>
                <a:cubicBezTo>
                  <a:pt x="242132" y="174883"/>
                  <a:pt x="251669" y="178306"/>
                  <a:pt x="260224" y="175229"/>
                </a:cubicBezTo>
                <a:lnTo>
                  <a:pt x="281080" y="167731"/>
                </a:lnTo>
                <a:cubicBezTo>
                  <a:pt x="285629" y="171191"/>
                  <a:pt x="290546" y="174124"/>
                  <a:pt x="295744" y="176474"/>
                </a:cubicBezTo>
                <a:lnTo>
                  <a:pt x="299782" y="198903"/>
                </a:lnTo>
                <a:cubicBezTo>
                  <a:pt x="301410" y="207943"/>
                  <a:pt x="309278" y="214525"/>
                  <a:pt x="318467" y="214525"/>
                </a:cubicBezTo>
                <a:lnTo>
                  <a:pt x="335553" y="214525"/>
                </a:lnTo>
                <a:cubicBezTo>
                  <a:pt x="344882" y="214525"/>
                  <a:pt x="352824" y="207746"/>
                  <a:pt x="354300" y="198540"/>
                </a:cubicBezTo>
                <a:lnTo>
                  <a:pt x="357797" y="176696"/>
                </a:lnTo>
                <a:cubicBezTo>
                  <a:pt x="364144" y="173887"/>
                  <a:pt x="370065" y="170215"/>
                  <a:pt x="375424" y="165766"/>
                </a:cubicBezTo>
                <a:lnTo>
                  <a:pt x="397003" y="172151"/>
                </a:lnTo>
                <a:cubicBezTo>
                  <a:pt x="405813" y="174757"/>
                  <a:pt x="415224" y="170679"/>
                  <a:pt x="419351" y="162473"/>
                </a:cubicBezTo>
                <a:lnTo>
                  <a:pt x="427026" y="147208"/>
                </a:lnTo>
                <a:cubicBezTo>
                  <a:pt x="431212" y="138873"/>
                  <a:pt x="428728" y="128731"/>
                  <a:pt x="421164" y="123281"/>
                </a:cubicBezTo>
                <a:close/>
                <a:moveTo>
                  <a:pt x="289104" y="105160"/>
                </a:moveTo>
                <a:cubicBezTo>
                  <a:pt x="289107" y="105071"/>
                  <a:pt x="289119" y="104987"/>
                  <a:pt x="289123" y="104898"/>
                </a:cubicBezTo>
                <a:cubicBezTo>
                  <a:pt x="289163" y="104267"/>
                  <a:pt x="289216" y="103637"/>
                  <a:pt x="289290" y="103007"/>
                </a:cubicBezTo>
                <a:cubicBezTo>
                  <a:pt x="289293" y="102951"/>
                  <a:pt x="289300" y="102895"/>
                  <a:pt x="289308" y="102840"/>
                </a:cubicBezTo>
                <a:cubicBezTo>
                  <a:pt x="289385" y="102176"/>
                  <a:pt x="289482" y="101512"/>
                  <a:pt x="289597" y="100848"/>
                </a:cubicBezTo>
                <a:cubicBezTo>
                  <a:pt x="289601" y="100811"/>
                  <a:pt x="289609" y="100770"/>
                  <a:pt x="289615" y="100733"/>
                </a:cubicBezTo>
                <a:cubicBezTo>
                  <a:pt x="289730" y="100077"/>
                  <a:pt x="289864" y="99421"/>
                  <a:pt x="290012" y="98768"/>
                </a:cubicBezTo>
                <a:cubicBezTo>
                  <a:pt x="291599" y="91849"/>
                  <a:pt x="295081" y="85646"/>
                  <a:pt x="299883" y="80737"/>
                </a:cubicBezTo>
                <a:cubicBezTo>
                  <a:pt x="300013" y="80603"/>
                  <a:pt x="300142" y="80466"/>
                  <a:pt x="300276" y="80336"/>
                </a:cubicBezTo>
                <a:cubicBezTo>
                  <a:pt x="300654" y="79958"/>
                  <a:pt x="301040" y="79591"/>
                  <a:pt x="301433" y="79231"/>
                </a:cubicBezTo>
                <a:cubicBezTo>
                  <a:pt x="301521" y="79150"/>
                  <a:pt x="301614" y="79068"/>
                  <a:pt x="301707" y="78990"/>
                </a:cubicBezTo>
                <a:cubicBezTo>
                  <a:pt x="302497" y="78282"/>
                  <a:pt x="303312" y="77604"/>
                  <a:pt x="304162" y="76966"/>
                </a:cubicBezTo>
                <a:cubicBezTo>
                  <a:pt x="304232" y="76910"/>
                  <a:pt x="304299" y="76858"/>
                  <a:pt x="304369" y="76806"/>
                </a:cubicBezTo>
                <a:cubicBezTo>
                  <a:pt x="304837" y="76458"/>
                  <a:pt x="305311" y="76117"/>
                  <a:pt x="305797" y="75791"/>
                </a:cubicBezTo>
                <a:lnTo>
                  <a:pt x="305797" y="75787"/>
                </a:lnTo>
                <a:cubicBezTo>
                  <a:pt x="306735" y="75156"/>
                  <a:pt x="307703" y="74567"/>
                  <a:pt x="308696" y="74018"/>
                </a:cubicBezTo>
                <a:cubicBezTo>
                  <a:pt x="308811" y="73955"/>
                  <a:pt x="308926" y="73888"/>
                  <a:pt x="309041" y="73825"/>
                </a:cubicBezTo>
                <a:cubicBezTo>
                  <a:pt x="309516" y="73569"/>
                  <a:pt x="309998" y="73321"/>
                  <a:pt x="310484" y="73087"/>
                </a:cubicBezTo>
                <a:cubicBezTo>
                  <a:pt x="310643" y="73010"/>
                  <a:pt x="310806" y="72939"/>
                  <a:pt x="310966" y="72861"/>
                </a:cubicBezTo>
                <a:cubicBezTo>
                  <a:pt x="311737" y="72502"/>
                  <a:pt x="312519" y="72172"/>
                  <a:pt x="313312" y="71864"/>
                </a:cubicBezTo>
                <a:cubicBezTo>
                  <a:pt x="313639" y="71734"/>
                  <a:pt x="313966" y="71608"/>
                  <a:pt x="314295" y="71493"/>
                </a:cubicBezTo>
                <a:cubicBezTo>
                  <a:pt x="314674" y="71360"/>
                  <a:pt x="315051" y="71230"/>
                  <a:pt x="315438" y="71107"/>
                </a:cubicBezTo>
                <a:cubicBezTo>
                  <a:pt x="315964" y="70937"/>
                  <a:pt x="316498" y="70781"/>
                  <a:pt x="317031" y="70637"/>
                </a:cubicBezTo>
                <a:cubicBezTo>
                  <a:pt x="320213" y="69769"/>
                  <a:pt x="323557" y="69298"/>
                  <a:pt x="327010" y="69298"/>
                </a:cubicBezTo>
                <a:cubicBezTo>
                  <a:pt x="330532" y="69298"/>
                  <a:pt x="333936" y="69787"/>
                  <a:pt x="337173" y="70688"/>
                </a:cubicBezTo>
                <a:cubicBezTo>
                  <a:pt x="337710" y="70837"/>
                  <a:pt x="338241" y="70996"/>
                  <a:pt x="338771" y="71170"/>
                </a:cubicBezTo>
                <a:cubicBezTo>
                  <a:pt x="339071" y="71267"/>
                  <a:pt x="339371" y="71367"/>
                  <a:pt x="339672" y="71474"/>
                </a:cubicBezTo>
                <a:cubicBezTo>
                  <a:pt x="340143" y="71641"/>
                  <a:pt x="340606" y="71819"/>
                  <a:pt x="341070" y="72005"/>
                </a:cubicBezTo>
                <a:cubicBezTo>
                  <a:pt x="341474" y="72168"/>
                  <a:pt x="341874" y="72335"/>
                  <a:pt x="342267" y="72509"/>
                </a:cubicBezTo>
                <a:cubicBezTo>
                  <a:pt x="342746" y="72717"/>
                  <a:pt x="343217" y="72935"/>
                  <a:pt x="343684" y="73162"/>
                </a:cubicBezTo>
                <a:cubicBezTo>
                  <a:pt x="344010" y="73321"/>
                  <a:pt x="344329" y="73488"/>
                  <a:pt x="344648" y="73655"/>
                </a:cubicBezTo>
                <a:cubicBezTo>
                  <a:pt x="345022" y="73851"/>
                  <a:pt x="345389" y="74059"/>
                  <a:pt x="345761" y="74270"/>
                </a:cubicBezTo>
                <a:cubicBezTo>
                  <a:pt x="346053" y="74437"/>
                  <a:pt x="346350" y="74600"/>
                  <a:pt x="346640" y="74774"/>
                </a:cubicBezTo>
                <a:cubicBezTo>
                  <a:pt x="347218" y="75127"/>
                  <a:pt x="347789" y="75494"/>
                  <a:pt x="348348" y="75876"/>
                </a:cubicBezTo>
                <a:cubicBezTo>
                  <a:pt x="348612" y="76057"/>
                  <a:pt x="348867" y="76243"/>
                  <a:pt x="349124" y="76428"/>
                </a:cubicBezTo>
                <a:cubicBezTo>
                  <a:pt x="349517" y="76710"/>
                  <a:pt x="349902" y="76999"/>
                  <a:pt x="350284" y="77296"/>
                </a:cubicBezTo>
                <a:cubicBezTo>
                  <a:pt x="350514" y="77478"/>
                  <a:pt x="350748" y="77652"/>
                  <a:pt x="350974" y="77837"/>
                </a:cubicBezTo>
                <a:cubicBezTo>
                  <a:pt x="351534" y="78297"/>
                  <a:pt x="352082" y="78768"/>
                  <a:pt x="352620" y="79261"/>
                </a:cubicBezTo>
                <a:cubicBezTo>
                  <a:pt x="352779" y="79402"/>
                  <a:pt x="352928" y="79554"/>
                  <a:pt x="353084" y="79702"/>
                </a:cubicBezTo>
                <a:cubicBezTo>
                  <a:pt x="353518" y="80110"/>
                  <a:pt x="353940" y="80529"/>
                  <a:pt x="354352" y="80963"/>
                </a:cubicBezTo>
                <a:cubicBezTo>
                  <a:pt x="358957" y="85746"/>
                  <a:pt x="362320" y="91727"/>
                  <a:pt x="363922" y="98386"/>
                </a:cubicBezTo>
                <a:cubicBezTo>
                  <a:pt x="364051" y="98932"/>
                  <a:pt x="364173" y="99480"/>
                  <a:pt x="364278" y="100029"/>
                </a:cubicBezTo>
                <a:cubicBezTo>
                  <a:pt x="364323" y="100241"/>
                  <a:pt x="364356" y="100455"/>
                  <a:pt x="364397" y="100671"/>
                </a:cubicBezTo>
                <a:cubicBezTo>
                  <a:pt x="364485" y="101186"/>
                  <a:pt x="364563" y="101698"/>
                  <a:pt x="364634" y="102213"/>
                </a:cubicBezTo>
                <a:cubicBezTo>
                  <a:pt x="364663" y="102435"/>
                  <a:pt x="364693" y="102657"/>
                  <a:pt x="364718" y="102884"/>
                </a:cubicBezTo>
                <a:cubicBezTo>
                  <a:pt x="364782" y="103414"/>
                  <a:pt x="364827" y="103945"/>
                  <a:pt x="364867" y="104478"/>
                </a:cubicBezTo>
                <a:cubicBezTo>
                  <a:pt x="364882" y="104678"/>
                  <a:pt x="364901" y="104879"/>
                  <a:pt x="364912" y="105083"/>
                </a:cubicBezTo>
                <a:cubicBezTo>
                  <a:pt x="364953" y="105810"/>
                  <a:pt x="364978" y="106536"/>
                  <a:pt x="364978" y="107267"/>
                </a:cubicBezTo>
                <a:cubicBezTo>
                  <a:pt x="364978" y="108576"/>
                  <a:pt x="364912" y="109892"/>
                  <a:pt x="364778" y="111197"/>
                </a:cubicBezTo>
                <a:cubicBezTo>
                  <a:pt x="364771" y="111253"/>
                  <a:pt x="364759" y="111309"/>
                  <a:pt x="364756" y="111364"/>
                </a:cubicBezTo>
                <a:cubicBezTo>
                  <a:pt x="364693" y="111950"/>
                  <a:pt x="364619" y="112536"/>
                  <a:pt x="364526" y="113118"/>
                </a:cubicBezTo>
                <a:cubicBezTo>
                  <a:pt x="364492" y="113336"/>
                  <a:pt x="364448" y="113555"/>
                  <a:pt x="364411" y="113774"/>
                </a:cubicBezTo>
                <a:cubicBezTo>
                  <a:pt x="364341" y="114182"/>
                  <a:pt x="364270" y="114586"/>
                  <a:pt x="364189" y="114991"/>
                </a:cubicBezTo>
                <a:cubicBezTo>
                  <a:pt x="362831" y="121523"/>
                  <a:pt x="359787" y="127441"/>
                  <a:pt x="355538" y="132280"/>
                </a:cubicBezTo>
                <a:cubicBezTo>
                  <a:pt x="354989" y="132907"/>
                  <a:pt x="354426" y="133518"/>
                  <a:pt x="353843" y="134100"/>
                </a:cubicBezTo>
                <a:cubicBezTo>
                  <a:pt x="353718" y="134230"/>
                  <a:pt x="353580" y="134353"/>
                  <a:pt x="353450" y="134479"/>
                </a:cubicBezTo>
                <a:cubicBezTo>
                  <a:pt x="352995" y="134924"/>
                  <a:pt x="352524" y="135354"/>
                  <a:pt x="352049" y="135773"/>
                </a:cubicBezTo>
                <a:cubicBezTo>
                  <a:pt x="351793" y="135996"/>
                  <a:pt x="351545" y="136218"/>
                  <a:pt x="351285" y="136432"/>
                </a:cubicBezTo>
                <a:cubicBezTo>
                  <a:pt x="350758" y="136874"/>
                  <a:pt x="350217" y="137301"/>
                  <a:pt x="349668" y="137712"/>
                </a:cubicBezTo>
                <a:cubicBezTo>
                  <a:pt x="349331" y="137965"/>
                  <a:pt x="348982" y="138206"/>
                  <a:pt x="348638" y="138447"/>
                </a:cubicBezTo>
                <a:cubicBezTo>
                  <a:pt x="348330" y="138657"/>
                  <a:pt x="348023" y="138865"/>
                  <a:pt x="347714" y="139069"/>
                </a:cubicBezTo>
                <a:cubicBezTo>
                  <a:pt x="347155" y="139433"/>
                  <a:pt x="346584" y="139785"/>
                  <a:pt x="346005" y="140118"/>
                </a:cubicBezTo>
                <a:cubicBezTo>
                  <a:pt x="345649" y="140326"/>
                  <a:pt x="345294" y="140534"/>
                  <a:pt x="344930" y="140727"/>
                </a:cubicBezTo>
                <a:cubicBezTo>
                  <a:pt x="344551" y="140931"/>
                  <a:pt x="344166" y="141127"/>
                  <a:pt x="343780" y="141320"/>
                </a:cubicBezTo>
                <a:cubicBezTo>
                  <a:pt x="343358" y="141524"/>
                  <a:pt x="342935" y="141724"/>
                  <a:pt x="342505" y="141913"/>
                </a:cubicBezTo>
                <a:cubicBezTo>
                  <a:pt x="342067" y="142114"/>
                  <a:pt x="341622" y="142302"/>
                  <a:pt x="341174" y="142481"/>
                </a:cubicBezTo>
                <a:cubicBezTo>
                  <a:pt x="340625" y="142703"/>
                  <a:pt x="340069" y="142915"/>
                  <a:pt x="339509" y="143111"/>
                </a:cubicBezTo>
                <a:cubicBezTo>
                  <a:pt x="339242" y="143203"/>
                  <a:pt x="338971" y="143296"/>
                  <a:pt x="338700" y="143386"/>
                </a:cubicBezTo>
                <a:cubicBezTo>
                  <a:pt x="337926" y="143633"/>
                  <a:pt x="337140" y="143868"/>
                  <a:pt x="336342" y="144067"/>
                </a:cubicBezTo>
                <a:cubicBezTo>
                  <a:pt x="333357" y="144827"/>
                  <a:pt x="330231" y="145232"/>
                  <a:pt x="327013" y="145232"/>
                </a:cubicBezTo>
                <a:cubicBezTo>
                  <a:pt x="323476" y="145232"/>
                  <a:pt x="320061" y="144738"/>
                  <a:pt x="316813" y="143830"/>
                </a:cubicBezTo>
                <a:cubicBezTo>
                  <a:pt x="316286" y="143685"/>
                  <a:pt x="315767" y="143530"/>
                  <a:pt x="315252" y="143359"/>
                </a:cubicBezTo>
                <a:cubicBezTo>
                  <a:pt x="314937" y="143255"/>
                  <a:pt x="314621" y="143152"/>
                  <a:pt x="314306" y="143040"/>
                </a:cubicBezTo>
                <a:cubicBezTo>
                  <a:pt x="313857" y="142878"/>
                  <a:pt x="313413" y="142707"/>
                  <a:pt x="312968" y="142528"/>
                </a:cubicBezTo>
                <a:cubicBezTo>
                  <a:pt x="312471" y="142328"/>
                  <a:pt x="311978" y="142121"/>
                  <a:pt x="311492" y="141902"/>
                </a:cubicBezTo>
                <a:cubicBezTo>
                  <a:pt x="311106" y="141728"/>
                  <a:pt x="310721" y="141554"/>
                  <a:pt x="310339" y="141368"/>
                </a:cubicBezTo>
                <a:cubicBezTo>
                  <a:pt x="309976" y="141190"/>
                  <a:pt x="309616" y="141001"/>
                  <a:pt x="309260" y="140812"/>
                </a:cubicBezTo>
                <a:cubicBezTo>
                  <a:pt x="308941" y="140645"/>
                  <a:pt x="308630" y="140467"/>
                  <a:pt x="308319" y="140293"/>
                </a:cubicBezTo>
                <a:cubicBezTo>
                  <a:pt x="307792" y="139992"/>
                  <a:pt x="307273" y="139681"/>
                  <a:pt x="306765" y="139359"/>
                </a:cubicBezTo>
                <a:cubicBezTo>
                  <a:pt x="306397" y="139128"/>
                  <a:pt x="306030" y="138895"/>
                  <a:pt x="305674" y="138650"/>
                </a:cubicBezTo>
                <a:cubicBezTo>
                  <a:pt x="305348" y="138428"/>
                  <a:pt x="305026" y="138198"/>
                  <a:pt x="304707" y="137965"/>
                </a:cubicBezTo>
                <a:cubicBezTo>
                  <a:pt x="304392" y="137735"/>
                  <a:pt x="304080" y="137498"/>
                  <a:pt x="303769" y="137256"/>
                </a:cubicBezTo>
                <a:cubicBezTo>
                  <a:pt x="303483" y="137033"/>
                  <a:pt x="303190" y="136811"/>
                  <a:pt x="302908" y="136582"/>
                </a:cubicBezTo>
                <a:cubicBezTo>
                  <a:pt x="302389" y="136152"/>
                  <a:pt x="301881" y="135710"/>
                  <a:pt x="301385" y="135254"/>
                </a:cubicBezTo>
                <a:cubicBezTo>
                  <a:pt x="301140" y="135031"/>
                  <a:pt x="300906" y="134798"/>
                  <a:pt x="300669" y="134572"/>
                </a:cubicBezTo>
                <a:cubicBezTo>
                  <a:pt x="300324" y="134238"/>
                  <a:pt x="299990" y="133901"/>
                  <a:pt x="299657" y="133555"/>
                </a:cubicBezTo>
                <a:cubicBezTo>
                  <a:pt x="295036" y="128750"/>
                  <a:pt x="291669" y="122740"/>
                  <a:pt x="290079" y="116043"/>
                </a:cubicBezTo>
                <a:cubicBezTo>
                  <a:pt x="289957" y="115532"/>
                  <a:pt x="289842" y="115020"/>
                  <a:pt x="289741" y="114501"/>
                </a:cubicBezTo>
                <a:cubicBezTo>
                  <a:pt x="289697" y="114275"/>
                  <a:pt x="289660" y="114048"/>
                  <a:pt x="289619" y="113822"/>
                </a:cubicBezTo>
                <a:cubicBezTo>
                  <a:pt x="289534" y="113322"/>
                  <a:pt x="289456" y="112818"/>
                  <a:pt x="289389" y="112313"/>
                </a:cubicBezTo>
                <a:cubicBezTo>
                  <a:pt x="289360" y="112087"/>
                  <a:pt x="289327" y="111861"/>
                  <a:pt x="289300" y="111631"/>
                </a:cubicBezTo>
                <a:cubicBezTo>
                  <a:pt x="289241" y="111104"/>
                  <a:pt x="289197" y="110578"/>
                  <a:pt x="289156" y="110048"/>
                </a:cubicBezTo>
                <a:cubicBezTo>
                  <a:pt x="289141" y="109848"/>
                  <a:pt x="289123" y="109647"/>
                  <a:pt x="289107" y="109443"/>
                </a:cubicBezTo>
                <a:cubicBezTo>
                  <a:pt x="289067" y="108720"/>
                  <a:pt x="289045" y="107990"/>
                  <a:pt x="289045" y="107263"/>
                </a:cubicBezTo>
                <a:cubicBezTo>
                  <a:pt x="289041" y="106562"/>
                  <a:pt x="289063" y="105861"/>
                  <a:pt x="289104" y="105160"/>
                </a:cubicBezTo>
                <a:close/>
                <a:moveTo>
                  <a:pt x="128145" y="224966"/>
                </a:moveTo>
                <a:cubicBezTo>
                  <a:pt x="138631" y="224966"/>
                  <a:pt x="147129" y="233464"/>
                  <a:pt x="147129" y="243950"/>
                </a:cubicBezTo>
                <a:cubicBezTo>
                  <a:pt x="147129" y="254437"/>
                  <a:pt x="138631" y="262935"/>
                  <a:pt x="128145" y="262935"/>
                </a:cubicBezTo>
                <a:cubicBezTo>
                  <a:pt x="117662" y="262935"/>
                  <a:pt x="109160" y="254437"/>
                  <a:pt x="109160" y="243950"/>
                </a:cubicBezTo>
                <a:cubicBezTo>
                  <a:pt x="109160" y="233464"/>
                  <a:pt x="117662" y="224966"/>
                  <a:pt x="128145" y="224966"/>
                </a:cubicBezTo>
                <a:close/>
              </a:path>
            </a:pathLst>
          </a:custGeom>
          <a:solidFill>
            <a:schemeClr val="bg1"/>
          </a:solidFill>
          <a:ln w="949" cap="flat">
            <a:noFill/>
            <a:prstDash val="solid"/>
            <a:miter/>
          </a:ln>
        </p:spPr>
        <p:txBody>
          <a:bodyPr rtlCol="0" anchor="ctr"/>
          <a:lstStyle/>
          <a:p>
            <a:endParaRPr lang="en-ID"/>
          </a:p>
        </p:txBody>
      </p:sp>
      <p:grpSp>
        <p:nvGrpSpPr>
          <p:cNvPr id="56" name="Group 55">
            <a:extLst>
              <a:ext uri="{FF2B5EF4-FFF2-40B4-BE49-F238E27FC236}">
                <a16:creationId xmlns:a16="http://schemas.microsoft.com/office/drawing/2014/main" id="{5D3DC3CA-5E6A-488B-892E-F223F859AAB9}"/>
              </a:ext>
            </a:extLst>
          </p:cNvPr>
          <p:cNvGrpSpPr/>
          <p:nvPr/>
        </p:nvGrpSpPr>
        <p:grpSpPr>
          <a:xfrm>
            <a:off x="3478572" y="4850632"/>
            <a:ext cx="5451174" cy="971526"/>
            <a:chOff x="3478572" y="4850632"/>
            <a:chExt cx="5451174" cy="971526"/>
          </a:xfrm>
        </p:grpSpPr>
        <p:grpSp>
          <p:nvGrpSpPr>
            <p:cNvPr id="37" name="Group 36">
              <a:extLst>
                <a:ext uri="{FF2B5EF4-FFF2-40B4-BE49-F238E27FC236}">
                  <a16:creationId xmlns:a16="http://schemas.microsoft.com/office/drawing/2014/main" id="{D97ADF1B-A42E-4BAE-A28C-76828E2B20DD}"/>
                </a:ext>
              </a:extLst>
            </p:cNvPr>
            <p:cNvGrpSpPr/>
            <p:nvPr/>
          </p:nvGrpSpPr>
          <p:grpSpPr>
            <a:xfrm>
              <a:off x="3478572" y="4850632"/>
              <a:ext cx="2618222" cy="971526"/>
              <a:chOff x="3478572" y="4850632"/>
              <a:chExt cx="2618222" cy="971526"/>
            </a:xfrm>
          </p:grpSpPr>
          <p:sp>
            <p:nvSpPr>
              <p:cNvPr id="30" name="Shape">
                <a:extLst>
                  <a:ext uri="{FF2B5EF4-FFF2-40B4-BE49-F238E27FC236}">
                    <a16:creationId xmlns:a16="http://schemas.microsoft.com/office/drawing/2014/main" id="{B27EFE24-1773-4F69-B570-9ECF8BF1574C}"/>
                  </a:ext>
                </a:extLst>
              </p:cNvPr>
              <p:cNvSpPr>
                <a:spLocks noChangeAspect="1"/>
              </p:cNvSpPr>
              <p:nvPr/>
            </p:nvSpPr>
            <p:spPr>
              <a:xfrm>
                <a:off x="3478572" y="4897121"/>
                <a:ext cx="402898" cy="402899"/>
              </a:xfrm>
              <a:custGeom>
                <a:avLst/>
                <a:gdLst>
                  <a:gd name="connsiteX0" fmla="*/ 146731 w 320140"/>
                  <a:gd name="connsiteY0" fmla="*/ 186748 h 320141"/>
                  <a:gd name="connsiteX1" fmla="*/ 173411 w 320140"/>
                  <a:gd name="connsiteY1" fmla="*/ 186748 h 320141"/>
                  <a:gd name="connsiteX2" fmla="*/ 173411 w 320140"/>
                  <a:gd name="connsiteY2" fmla="*/ 270786 h 320141"/>
                  <a:gd name="connsiteX3" fmla="*/ 186750 w 320140"/>
                  <a:gd name="connsiteY3" fmla="*/ 293462 h 320141"/>
                  <a:gd name="connsiteX4" fmla="*/ 160071 w 320140"/>
                  <a:gd name="connsiteY4" fmla="*/ 320141 h 320141"/>
                  <a:gd name="connsiteX5" fmla="*/ 133392 w 320140"/>
                  <a:gd name="connsiteY5" fmla="*/ 293462 h 320141"/>
                  <a:gd name="connsiteX6" fmla="*/ 146731 w 320140"/>
                  <a:gd name="connsiteY6" fmla="*/ 270786 h 320141"/>
                  <a:gd name="connsiteX7" fmla="*/ 152067 w 320140"/>
                  <a:gd name="connsiteY7" fmla="*/ 0 h 320141"/>
                  <a:gd name="connsiteX8" fmla="*/ 160070 w 320140"/>
                  <a:gd name="connsiteY8" fmla="*/ 0 h 320141"/>
                  <a:gd name="connsiteX9" fmla="*/ 252110 w 320140"/>
                  <a:gd name="connsiteY9" fmla="*/ 81369 h 320141"/>
                  <a:gd name="connsiteX10" fmla="*/ 306801 w 320140"/>
                  <a:gd name="connsiteY10" fmla="*/ 150732 h 320141"/>
                  <a:gd name="connsiteX11" fmla="*/ 237437 w 320140"/>
                  <a:gd name="connsiteY11" fmla="*/ 213427 h 320141"/>
                  <a:gd name="connsiteX12" fmla="*/ 226766 w 320140"/>
                  <a:gd name="connsiteY12" fmla="*/ 213427 h 320141"/>
                  <a:gd name="connsiteX13" fmla="*/ 226766 w 320140"/>
                  <a:gd name="connsiteY13" fmla="*/ 240105 h 320141"/>
                  <a:gd name="connsiteX14" fmla="*/ 270785 w 320140"/>
                  <a:gd name="connsiteY14" fmla="*/ 240105 h 320141"/>
                  <a:gd name="connsiteX15" fmla="*/ 293462 w 320140"/>
                  <a:gd name="connsiteY15" fmla="*/ 226766 h 320141"/>
                  <a:gd name="connsiteX16" fmla="*/ 320140 w 320140"/>
                  <a:gd name="connsiteY16" fmla="*/ 253444 h 320141"/>
                  <a:gd name="connsiteX17" fmla="*/ 293462 w 320140"/>
                  <a:gd name="connsiteY17" fmla="*/ 278789 h 320141"/>
                  <a:gd name="connsiteX18" fmla="*/ 270785 w 320140"/>
                  <a:gd name="connsiteY18" fmla="*/ 265449 h 320141"/>
                  <a:gd name="connsiteX19" fmla="*/ 200088 w 320140"/>
                  <a:gd name="connsiteY19" fmla="*/ 265449 h 320141"/>
                  <a:gd name="connsiteX20" fmla="*/ 200088 w 320140"/>
                  <a:gd name="connsiteY20" fmla="*/ 185414 h 320141"/>
                  <a:gd name="connsiteX21" fmla="*/ 237437 w 320140"/>
                  <a:gd name="connsiteY21" fmla="*/ 185414 h 320141"/>
                  <a:gd name="connsiteX22" fmla="*/ 280123 w 320140"/>
                  <a:gd name="connsiteY22" fmla="*/ 148065 h 320141"/>
                  <a:gd name="connsiteX23" fmla="*/ 248109 w 320140"/>
                  <a:gd name="connsiteY23" fmla="*/ 106713 h 320141"/>
                  <a:gd name="connsiteX24" fmla="*/ 229434 w 320140"/>
                  <a:gd name="connsiteY24" fmla="*/ 102712 h 320141"/>
                  <a:gd name="connsiteX25" fmla="*/ 226766 w 320140"/>
                  <a:gd name="connsiteY25" fmla="*/ 84037 h 320141"/>
                  <a:gd name="connsiteX26" fmla="*/ 160070 w 320140"/>
                  <a:gd name="connsiteY26" fmla="*/ 25344 h 320141"/>
                  <a:gd name="connsiteX27" fmla="*/ 154734 w 320140"/>
                  <a:gd name="connsiteY27" fmla="*/ 25344 h 320141"/>
                  <a:gd name="connsiteX28" fmla="*/ 93374 w 320140"/>
                  <a:gd name="connsiteY28" fmla="*/ 94708 h 320141"/>
                  <a:gd name="connsiteX29" fmla="*/ 62694 w 320140"/>
                  <a:gd name="connsiteY29" fmla="*/ 132058 h 320141"/>
                  <a:gd name="connsiteX30" fmla="*/ 40018 w 320140"/>
                  <a:gd name="connsiteY30" fmla="*/ 161404 h 320141"/>
                  <a:gd name="connsiteX31" fmla="*/ 69364 w 320140"/>
                  <a:gd name="connsiteY31" fmla="*/ 185414 h 320141"/>
                  <a:gd name="connsiteX32" fmla="*/ 120053 w 320140"/>
                  <a:gd name="connsiteY32" fmla="*/ 185414 h 320141"/>
                  <a:gd name="connsiteX33" fmla="*/ 120053 w 320140"/>
                  <a:gd name="connsiteY33" fmla="*/ 265449 h 320141"/>
                  <a:gd name="connsiteX34" fmla="*/ 49355 w 320140"/>
                  <a:gd name="connsiteY34" fmla="*/ 265449 h 320141"/>
                  <a:gd name="connsiteX35" fmla="*/ 26678 w 320140"/>
                  <a:gd name="connsiteY35" fmla="*/ 278789 h 320141"/>
                  <a:gd name="connsiteX36" fmla="*/ 0 w 320140"/>
                  <a:gd name="connsiteY36" fmla="*/ 252110 h 320141"/>
                  <a:gd name="connsiteX37" fmla="*/ 26678 w 320140"/>
                  <a:gd name="connsiteY37" fmla="*/ 225432 h 320141"/>
                  <a:gd name="connsiteX38" fmla="*/ 49355 w 320140"/>
                  <a:gd name="connsiteY38" fmla="*/ 238771 h 320141"/>
                  <a:gd name="connsiteX39" fmla="*/ 93374 w 320140"/>
                  <a:gd name="connsiteY39" fmla="*/ 238771 h 320141"/>
                  <a:gd name="connsiteX40" fmla="*/ 93374 w 320140"/>
                  <a:gd name="connsiteY40" fmla="*/ 212093 h 320141"/>
                  <a:gd name="connsiteX41" fmla="*/ 69364 w 320140"/>
                  <a:gd name="connsiteY41" fmla="*/ 212093 h 320141"/>
                  <a:gd name="connsiteX42" fmla="*/ 13339 w 320140"/>
                  <a:gd name="connsiteY42" fmla="*/ 164072 h 320141"/>
                  <a:gd name="connsiteX43" fmla="*/ 57358 w 320140"/>
                  <a:gd name="connsiteY43" fmla="*/ 106713 h 320141"/>
                  <a:gd name="connsiteX44" fmla="*/ 66696 w 320140"/>
                  <a:gd name="connsiteY44" fmla="*/ 96042 h 320141"/>
                  <a:gd name="connsiteX45" fmla="*/ 152067 w 320140"/>
                  <a:gd name="connsiteY45" fmla="*/ 0 h 320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20140" h="320141">
                    <a:moveTo>
                      <a:pt x="146731" y="186748"/>
                    </a:moveTo>
                    <a:lnTo>
                      <a:pt x="173411" y="186748"/>
                    </a:lnTo>
                    <a:lnTo>
                      <a:pt x="173411" y="270786"/>
                    </a:lnTo>
                    <a:cubicBezTo>
                      <a:pt x="181414" y="274788"/>
                      <a:pt x="186750" y="284125"/>
                      <a:pt x="186750" y="293462"/>
                    </a:cubicBezTo>
                    <a:cubicBezTo>
                      <a:pt x="186750" y="308136"/>
                      <a:pt x="174744" y="320141"/>
                      <a:pt x="160071" y="320141"/>
                    </a:cubicBezTo>
                    <a:cubicBezTo>
                      <a:pt x="145397" y="320141"/>
                      <a:pt x="133392" y="308136"/>
                      <a:pt x="133392" y="293462"/>
                    </a:cubicBezTo>
                    <a:cubicBezTo>
                      <a:pt x="133392" y="284125"/>
                      <a:pt x="138728" y="274788"/>
                      <a:pt x="146731" y="270786"/>
                    </a:cubicBezTo>
                    <a:close/>
                    <a:moveTo>
                      <a:pt x="152067" y="0"/>
                    </a:moveTo>
                    <a:cubicBezTo>
                      <a:pt x="154734" y="0"/>
                      <a:pt x="157402" y="0"/>
                      <a:pt x="160070" y="0"/>
                    </a:cubicBezTo>
                    <a:cubicBezTo>
                      <a:pt x="206757" y="0"/>
                      <a:pt x="246775" y="36016"/>
                      <a:pt x="252110" y="81369"/>
                    </a:cubicBezTo>
                    <a:cubicBezTo>
                      <a:pt x="284124" y="88039"/>
                      <a:pt x="308135" y="116051"/>
                      <a:pt x="306801" y="150732"/>
                    </a:cubicBezTo>
                    <a:cubicBezTo>
                      <a:pt x="305467" y="186748"/>
                      <a:pt x="273453" y="213427"/>
                      <a:pt x="237437" y="213427"/>
                    </a:cubicBezTo>
                    <a:lnTo>
                      <a:pt x="226766" y="213427"/>
                    </a:lnTo>
                    <a:lnTo>
                      <a:pt x="226766" y="240105"/>
                    </a:lnTo>
                    <a:lnTo>
                      <a:pt x="270785" y="240105"/>
                    </a:lnTo>
                    <a:cubicBezTo>
                      <a:pt x="274787" y="232101"/>
                      <a:pt x="284124" y="226766"/>
                      <a:pt x="293462" y="226766"/>
                    </a:cubicBezTo>
                    <a:cubicBezTo>
                      <a:pt x="308135" y="226766"/>
                      <a:pt x="320140" y="238771"/>
                      <a:pt x="320140" y="253444"/>
                    </a:cubicBezTo>
                    <a:cubicBezTo>
                      <a:pt x="320140" y="268117"/>
                      <a:pt x="308135" y="280123"/>
                      <a:pt x="293462" y="278789"/>
                    </a:cubicBezTo>
                    <a:cubicBezTo>
                      <a:pt x="284124" y="278789"/>
                      <a:pt x="274787" y="273453"/>
                      <a:pt x="270785" y="265449"/>
                    </a:cubicBezTo>
                    <a:lnTo>
                      <a:pt x="200088" y="265449"/>
                    </a:lnTo>
                    <a:lnTo>
                      <a:pt x="200088" y="185414"/>
                    </a:lnTo>
                    <a:lnTo>
                      <a:pt x="237437" y="185414"/>
                    </a:lnTo>
                    <a:cubicBezTo>
                      <a:pt x="260114" y="185414"/>
                      <a:pt x="278789" y="169408"/>
                      <a:pt x="280123" y="148065"/>
                    </a:cubicBezTo>
                    <a:cubicBezTo>
                      <a:pt x="281457" y="128056"/>
                      <a:pt x="268117" y="110715"/>
                      <a:pt x="248109" y="106713"/>
                    </a:cubicBezTo>
                    <a:lnTo>
                      <a:pt x="229434" y="102712"/>
                    </a:lnTo>
                    <a:lnTo>
                      <a:pt x="226766" y="84037"/>
                    </a:lnTo>
                    <a:cubicBezTo>
                      <a:pt x="221430" y="50689"/>
                      <a:pt x="193418" y="25344"/>
                      <a:pt x="160070" y="25344"/>
                    </a:cubicBezTo>
                    <a:cubicBezTo>
                      <a:pt x="158736" y="25344"/>
                      <a:pt x="156068" y="25344"/>
                      <a:pt x="154734" y="25344"/>
                    </a:cubicBezTo>
                    <a:cubicBezTo>
                      <a:pt x="120053" y="28012"/>
                      <a:pt x="93374" y="58692"/>
                      <a:pt x="93374" y="94708"/>
                    </a:cubicBezTo>
                    <a:cubicBezTo>
                      <a:pt x="93374" y="113383"/>
                      <a:pt x="81369" y="129390"/>
                      <a:pt x="62694" y="132058"/>
                    </a:cubicBezTo>
                    <a:cubicBezTo>
                      <a:pt x="48021" y="134726"/>
                      <a:pt x="38684" y="148065"/>
                      <a:pt x="40018" y="161404"/>
                    </a:cubicBezTo>
                    <a:cubicBezTo>
                      <a:pt x="41351" y="174743"/>
                      <a:pt x="54691" y="185414"/>
                      <a:pt x="69364" y="185414"/>
                    </a:cubicBezTo>
                    <a:lnTo>
                      <a:pt x="120053" y="185414"/>
                    </a:lnTo>
                    <a:lnTo>
                      <a:pt x="120053" y="265449"/>
                    </a:lnTo>
                    <a:lnTo>
                      <a:pt x="49355" y="265449"/>
                    </a:lnTo>
                    <a:cubicBezTo>
                      <a:pt x="45353" y="273453"/>
                      <a:pt x="36016" y="278789"/>
                      <a:pt x="26678" y="278789"/>
                    </a:cubicBezTo>
                    <a:cubicBezTo>
                      <a:pt x="12005" y="278789"/>
                      <a:pt x="0" y="266783"/>
                      <a:pt x="0" y="252110"/>
                    </a:cubicBezTo>
                    <a:cubicBezTo>
                      <a:pt x="0" y="237437"/>
                      <a:pt x="12005" y="225432"/>
                      <a:pt x="26678" y="225432"/>
                    </a:cubicBezTo>
                    <a:cubicBezTo>
                      <a:pt x="36016" y="225432"/>
                      <a:pt x="45353" y="230767"/>
                      <a:pt x="49355" y="238771"/>
                    </a:cubicBezTo>
                    <a:lnTo>
                      <a:pt x="93374" y="238771"/>
                    </a:lnTo>
                    <a:lnTo>
                      <a:pt x="93374" y="212093"/>
                    </a:lnTo>
                    <a:lnTo>
                      <a:pt x="69364" y="212093"/>
                    </a:lnTo>
                    <a:cubicBezTo>
                      <a:pt x="41351" y="212093"/>
                      <a:pt x="16007" y="192084"/>
                      <a:pt x="13339" y="164072"/>
                    </a:cubicBezTo>
                    <a:cubicBezTo>
                      <a:pt x="10671" y="136060"/>
                      <a:pt x="30680" y="110715"/>
                      <a:pt x="57358" y="106713"/>
                    </a:cubicBezTo>
                    <a:cubicBezTo>
                      <a:pt x="62694" y="105379"/>
                      <a:pt x="66696" y="101378"/>
                      <a:pt x="66696" y="96042"/>
                    </a:cubicBezTo>
                    <a:cubicBezTo>
                      <a:pt x="66696" y="46687"/>
                      <a:pt x="102712" y="4002"/>
                      <a:pt x="152067" y="0"/>
                    </a:cubicBezTo>
                    <a:close/>
                  </a:path>
                </a:pathLst>
              </a:custGeom>
              <a:gradFill>
                <a:gsLst>
                  <a:gs pos="0">
                    <a:schemeClr val="accent1"/>
                  </a:gs>
                  <a:gs pos="100000">
                    <a:schemeClr val="accent2"/>
                  </a:gs>
                </a:gsLst>
                <a:lin ang="3600000" scaled="0"/>
              </a:gradFill>
              <a:ln w="13328" cap="flat">
                <a:noFill/>
                <a:prstDash val="solid"/>
                <a:miter/>
              </a:ln>
            </p:spPr>
            <p:txBody>
              <a:bodyPr wrap="square" rtlCol="0" anchor="ctr">
                <a:noAutofit/>
              </a:bodyPr>
              <a:lstStyle/>
              <a:p>
                <a:endParaRPr lang="en-ID"/>
              </a:p>
            </p:txBody>
          </p:sp>
          <p:sp>
            <p:nvSpPr>
              <p:cNvPr id="31" name="TextBox 30">
                <a:extLst>
                  <a:ext uri="{FF2B5EF4-FFF2-40B4-BE49-F238E27FC236}">
                    <a16:creationId xmlns:a16="http://schemas.microsoft.com/office/drawing/2014/main" id="{9C46721F-F8C1-4A7C-A271-35E15AFF70E7}"/>
                  </a:ext>
                </a:extLst>
              </p:cNvPr>
              <p:cNvSpPr txBox="1"/>
              <p:nvPr/>
            </p:nvSpPr>
            <p:spPr>
              <a:xfrm>
                <a:off x="4095487" y="5155309"/>
                <a:ext cx="2001307" cy="666849"/>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a:t>suscipit eros iste metus auctor id dapibus quam aliquam as pretiun viverra ornareis praesent</a:t>
                </a:r>
                <a:endParaRPr lang="en-ID" sz="1000"/>
              </a:p>
            </p:txBody>
          </p:sp>
          <p:sp>
            <p:nvSpPr>
              <p:cNvPr id="32" name="RightSub">
                <a:extLst>
                  <a:ext uri="{FF2B5EF4-FFF2-40B4-BE49-F238E27FC236}">
                    <a16:creationId xmlns:a16="http://schemas.microsoft.com/office/drawing/2014/main" id="{06139869-9301-4532-8CBE-E017154783DA}"/>
                  </a:ext>
                </a:extLst>
              </p:cNvPr>
              <p:cNvSpPr txBox="1"/>
              <p:nvPr/>
            </p:nvSpPr>
            <p:spPr>
              <a:xfrm>
                <a:off x="4095487" y="4850632"/>
                <a:ext cx="788677"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a:t>Description</a:t>
                </a:r>
              </a:p>
            </p:txBody>
          </p:sp>
        </p:grpSp>
        <p:grpSp>
          <p:nvGrpSpPr>
            <p:cNvPr id="38" name="Group 37">
              <a:extLst>
                <a:ext uri="{FF2B5EF4-FFF2-40B4-BE49-F238E27FC236}">
                  <a16:creationId xmlns:a16="http://schemas.microsoft.com/office/drawing/2014/main" id="{704473E4-3088-43B2-81C7-2CEE90CC643B}"/>
                </a:ext>
              </a:extLst>
            </p:cNvPr>
            <p:cNvGrpSpPr/>
            <p:nvPr/>
          </p:nvGrpSpPr>
          <p:grpSpPr>
            <a:xfrm>
              <a:off x="6311524" y="4850632"/>
              <a:ext cx="2618222" cy="971526"/>
              <a:chOff x="3478572" y="4850632"/>
              <a:chExt cx="2618222" cy="971526"/>
            </a:xfrm>
          </p:grpSpPr>
          <p:sp>
            <p:nvSpPr>
              <p:cNvPr id="39" name="Shape">
                <a:extLst>
                  <a:ext uri="{FF2B5EF4-FFF2-40B4-BE49-F238E27FC236}">
                    <a16:creationId xmlns:a16="http://schemas.microsoft.com/office/drawing/2014/main" id="{8E616CA2-25AA-48AB-91E6-06E1347F3EC6}"/>
                  </a:ext>
                </a:extLst>
              </p:cNvPr>
              <p:cNvSpPr>
                <a:spLocks noChangeAspect="1"/>
              </p:cNvSpPr>
              <p:nvPr/>
            </p:nvSpPr>
            <p:spPr>
              <a:xfrm>
                <a:off x="3478572" y="4897121"/>
                <a:ext cx="402898" cy="402899"/>
              </a:xfrm>
              <a:custGeom>
                <a:avLst/>
                <a:gdLst>
                  <a:gd name="connsiteX0" fmla="*/ 146731 w 320140"/>
                  <a:gd name="connsiteY0" fmla="*/ 186748 h 320141"/>
                  <a:gd name="connsiteX1" fmla="*/ 173411 w 320140"/>
                  <a:gd name="connsiteY1" fmla="*/ 186748 h 320141"/>
                  <a:gd name="connsiteX2" fmla="*/ 173411 w 320140"/>
                  <a:gd name="connsiteY2" fmla="*/ 270786 h 320141"/>
                  <a:gd name="connsiteX3" fmla="*/ 186750 w 320140"/>
                  <a:gd name="connsiteY3" fmla="*/ 293462 h 320141"/>
                  <a:gd name="connsiteX4" fmla="*/ 160071 w 320140"/>
                  <a:gd name="connsiteY4" fmla="*/ 320141 h 320141"/>
                  <a:gd name="connsiteX5" fmla="*/ 133392 w 320140"/>
                  <a:gd name="connsiteY5" fmla="*/ 293462 h 320141"/>
                  <a:gd name="connsiteX6" fmla="*/ 146731 w 320140"/>
                  <a:gd name="connsiteY6" fmla="*/ 270786 h 320141"/>
                  <a:gd name="connsiteX7" fmla="*/ 152067 w 320140"/>
                  <a:gd name="connsiteY7" fmla="*/ 0 h 320141"/>
                  <a:gd name="connsiteX8" fmla="*/ 160070 w 320140"/>
                  <a:gd name="connsiteY8" fmla="*/ 0 h 320141"/>
                  <a:gd name="connsiteX9" fmla="*/ 252110 w 320140"/>
                  <a:gd name="connsiteY9" fmla="*/ 81369 h 320141"/>
                  <a:gd name="connsiteX10" fmla="*/ 306801 w 320140"/>
                  <a:gd name="connsiteY10" fmla="*/ 150732 h 320141"/>
                  <a:gd name="connsiteX11" fmla="*/ 237437 w 320140"/>
                  <a:gd name="connsiteY11" fmla="*/ 213427 h 320141"/>
                  <a:gd name="connsiteX12" fmla="*/ 226766 w 320140"/>
                  <a:gd name="connsiteY12" fmla="*/ 213427 h 320141"/>
                  <a:gd name="connsiteX13" fmla="*/ 226766 w 320140"/>
                  <a:gd name="connsiteY13" fmla="*/ 240105 h 320141"/>
                  <a:gd name="connsiteX14" fmla="*/ 270785 w 320140"/>
                  <a:gd name="connsiteY14" fmla="*/ 240105 h 320141"/>
                  <a:gd name="connsiteX15" fmla="*/ 293462 w 320140"/>
                  <a:gd name="connsiteY15" fmla="*/ 226766 h 320141"/>
                  <a:gd name="connsiteX16" fmla="*/ 320140 w 320140"/>
                  <a:gd name="connsiteY16" fmla="*/ 253444 h 320141"/>
                  <a:gd name="connsiteX17" fmla="*/ 293462 w 320140"/>
                  <a:gd name="connsiteY17" fmla="*/ 278789 h 320141"/>
                  <a:gd name="connsiteX18" fmla="*/ 270785 w 320140"/>
                  <a:gd name="connsiteY18" fmla="*/ 265449 h 320141"/>
                  <a:gd name="connsiteX19" fmla="*/ 200088 w 320140"/>
                  <a:gd name="connsiteY19" fmla="*/ 265449 h 320141"/>
                  <a:gd name="connsiteX20" fmla="*/ 200088 w 320140"/>
                  <a:gd name="connsiteY20" fmla="*/ 185414 h 320141"/>
                  <a:gd name="connsiteX21" fmla="*/ 237437 w 320140"/>
                  <a:gd name="connsiteY21" fmla="*/ 185414 h 320141"/>
                  <a:gd name="connsiteX22" fmla="*/ 280123 w 320140"/>
                  <a:gd name="connsiteY22" fmla="*/ 148065 h 320141"/>
                  <a:gd name="connsiteX23" fmla="*/ 248109 w 320140"/>
                  <a:gd name="connsiteY23" fmla="*/ 106713 h 320141"/>
                  <a:gd name="connsiteX24" fmla="*/ 229434 w 320140"/>
                  <a:gd name="connsiteY24" fmla="*/ 102712 h 320141"/>
                  <a:gd name="connsiteX25" fmla="*/ 226766 w 320140"/>
                  <a:gd name="connsiteY25" fmla="*/ 84037 h 320141"/>
                  <a:gd name="connsiteX26" fmla="*/ 160070 w 320140"/>
                  <a:gd name="connsiteY26" fmla="*/ 25344 h 320141"/>
                  <a:gd name="connsiteX27" fmla="*/ 154734 w 320140"/>
                  <a:gd name="connsiteY27" fmla="*/ 25344 h 320141"/>
                  <a:gd name="connsiteX28" fmla="*/ 93374 w 320140"/>
                  <a:gd name="connsiteY28" fmla="*/ 94708 h 320141"/>
                  <a:gd name="connsiteX29" fmla="*/ 62694 w 320140"/>
                  <a:gd name="connsiteY29" fmla="*/ 132058 h 320141"/>
                  <a:gd name="connsiteX30" fmla="*/ 40018 w 320140"/>
                  <a:gd name="connsiteY30" fmla="*/ 161404 h 320141"/>
                  <a:gd name="connsiteX31" fmla="*/ 69364 w 320140"/>
                  <a:gd name="connsiteY31" fmla="*/ 185414 h 320141"/>
                  <a:gd name="connsiteX32" fmla="*/ 120053 w 320140"/>
                  <a:gd name="connsiteY32" fmla="*/ 185414 h 320141"/>
                  <a:gd name="connsiteX33" fmla="*/ 120053 w 320140"/>
                  <a:gd name="connsiteY33" fmla="*/ 265449 h 320141"/>
                  <a:gd name="connsiteX34" fmla="*/ 49355 w 320140"/>
                  <a:gd name="connsiteY34" fmla="*/ 265449 h 320141"/>
                  <a:gd name="connsiteX35" fmla="*/ 26678 w 320140"/>
                  <a:gd name="connsiteY35" fmla="*/ 278789 h 320141"/>
                  <a:gd name="connsiteX36" fmla="*/ 0 w 320140"/>
                  <a:gd name="connsiteY36" fmla="*/ 252110 h 320141"/>
                  <a:gd name="connsiteX37" fmla="*/ 26678 w 320140"/>
                  <a:gd name="connsiteY37" fmla="*/ 225432 h 320141"/>
                  <a:gd name="connsiteX38" fmla="*/ 49355 w 320140"/>
                  <a:gd name="connsiteY38" fmla="*/ 238771 h 320141"/>
                  <a:gd name="connsiteX39" fmla="*/ 93374 w 320140"/>
                  <a:gd name="connsiteY39" fmla="*/ 238771 h 320141"/>
                  <a:gd name="connsiteX40" fmla="*/ 93374 w 320140"/>
                  <a:gd name="connsiteY40" fmla="*/ 212093 h 320141"/>
                  <a:gd name="connsiteX41" fmla="*/ 69364 w 320140"/>
                  <a:gd name="connsiteY41" fmla="*/ 212093 h 320141"/>
                  <a:gd name="connsiteX42" fmla="*/ 13339 w 320140"/>
                  <a:gd name="connsiteY42" fmla="*/ 164072 h 320141"/>
                  <a:gd name="connsiteX43" fmla="*/ 57358 w 320140"/>
                  <a:gd name="connsiteY43" fmla="*/ 106713 h 320141"/>
                  <a:gd name="connsiteX44" fmla="*/ 66696 w 320140"/>
                  <a:gd name="connsiteY44" fmla="*/ 96042 h 320141"/>
                  <a:gd name="connsiteX45" fmla="*/ 152067 w 320140"/>
                  <a:gd name="connsiteY45" fmla="*/ 0 h 320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20140" h="320141">
                    <a:moveTo>
                      <a:pt x="146731" y="186748"/>
                    </a:moveTo>
                    <a:lnTo>
                      <a:pt x="173411" y="186748"/>
                    </a:lnTo>
                    <a:lnTo>
                      <a:pt x="173411" y="270786"/>
                    </a:lnTo>
                    <a:cubicBezTo>
                      <a:pt x="181414" y="274788"/>
                      <a:pt x="186750" y="284125"/>
                      <a:pt x="186750" y="293462"/>
                    </a:cubicBezTo>
                    <a:cubicBezTo>
                      <a:pt x="186750" y="308136"/>
                      <a:pt x="174744" y="320141"/>
                      <a:pt x="160071" y="320141"/>
                    </a:cubicBezTo>
                    <a:cubicBezTo>
                      <a:pt x="145397" y="320141"/>
                      <a:pt x="133392" y="308136"/>
                      <a:pt x="133392" y="293462"/>
                    </a:cubicBezTo>
                    <a:cubicBezTo>
                      <a:pt x="133392" y="284125"/>
                      <a:pt x="138728" y="274788"/>
                      <a:pt x="146731" y="270786"/>
                    </a:cubicBezTo>
                    <a:close/>
                    <a:moveTo>
                      <a:pt x="152067" y="0"/>
                    </a:moveTo>
                    <a:cubicBezTo>
                      <a:pt x="154734" y="0"/>
                      <a:pt x="157402" y="0"/>
                      <a:pt x="160070" y="0"/>
                    </a:cubicBezTo>
                    <a:cubicBezTo>
                      <a:pt x="206757" y="0"/>
                      <a:pt x="246775" y="36016"/>
                      <a:pt x="252110" y="81369"/>
                    </a:cubicBezTo>
                    <a:cubicBezTo>
                      <a:pt x="284124" y="88039"/>
                      <a:pt x="308135" y="116051"/>
                      <a:pt x="306801" y="150732"/>
                    </a:cubicBezTo>
                    <a:cubicBezTo>
                      <a:pt x="305467" y="186748"/>
                      <a:pt x="273453" y="213427"/>
                      <a:pt x="237437" y="213427"/>
                    </a:cubicBezTo>
                    <a:lnTo>
                      <a:pt x="226766" y="213427"/>
                    </a:lnTo>
                    <a:lnTo>
                      <a:pt x="226766" y="240105"/>
                    </a:lnTo>
                    <a:lnTo>
                      <a:pt x="270785" y="240105"/>
                    </a:lnTo>
                    <a:cubicBezTo>
                      <a:pt x="274787" y="232101"/>
                      <a:pt x="284124" y="226766"/>
                      <a:pt x="293462" y="226766"/>
                    </a:cubicBezTo>
                    <a:cubicBezTo>
                      <a:pt x="308135" y="226766"/>
                      <a:pt x="320140" y="238771"/>
                      <a:pt x="320140" y="253444"/>
                    </a:cubicBezTo>
                    <a:cubicBezTo>
                      <a:pt x="320140" y="268117"/>
                      <a:pt x="308135" y="280123"/>
                      <a:pt x="293462" y="278789"/>
                    </a:cubicBezTo>
                    <a:cubicBezTo>
                      <a:pt x="284124" y="278789"/>
                      <a:pt x="274787" y="273453"/>
                      <a:pt x="270785" y="265449"/>
                    </a:cubicBezTo>
                    <a:lnTo>
                      <a:pt x="200088" y="265449"/>
                    </a:lnTo>
                    <a:lnTo>
                      <a:pt x="200088" y="185414"/>
                    </a:lnTo>
                    <a:lnTo>
                      <a:pt x="237437" y="185414"/>
                    </a:lnTo>
                    <a:cubicBezTo>
                      <a:pt x="260114" y="185414"/>
                      <a:pt x="278789" y="169408"/>
                      <a:pt x="280123" y="148065"/>
                    </a:cubicBezTo>
                    <a:cubicBezTo>
                      <a:pt x="281457" y="128056"/>
                      <a:pt x="268117" y="110715"/>
                      <a:pt x="248109" y="106713"/>
                    </a:cubicBezTo>
                    <a:lnTo>
                      <a:pt x="229434" y="102712"/>
                    </a:lnTo>
                    <a:lnTo>
                      <a:pt x="226766" y="84037"/>
                    </a:lnTo>
                    <a:cubicBezTo>
                      <a:pt x="221430" y="50689"/>
                      <a:pt x="193418" y="25344"/>
                      <a:pt x="160070" y="25344"/>
                    </a:cubicBezTo>
                    <a:cubicBezTo>
                      <a:pt x="158736" y="25344"/>
                      <a:pt x="156068" y="25344"/>
                      <a:pt x="154734" y="25344"/>
                    </a:cubicBezTo>
                    <a:cubicBezTo>
                      <a:pt x="120053" y="28012"/>
                      <a:pt x="93374" y="58692"/>
                      <a:pt x="93374" y="94708"/>
                    </a:cubicBezTo>
                    <a:cubicBezTo>
                      <a:pt x="93374" y="113383"/>
                      <a:pt x="81369" y="129390"/>
                      <a:pt x="62694" y="132058"/>
                    </a:cubicBezTo>
                    <a:cubicBezTo>
                      <a:pt x="48021" y="134726"/>
                      <a:pt x="38684" y="148065"/>
                      <a:pt x="40018" y="161404"/>
                    </a:cubicBezTo>
                    <a:cubicBezTo>
                      <a:pt x="41351" y="174743"/>
                      <a:pt x="54691" y="185414"/>
                      <a:pt x="69364" y="185414"/>
                    </a:cubicBezTo>
                    <a:lnTo>
                      <a:pt x="120053" y="185414"/>
                    </a:lnTo>
                    <a:lnTo>
                      <a:pt x="120053" y="265449"/>
                    </a:lnTo>
                    <a:lnTo>
                      <a:pt x="49355" y="265449"/>
                    </a:lnTo>
                    <a:cubicBezTo>
                      <a:pt x="45353" y="273453"/>
                      <a:pt x="36016" y="278789"/>
                      <a:pt x="26678" y="278789"/>
                    </a:cubicBezTo>
                    <a:cubicBezTo>
                      <a:pt x="12005" y="278789"/>
                      <a:pt x="0" y="266783"/>
                      <a:pt x="0" y="252110"/>
                    </a:cubicBezTo>
                    <a:cubicBezTo>
                      <a:pt x="0" y="237437"/>
                      <a:pt x="12005" y="225432"/>
                      <a:pt x="26678" y="225432"/>
                    </a:cubicBezTo>
                    <a:cubicBezTo>
                      <a:pt x="36016" y="225432"/>
                      <a:pt x="45353" y="230767"/>
                      <a:pt x="49355" y="238771"/>
                    </a:cubicBezTo>
                    <a:lnTo>
                      <a:pt x="93374" y="238771"/>
                    </a:lnTo>
                    <a:lnTo>
                      <a:pt x="93374" y="212093"/>
                    </a:lnTo>
                    <a:lnTo>
                      <a:pt x="69364" y="212093"/>
                    </a:lnTo>
                    <a:cubicBezTo>
                      <a:pt x="41351" y="212093"/>
                      <a:pt x="16007" y="192084"/>
                      <a:pt x="13339" y="164072"/>
                    </a:cubicBezTo>
                    <a:cubicBezTo>
                      <a:pt x="10671" y="136060"/>
                      <a:pt x="30680" y="110715"/>
                      <a:pt x="57358" y="106713"/>
                    </a:cubicBezTo>
                    <a:cubicBezTo>
                      <a:pt x="62694" y="105379"/>
                      <a:pt x="66696" y="101378"/>
                      <a:pt x="66696" y="96042"/>
                    </a:cubicBezTo>
                    <a:cubicBezTo>
                      <a:pt x="66696" y="46687"/>
                      <a:pt x="102712" y="4002"/>
                      <a:pt x="152067" y="0"/>
                    </a:cubicBezTo>
                    <a:close/>
                  </a:path>
                </a:pathLst>
              </a:custGeom>
              <a:gradFill>
                <a:gsLst>
                  <a:gs pos="0">
                    <a:schemeClr val="accent1"/>
                  </a:gs>
                  <a:gs pos="100000">
                    <a:schemeClr val="accent2"/>
                  </a:gs>
                </a:gsLst>
                <a:lin ang="3600000" scaled="0"/>
              </a:gradFill>
              <a:ln w="13328" cap="flat">
                <a:noFill/>
                <a:prstDash val="solid"/>
                <a:miter/>
              </a:ln>
            </p:spPr>
            <p:txBody>
              <a:bodyPr wrap="square" rtlCol="0" anchor="ctr">
                <a:noAutofit/>
              </a:bodyPr>
              <a:lstStyle/>
              <a:p>
                <a:endParaRPr lang="en-ID"/>
              </a:p>
            </p:txBody>
          </p:sp>
          <p:sp>
            <p:nvSpPr>
              <p:cNvPr id="40" name="TextBox 39">
                <a:extLst>
                  <a:ext uri="{FF2B5EF4-FFF2-40B4-BE49-F238E27FC236}">
                    <a16:creationId xmlns:a16="http://schemas.microsoft.com/office/drawing/2014/main" id="{B78DD2CB-FEE5-48D0-8662-5F76F648701D}"/>
                  </a:ext>
                </a:extLst>
              </p:cNvPr>
              <p:cNvSpPr txBox="1"/>
              <p:nvPr/>
            </p:nvSpPr>
            <p:spPr>
              <a:xfrm>
                <a:off x="4095487" y="5155309"/>
                <a:ext cx="2001307" cy="666849"/>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a:t>suscipit eros iste metus auctor id dapibus quam aliquam as pretiun viverra ornareis praesent</a:t>
                </a:r>
                <a:endParaRPr lang="en-ID" sz="1000"/>
              </a:p>
            </p:txBody>
          </p:sp>
          <p:sp>
            <p:nvSpPr>
              <p:cNvPr id="41" name="RightSub">
                <a:extLst>
                  <a:ext uri="{FF2B5EF4-FFF2-40B4-BE49-F238E27FC236}">
                    <a16:creationId xmlns:a16="http://schemas.microsoft.com/office/drawing/2014/main" id="{150EF0F7-2954-48FA-98A3-51A97935EC0F}"/>
                  </a:ext>
                </a:extLst>
              </p:cNvPr>
              <p:cNvSpPr txBox="1"/>
              <p:nvPr/>
            </p:nvSpPr>
            <p:spPr>
              <a:xfrm>
                <a:off x="4095487" y="4850632"/>
                <a:ext cx="788677"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a:t>Description</a:t>
                </a:r>
              </a:p>
            </p:txBody>
          </p:sp>
        </p:grpSp>
      </p:grpSp>
      <p:grpSp>
        <p:nvGrpSpPr>
          <p:cNvPr id="55" name="Group 54">
            <a:extLst>
              <a:ext uri="{FF2B5EF4-FFF2-40B4-BE49-F238E27FC236}">
                <a16:creationId xmlns:a16="http://schemas.microsoft.com/office/drawing/2014/main" id="{1F3A974D-118B-4826-A315-5B43ABFCD47C}"/>
              </a:ext>
            </a:extLst>
          </p:cNvPr>
          <p:cNvGrpSpPr/>
          <p:nvPr/>
        </p:nvGrpSpPr>
        <p:grpSpPr>
          <a:xfrm rot="16200000">
            <a:off x="9748573" y="4584203"/>
            <a:ext cx="3200136" cy="410370"/>
            <a:chOff x="8204281" y="1689342"/>
            <a:chExt cx="1505168" cy="193015"/>
          </a:xfrm>
        </p:grpSpPr>
        <p:sp>
          <p:nvSpPr>
            <p:cNvPr id="50" name="TextBox 49">
              <a:extLst>
                <a:ext uri="{FF2B5EF4-FFF2-40B4-BE49-F238E27FC236}">
                  <a16:creationId xmlns:a16="http://schemas.microsoft.com/office/drawing/2014/main" id="{58C6ED04-E6F6-4F6D-986B-7D5EA2E1535C}"/>
                </a:ext>
              </a:extLst>
            </p:cNvPr>
            <p:cNvSpPr txBox="1"/>
            <p:nvPr/>
          </p:nvSpPr>
          <p:spPr>
            <a:xfrm>
              <a:off x="8508758" y="1689342"/>
              <a:ext cx="191685" cy="193014"/>
            </a:xfrm>
            <a:custGeom>
              <a:avLst/>
              <a:gdLst>
                <a:gd name="connsiteX0" fmla="*/ 95976 w 191685"/>
                <a:gd name="connsiteY0" fmla="*/ 0 h 193014"/>
                <a:gd name="connsiteX1" fmla="*/ 144495 w 191685"/>
                <a:gd name="connsiteY1" fmla="*/ 12362 h 193014"/>
                <a:gd name="connsiteX2" fmla="*/ 179057 w 191685"/>
                <a:gd name="connsiteY2" fmla="*/ 46792 h 193014"/>
                <a:gd name="connsiteX3" fmla="*/ 191685 w 191685"/>
                <a:gd name="connsiteY3" fmla="*/ 96507 h 193014"/>
                <a:gd name="connsiteX4" fmla="*/ 178924 w 191685"/>
                <a:gd name="connsiteY4" fmla="*/ 146222 h 193014"/>
                <a:gd name="connsiteX5" fmla="*/ 144229 w 191685"/>
                <a:gd name="connsiteY5" fmla="*/ 180652 h 193014"/>
                <a:gd name="connsiteX6" fmla="*/ 95976 w 191685"/>
                <a:gd name="connsiteY6" fmla="*/ 193014 h 193014"/>
                <a:gd name="connsiteX7" fmla="*/ 47590 w 191685"/>
                <a:gd name="connsiteY7" fmla="*/ 180652 h 193014"/>
                <a:gd name="connsiteX8" fmla="*/ 12762 w 191685"/>
                <a:gd name="connsiteY8" fmla="*/ 146222 h 193014"/>
                <a:gd name="connsiteX9" fmla="*/ 0 w 191685"/>
                <a:gd name="connsiteY9" fmla="*/ 96507 h 193014"/>
                <a:gd name="connsiteX10" fmla="*/ 12762 w 191685"/>
                <a:gd name="connsiteY10" fmla="*/ 46792 h 193014"/>
                <a:gd name="connsiteX11" fmla="*/ 47590 w 191685"/>
                <a:gd name="connsiteY11" fmla="*/ 12362 h 193014"/>
                <a:gd name="connsiteX12" fmla="*/ 95976 w 191685"/>
                <a:gd name="connsiteY12" fmla="*/ 0 h 193014"/>
                <a:gd name="connsiteX13" fmla="*/ 95976 w 191685"/>
                <a:gd name="connsiteY13" fmla="*/ 48386 h 193014"/>
                <a:gd name="connsiteX14" fmla="*/ 64604 w 191685"/>
                <a:gd name="connsiteY14" fmla="*/ 61281 h 193014"/>
                <a:gd name="connsiteX15" fmla="*/ 53172 w 191685"/>
                <a:gd name="connsiteY15" fmla="*/ 96507 h 193014"/>
                <a:gd name="connsiteX16" fmla="*/ 64604 w 191685"/>
                <a:gd name="connsiteY16" fmla="*/ 131335 h 193014"/>
                <a:gd name="connsiteX17" fmla="*/ 95976 w 191685"/>
                <a:gd name="connsiteY17" fmla="*/ 144361 h 193014"/>
                <a:gd name="connsiteX18" fmla="*/ 127081 w 191685"/>
                <a:gd name="connsiteY18" fmla="*/ 131335 h 193014"/>
                <a:gd name="connsiteX19" fmla="*/ 138513 w 191685"/>
                <a:gd name="connsiteY19" fmla="*/ 96507 h 193014"/>
                <a:gd name="connsiteX20" fmla="*/ 127215 w 191685"/>
                <a:gd name="connsiteY20" fmla="*/ 61281 h 193014"/>
                <a:gd name="connsiteX21" fmla="*/ 95976 w 191685"/>
                <a:gd name="connsiteY21" fmla="*/ 48386 h 19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1685" h="193014">
                  <a:moveTo>
                    <a:pt x="95976" y="0"/>
                  </a:moveTo>
                  <a:cubicBezTo>
                    <a:pt x="113700" y="0"/>
                    <a:pt x="129874" y="4121"/>
                    <a:pt x="144495" y="12362"/>
                  </a:cubicBezTo>
                  <a:cubicBezTo>
                    <a:pt x="159118" y="20605"/>
                    <a:pt x="170638" y="32081"/>
                    <a:pt x="179057" y="46792"/>
                  </a:cubicBezTo>
                  <a:cubicBezTo>
                    <a:pt x="187477" y="61503"/>
                    <a:pt x="191685" y="78074"/>
                    <a:pt x="191685" y="96507"/>
                  </a:cubicBezTo>
                  <a:cubicBezTo>
                    <a:pt x="191685" y="114941"/>
                    <a:pt x="187432" y="131511"/>
                    <a:pt x="178924" y="146222"/>
                  </a:cubicBezTo>
                  <a:cubicBezTo>
                    <a:pt x="170416" y="160933"/>
                    <a:pt x="158852" y="172409"/>
                    <a:pt x="144229" y="180652"/>
                  </a:cubicBezTo>
                  <a:cubicBezTo>
                    <a:pt x="129608" y="188893"/>
                    <a:pt x="113523" y="193014"/>
                    <a:pt x="95976" y="193014"/>
                  </a:cubicBezTo>
                  <a:cubicBezTo>
                    <a:pt x="78429" y="193014"/>
                    <a:pt x="62301" y="188893"/>
                    <a:pt x="47590" y="180652"/>
                  </a:cubicBezTo>
                  <a:cubicBezTo>
                    <a:pt x="32879" y="172409"/>
                    <a:pt x="21269" y="160933"/>
                    <a:pt x="12762" y="146222"/>
                  </a:cubicBezTo>
                  <a:cubicBezTo>
                    <a:pt x="4254" y="131511"/>
                    <a:pt x="0" y="114941"/>
                    <a:pt x="0" y="96507"/>
                  </a:cubicBezTo>
                  <a:cubicBezTo>
                    <a:pt x="0" y="78074"/>
                    <a:pt x="4254" y="61503"/>
                    <a:pt x="12762" y="46792"/>
                  </a:cubicBezTo>
                  <a:cubicBezTo>
                    <a:pt x="21269" y="32081"/>
                    <a:pt x="32879" y="20605"/>
                    <a:pt x="47590" y="12362"/>
                  </a:cubicBezTo>
                  <a:cubicBezTo>
                    <a:pt x="62301" y="4121"/>
                    <a:pt x="78429" y="0"/>
                    <a:pt x="95976" y="0"/>
                  </a:cubicBezTo>
                  <a:close/>
                  <a:moveTo>
                    <a:pt x="95976" y="48386"/>
                  </a:moveTo>
                  <a:cubicBezTo>
                    <a:pt x="82684" y="48386"/>
                    <a:pt x="72226" y="52684"/>
                    <a:pt x="64604" y="61281"/>
                  </a:cubicBezTo>
                  <a:cubicBezTo>
                    <a:pt x="56983" y="69876"/>
                    <a:pt x="53172" y="81618"/>
                    <a:pt x="53172" y="96507"/>
                  </a:cubicBezTo>
                  <a:cubicBezTo>
                    <a:pt x="53172" y="111040"/>
                    <a:pt x="56983" y="122650"/>
                    <a:pt x="64604" y="131335"/>
                  </a:cubicBezTo>
                  <a:cubicBezTo>
                    <a:pt x="72226" y="140020"/>
                    <a:pt x="82684" y="144361"/>
                    <a:pt x="95976" y="144361"/>
                  </a:cubicBezTo>
                  <a:cubicBezTo>
                    <a:pt x="109091" y="144361"/>
                    <a:pt x="119460" y="140020"/>
                    <a:pt x="127081" y="131335"/>
                  </a:cubicBezTo>
                  <a:cubicBezTo>
                    <a:pt x="134703" y="122650"/>
                    <a:pt x="138513" y="111040"/>
                    <a:pt x="138513" y="96507"/>
                  </a:cubicBezTo>
                  <a:cubicBezTo>
                    <a:pt x="138513" y="81618"/>
                    <a:pt x="134747" y="69876"/>
                    <a:pt x="127215" y="61281"/>
                  </a:cubicBezTo>
                  <a:cubicBezTo>
                    <a:pt x="119682" y="52684"/>
                    <a:pt x="109269" y="48386"/>
                    <a:pt x="95976" y="48386"/>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49" name="TextBox 48">
              <a:extLst>
                <a:ext uri="{FF2B5EF4-FFF2-40B4-BE49-F238E27FC236}">
                  <a16:creationId xmlns:a16="http://schemas.microsoft.com/office/drawing/2014/main" id="{80FB2FE9-1049-4FCB-94A1-4AF45185EFD6}"/>
                </a:ext>
              </a:extLst>
            </p:cNvPr>
            <p:cNvSpPr txBox="1"/>
            <p:nvPr/>
          </p:nvSpPr>
          <p:spPr>
            <a:xfrm>
              <a:off x="9133196" y="1689342"/>
              <a:ext cx="191685" cy="193014"/>
            </a:xfrm>
            <a:custGeom>
              <a:avLst/>
              <a:gdLst>
                <a:gd name="connsiteX0" fmla="*/ 95976 w 191685"/>
                <a:gd name="connsiteY0" fmla="*/ 0 h 193014"/>
                <a:gd name="connsiteX1" fmla="*/ 144495 w 191685"/>
                <a:gd name="connsiteY1" fmla="*/ 12362 h 193014"/>
                <a:gd name="connsiteX2" fmla="*/ 179057 w 191685"/>
                <a:gd name="connsiteY2" fmla="*/ 46792 h 193014"/>
                <a:gd name="connsiteX3" fmla="*/ 191685 w 191685"/>
                <a:gd name="connsiteY3" fmla="*/ 96507 h 193014"/>
                <a:gd name="connsiteX4" fmla="*/ 178924 w 191685"/>
                <a:gd name="connsiteY4" fmla="*/ 146222 h 193014"/>
                <a:gd name="connsiteX5" fmla="*/ 144229 w 191685"/>
                <a:gd name="connsiteY5" fmla="*/ 180652 h 193014"/>
                <a:gd name="connsiteX6" fmla="*/ 95976 w 191685"/>
                <a:gd name="connsiteY6" fmla="*/ 193014 h 193014"/>
                <a:gd name="connsiteX7" fmla="*/ 47590 w 191685"/>
                <a:gd name="connsiteY7" fmla="*/ 180652 h 193014"/>
                <a:gd name="connsiteX8" fmla="*/ 12762 w 191685"/>
                <a:gd name="connsiteY8" fmla="*/ 146222 h 193014"/>
                <a:gd name="connsiteX9" fmla="*/ 0 w 191685"/>
                <a:gd name="connsiteY9" fmla="*/ 96507 h 193014"/>
                <a:gd name="connsiteX10" fmla="*/ 12762 w 191685"/>
                <a:gd name="connsiteY10" fmla="*/ 46792 h 193014"/>
                <a:gd name="connsiteX11" fmla="*/ 47590 w 191685"/>
                <a:gd name="connsiteY11" fmla="*/ 12362 h 193014"/>
                <a:gd name="connsiteX12" fmla="*/ 95976 w 191685"/>
                <a:gd name="connsiteY12" fmla="*/ 0 h 193014"/>
                <a:gd name="connsiteX13" fmla="*/ 95976 w 191685"/>
                <a:gd name="connsiteY13" fmla="*/ 48386 h 193014"/>
                <a:gd name="connsiteX14" fmla="*/ 64604 w 191685"/>
                <a:gd name="connsiteY14" fmla="*/ 61281 h 193014"/>
                <a:gd name="connsiteX15" fmla="*/ 53172 w 191685"/>
                <a:gd name="connsiteY15" fmla="*/ 96507 h 193014"/>
                <a:gd name="connsiteX16" fmla="*/ 64604 w 191685"/>
                <a:gd name="connsiteY16" fmla="*/ 131335 h 193014"/>
                <a:gd name="connsiteX17" fmla="*/ 95976 w 191685"/>
                <a:gd name="connsiteY17" fmla="*/ 144361 h 193014"/>
                <a:gd name="connsiteX18" fmla="*/ 127081 w 191685"/>
                <a:gd name="connsiteY18" fmla="*/ 131335 h 193014"/>
                <a:gd name="connsiteX19" fmla="*/ 138513 w 191685"/>
                <a:gd name="connsiteY19" fmla="*/ 96507 h 193014"/>
                <a:gd name="connsiteX20" fmla="*/ 127215 w 191685"/>
                <a:gd name="connsiteY20" fmla="*/ 61281 h 193014"/>
                <a:gd name="connsiteX21" fmla="*/ 95976 w 191685"/>
                <a:gd name="connsiteY21" fmla="*/ 48386 h 19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1685" h="193014">
                  <a:moveTo>
                    <a:pt x="95976" y="0"/>
                  </a:moveTo>
                  <a:cubicBezTo>
                    <a:pt x="113700" y="0"/>
                    <a:pt x="129874" y="4121"/>
                    <a:pt x="144495" y="12362"/>
                  </a:cubicBezTo>
                  <a:cubicBezTo>
                    <a:pt x="159118" y="20605"/>
                    <a:pt x="170638" y="32081"/>
                    <a:pt x="179057" y="46792"/>
                  </a:cubicBezTo>
                  <a:cubicBezTo>
                    <a:pt x="187477" y="61503"/>
                    <a:pt x="191685" y="78074"/>
                    <a:pt x="191685" y="96507"/>
                  </a:cubicBezTo>
                  <a:cubicBezTo>
                    <a:pt x="191685" y="114941"/>
                    <a:pt x="187432" y="131511"/>
                    <a:pt x="178924" y="146222"/>
                  </a:cubicBezTo>
                  <a:cubicBezTo>
                    <a:pt x="170417" y="160933"/>
                    <a:pt x="158852" y="172409"/>
                    <a:pt x="144229" y="180652"/>
                  </a:cubicBezTo>
                  <a:cubicBezTo>
                    <a:pt x="129608" y="188893"/>
                    <a:pt x="113523" y="193014"/>
                    <a:pt x="95976" y="193014"/>
                  </a:cubicBezTo>
                  <a:cubicBezTo>
                    <a:pt x="78429" y="193014"/>
                    <a:pt x="62301" y="188893"/>
                    <a:pt x="47590" y="180652"/>
                  </a:cubicBezTo>
                  <a:cubicBezTo>
                    <a:pt x="32879" y="172409"/>
                    <a:pt x="21269" y="160933"/>
                    <a:pt x="12762" y="146222"/>
                  </a:cubicBezTo>
                  <a:cubicBezTo>
                    <a:pt x="4254" y="131511"/>
                    <a:pt x="0" y="114941"/>
                    <a:pt x="0" y="96507"/>
                  </a:cubicBezTo>
                  <a:cubicBezTo>
                    <a:pt x="0" y="78074"/>
                    <a:pt x="4254" y="61503"/>
                    <a:pt x="12762" y="46792"/>
                  </a:cubicBezTo>
                  <a:cubicBezTo>
                    <a:pt x="21269" y="32081"/>
                    <a:pt x="32879" y="20605"/>
                    <a:pt x="47590" y="12362"/>
                  </a:cubicBezTo>
                  <a:cubicBezTo>
                    <a:pt x="62301" y="4121"/>
                    <a:pt x="78429" y="0"/>
                    <a:pt x="95976" y="0"/>
                  </a:cubicBezTo>
                  <a:close/>
                  <a:moveTo>
                    <a:pt x="95976" y="48386"/>
                  </a:moveTo>
                  <a:cubicBezTo>
                    <a:pt x="82682" y="48386"/>
                    <a:pt x="72226" y="52684"/>
                    <a:pt x="64604" y="61281"/>
                  </a:cubicBezTo>
                  <a:cubicBezTo>
                    <a:pt x="56983" y="69876"/>
                    <a:pt x="53172" y="81618"/>
                    <a:pt x="53172" y="96507"/>
                  </a:cubicBezTo>
                  <a:cubicBezTo>
                    <a:pt x="53172" y="111040"/>
                    <a:pt x="56983" y="122650"/>
                    <a:pt x="64604" y="131335"/>
                  </a:cubicBezTo>
                  <a:cubicBezTo>
                    <a:pt x="72226" y="140020"/>
                    <a:pt x="82682" y="144361"/>
                    <a:pt x="95976" y="144361"/>
                  </a:cubicBezTo>
                  <a:cubicBezTo>
                    <a:pt x="109091" y="144361"/>
                    <a:pt x="119460" y="140020"/>
                    <a:pt x="127081" y="131335"/>
                  </a:cubicBezTo>
                  <a:cubicBezTo>
                    <a:pt x="134703" y="122650"/>
                    <a:pt x="138513" y="111040"/>
                    <a:pt x="138513" y="96507"/>
                  </a:cubicBezTo>
                  <a:cubicBezTo>
                    <a:pt x="138513" y="81618"/>
                    <a:pt x="134747" y="69876"/>
                    <a:pt x="127215" y="61281"/>
                  </a:cubicBezTo>
                  <a:cubicBezTo>
                    <a:pt x="119681" y="52684"/>
                    <a:pt x="109269" y="48386"/>
                    <a:pt x="95976" y="48386"/>
                  </a:cubicBez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48" name="TextBox 47">
              <a:extLst>
                <a:ext uri="{FF2B5EF4-FFF2-40B4-BE49-F238E27FC236}">
                  <a16:creationId xmlns:a16="http://schemas.microsoft.com/office/drawing/2014/main" id="{DA2CDBE8-6265-4EE2-8666-E8314EC142E0}"/>
                </a:ext>
              </a:extLst>
            </p:cNvPr>
            <p:cNvSpPr txBox="1"/>
            <p:nvPr/>
          </p:nvSpPr>
          <p:spPr>
            <a:xfrm>
              <a:off x="8204281" y="1692267"/>
              <a:ext cx="269583" cy="188228"/>
            </a:xfrm>
            <a:custGeom>
              <a:avLst/>
              <a:gdLst>
                <a:gd name="connsiteX0" fmla="*/ 0 w 269583"/>
                <a:gd name="connsiteY0" fmla="*/ 0 h 188228"/>
                <a:gd name="connsiteX1" fmla="*/ 56363 w 269583"/>
                <a:gd name="connsiteY1" fmla="*/ 0 h 188228"/>
                <a:gd name="connsiteX2" fmla="*/ 77100 w 269583"/>
                <a:gd name="connsiteY2" fmla="*/ 128144 h 188228"/>
                <a:gd name="connsiteX3" fmla="*/ 106078 w 269583"/>
                <a:gd name="connsiteY3" fmla="*/ 0 h 188228"/>
                <a:gd name="connsiteX4" fmla="*/ 163239 w 269583"/>
                <a:gd name="connsiteY4" fmla="*/ 0 h 188228"/>
                <a:gd name="connsiteX5" fmla="*/ 192483 w 269583"/>
                <a:gd name="connsiteY5" fmla="*/ 128144 h 188228"/>
                <a:gd name="connsiteX6" fmla="*/ 213220 w 269583"/>
                <a:gd name="connsiteY6" fmla="*/ 0 h 188228"/>
                <a:gd name="connsiteX7" fmla="*/ 269583 w 269583"/>
                <a:gd name="connsiteY7" fmla="*/ 0 h 188228"/>
                <a:gd name="connsiteX8" fmla="*/ 225716 w 269583"/>
                <a:gd name="connsiteY8" fmla="*/ 188228 h 188228"/>
                <a:gd name="connsiteX9" fmla="*/ 160846 w 269583"/>
                <a:gd name="connsiteY9" fmla="*/ 188228 h 188228"/>
                <a:gd name="connsiteX10" fmla="*/ 134792 w 269583"/>
                <a:gd name="connsiteY10" fmla="*/ 72047 h 188228"/>
                <a:gd name="connsiteX11" fmla="*/ 108737 w 269583"/>
                <a:gd name="connsiteY11" fmla="*/ 188228 h 188228"/>
                <a:gd name="connsiteX12" fmla="*/ 43867 w 269583"/>
                <a:gd name="connsiteY12" fmla="*/ 188228 h 188228"/>
                <a:gd name="connsiteX13" fmla="*/ 0 w 269583"/>
                <a:gd name="connsiteY13" fmla="*/ 0 h 18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9583" h="188228">
                  <a:moveTo>
                    <a:pt x="0" y="0"/>
                  </a:moveTo>
                  <a:lnTo>
                    <a:pt x="56363" y="0"/>
                  </a:lnTo>
                  <a:lnTo>
                    <a:pt x="77100" y="128144"/>
                  </a:lnTo>
                  <a:lnTo>
                    <a:pt x="106078" y="0"/>
                  </a:lnTo>
                  <a:lnTo>
                    <a:pt x="163239" y="0"/>
                  </a:lnTo>
                  <a:lnTo>
                    <a:pt x="192483" y="128144"/>
                  </a:lnTo>
                  <a:lnTo>
                    <a:pt x="213220" y="0"/>
                  </a:lnTo>
                  <a:lnTo>
                    <a:pt x="269583" y="0"/>
                  </a:lnTo>
                  <a:lnTo>
                    <a:pt x="225716" y="188228"/>
                  </a:lnTo>
                  <a:lnTo>
                    <a:pt x="160846" y="188228"/>
                  </a:lnTo>
                  <a:lnTo>
                    <a:pt x="134792" y="72047"/>
                  </a:lnTo>
                  <a:lnTo>
                    <a:pt x="108737" y="188228"/>
                  </a:lnTo>
                  <a:lnTo>
                    <a:pt x="43867" y="188228"/>
                  </a:lnTo>
                  <a:lnTo>
                    <a:pt x="0" y="0"/>
                  </a:ln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47" name="TextBox 46">
              <a:extLst>
                <a:ext uri="{FF2B5EF4-FFF2-40B4-BE49-F238E27FC236}">
                  <a16:creationId xmlns:a16="http://schemas.microsoft.com/office/drawing/2014/main" id="{6569C25A-F80F-490C-A511-7F48AC29FBEC}"/>
                </a:ext>
              </a:extLst>
            </p:cNvPr>
            <p:cNvSpPr txBox="1"/>
            <p:nvPr/>
          </p:nvSpPr>
          <p:spPr>
            <a:xfrm>
              <a:off x="8735337" y="1692267"/>
              <a:ext cx="153401" cy="188228"/>
            </a:xfrm>
            <a:custGeom>
              <a:avLst/>
              <a:gdLst>
                <a:gd name="connsiteX0" fmla="*/ 0 w 153401"/>
                <a:gd name="connsiteY0" fmla="*/ 0 h 188228"/>
                <a:gd name="connsiteX1" fmla="*/ 82682 w 153401"/>
                <a:gd name="connsiteY1" fmla="*/ 0 h 188228"/>
                <a:gd name="connsiteX2" fmla="*/ 121099 w 153401"/>
                <a:gd name="connsiteY2" fmla="*/ 7842 h 188228"/>
                <a:gd name="connsiteX3" fmla="*/ 144893 w 153401"/>
                <a:gd name="connsiteY3" fmla="*/ 29510 h 188228"/>
                <a:gd name="connsiteX4" fmla="*/ 152869 w 153401"/>
                <a:gd name="connsiteY4" fmla="*/ 60615 h 188228"/>
                <a:gd name="connsiteX5" fmla="*/ 141969 w 153401"/>
                <a:gd name="connsiteY5" fmla="*/ 94778 h 188228"/>
                <a:gd name="connsiteX6" fmla="*/ 110597 w 153401"/>
                <a:gd name="connsiteY6" fmla="*/ 115117 h 188228"/>
                <a:gd name="connsiteX7" fmla="*/ 153401 w 153401"/>
                <a:gd name="connsiteY7" fmla="*/ 188228 h 188228"/>
                <a:gd name="connsiteX8" fmla="*/ 95710 w 153401"/>
                <a:gd name="connsiteY8" fmla="*/ 188228 h 188228"/>
                <a:gd name="connsiteX9" fmla="*/ 57691 w 153401"/>
                <a:gd name="connsiteY9" fmla="*/ 118839 h 188228"/>
                <a:gd name="connsiteX10" fmla="*/ 52375 w 153401"/>
                <a:gd name="connsiteY10" fmla="*/ 118839 h 188228"/>
                <a:gd name="connsiteX11" fmla="*/ 52375 w 153401"/>
                <a:gd name="connsiteY11" fmla="*/ 188228 h 188228"/>
                <a:gd name="connsiteX12" fmla="*/ 0 w 153401"/>
                <a:gd name="connsiteY12" fmla="*/ 188228 h 188228"/>
                <a:gd name="connsiteX13" fmla="*/ 0 w 153401"/>
                <a:gd name="connsiteY13" fmla="*/ 0 h 188228"/>
                <a:gd name="connsiteX14" fmla="*/ 52375 w 153401"/>
                <a:gd name="connsiteY14" fmla="*/ 44133 h 188228"/>
                <a:gd name="connsiteX15" fmla="*/ 52375 w 153401"/>
                <a:gd name="connsiteY15" fmla="*/ 83745 h 188228"/>
                <a:gd name="connsiteX16" fmla="*/ 78162 w 153401"/>
                <a:gd name="connsiteY16" fmla="*/ 83745 h 188228"/>
                <a:gd name="connsiteX17" fmla="*/ 99963 w 153401"/>
                <a:gd name="connsiteY17" fmla="*/ 64072 h 188228"/>
                <a:gd name="connsiteX18" fmla="*/ 94513 w 153401"/>
                <a:gd name="connsiteY18" fmla="*/ 49449 h 188228"/>
                <a:gd name="connsiteX19" fmla="*/ 78162 w 153401"/>
                <a:gd name="connsiteY19" fmla="*/ 44133 h 188228"/>
                <a:gd name="connsiteX20" fmla="*/ 52375 w 153401"/>
                <a:gd name="connsiteY20" fmla="*/ 44133 h 18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401" h="188228">
                  <a:moveTo>
                    <a:pt x="0" y="0"/>
                  </a:moveTo>
                  <a:lnTo>
                    <a:pt x="82682" y="0"/>
                  </a:lnTo>
                  <a:cubicBezTo>
                    <a:pt x="97747" y="0"/>
                    <a:pt x="110553" y="2613"/>
                    <a:pt x="121099" y="7842"/>
                  </a:cubicBezTo>
                  <a:cubicBezTo>
                    <a:pt x="131646" y="13071"/>
                    <a:pt x="139577" y="20293"/>
                    <a:pt x="144893" y="29510"/>
                  </a:cubicBezTo>
                  <a:cubicBezTo>
                    <a:pt x="150211" y="38727"/>
                    <a:pt x="152869" y="49095"/>
                    <a:pt x="152869" y="60615"/>
                  </a:cubicBezTo>
                  <a:cubicBezTo>
                    <a:pt x="152869" y="73731"/>
                    <a:pt x="149236" y="85119"/>
                    <a:pt x="141969" y="94778"/>
                  </a:cubicBezTo>
                  <a:cubicBezTo>
                    <a:pt x="134703" y="104438"/>
                    <a:pt x="124245" y="111218"/>
                    <a:pt x="110597" y="115117"/>
                  </a:cubicBezTo>
                  <a:lnTo>
                    <a:pt x="153401" y="188228"/>
                  </a:lnTo>
                  <a:lnTo>
                    <a:pt x="95710" y="188228"/>
                  </a:lnTo>
                  <a:lnTo>
                    <a:pt x="57691" y="118839"/>
                  </a:lnTo>
                  <a:lnTo>
                    <a:pt x="52375" y="118839"/>
                  </a:lnTo>
                  <a:lnTo>
                    <a:pt x="52375" y="188228"/>
                  </a:lnTo>
                  <a:lnTo>
                    <a:pt x="0" y="188228"/>
                  </a:lnTo>
                  <a:lnTo>
                    <a:pt x="0" y="0"/>
                  </a:lnTo>
                  <a:close/>
                  <a:moveTo>
                    <a:pt x="52375" y="44133"/>
                  </a:moveTo>
                  <a:lnTo>
                    <a:pt x="52375" y="83745"/>
                  </a:lnTo>
                  <a:lnTo>
                    <a:pt x="78162" y="83745"/>
                  </a:lnTo>
                  <a:cubicBezTo>
                    <a:pt x="92697" y="83745"/>
                    <a:pt x="99963" y="77188"/>
                    <a:pt x="99963" y="64072"/>
                  </a:cubicBezTo>
                  <a:cubicBezTo>
                    <a:pt x="99963" y="57868"/>
                    <a:pt x="98147" y="52994"/>
                    <a:pt x="94513" y="49449"/>
                  </a:cubicBezTo>
                  <a:cubicBezTo>
                    <a:pt x="90880" y="45904"/>
                    <a:pt x="85429" y="44133"/>
                    <a:pt x="78162" y="44133"/>
                  </a:cubicBezTo>
                  <a:lnTo>
                    <a:pt x="52375" y="44133"/>
                  </a:ln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46" name="TextBox 45">
              <a:extLst>
                <a:ext uri="{FF2B5EF4-FFF2-40B4-BE49-F238E27FC236}">
                  <a16:creationId xmlns:a16="http://schemas.microsoft.com/office/drawing/2014/main" id="{11748F5C-87AF-45AB-8DC0-D2D866186681}"/>
                </a:ext>
              </a:extLst>
            </p:cNvPr>
            <p:cNvSpPr txBox="1"/>
            <p:nvPr/>
          </p:nvSpPr>
          <p:spPr>
            <a:xfrm>
              <a:off x="8923632" y="1692267"/>
              <a:ext cx="174670" cy="188228"/>
            </a:xfrm>
            <a:custGeom>
              <a:avLst/>
              <a:gdLst>
                <a:gd name="connsiteX0" fmla="*/ 0 w 174670"/>
                <a:gd name="connsiteY0" fmla="*/ 0 h 188228"/>
                <a:gd name="connsiteX1" fmla="*/ 52375 w 174670"/>
                <a:gd name="connsiteY1" fmla="*/ 0 h 188228"/>
                <a:gd name="connsiteX2" fmla="*/ 52375 w 174670"/>
                <a:gd name="connsiteY2" fmla="*/ 81352 h 188228"/>
                <a:gd name="connsiteX3" fmla="*/ 112193 w 174670"/>
                <a:gd name="connsiteY3" fmla="*/ 0 h 188228"/>
                <a:gd name="connsiteX4" fmla="*/ 174670 w 174670"/>
                <a:gd name="connsiteY4" fmla="*/ 0 h 188228"/>
                <a:gd name="connsiteX5" fmla="*/ 101824 w 174670"/>
                <a:gd name="connsiteY5" fmla="*/ 91987 h 188228"/>
                <a:gd name="connsiteX6" fmla="*/ 174670 w 174670"/>
                <a:gd name="connsiteY6" fmla="*/ 188228 h 188228"/>
                <a:gd name="connsiteX7" fmla="*/ 111661 w 174670"/>
                <a:gd name="connsiteY7" fmla="*/ 188228 h 188228"/>
                <a:gd name="connsiteX8" fmla="*/ 52375 w 174670"/>
                <a:gd name="connsiteY8" fmla="*/ 105014 h 188228"/>
                <a:gd name="connsiteX9" fmla="*/ 52375 w 174670"/>
                <a:gd name="connsiteY9" fmla="*/ 188228 h 188228"/>
                <a:gd name="connsiteX10" fmla="*/ 0 w 174670"/>
                <a:gd name="connsiteY10" fmla="*/ 188228 h 188228"/>
                <a:gd name="connsiteX11" fmla="*/ 0 w 174670"/>
                <a:gd name="connsiteY11" fmla="*/ 0 h 18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70" h="188228">
                  <a:moveTo>
                    <a:pt x="0" y="0"/>
                  </a:moveTo>
                  <a:lnTo>
                    <a:pt x="52375" y="0"/>
                  </a:lnTo>
                  <a:lnTo>
                    <a:pt x="52375" y="81352"/>
                  </a:lnTo>
                  <a:lnTo>
                    <a:pt x="112193" y="0"/>
                  </a:lnTo>
                  <a:lnTo>
                    <a:pt x="174670" y="0"/>
                  </a:lnTo>
                  <a:lnTo>
                    <a:pt x="101824" y="91987"/>
                  </a:lnTo>
                  <a:lnTo>
                    <a:pt x="174670" y="188228"/>
                  </a:lnTo>
                  <a:lnTo>
                    <a:pt x="111661" y="188228"/>
                  </a:lnTo>
                  <a:lnTo>
                    <a:pt x="52375" y="105014"/>
                  </a:lnTo>
                  <a:lnTo>
                    <a:pt x="52375" y="188228"/>
                  </a:lnTo>
                  <a:lnTo>
                    <a:pt x="0" y="188228"/>
                  </a:lnTo>
                  <a:lnTo>
                    <a:pt x="0" y="0"/>
                  </a:ln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45" name="TextBox 44">
              <a:extLst>
                <a:ext uri="{FF2B5EF4-FFF2-40B4-BE49-F238E27FC236}">
                  <a16:creationId xmlns:a16="http://schemas.microsoft.com/office/drawing/2014/main" id="{A916F81E-C68C-4013-A6ED-23D15B86ED30}"/>
                </a:ext>
              </a:extLst>
            </p:cNvPr>
            <p:cNvSpPr txBox="1"/>
            <p:nvPr/>
          </p:nvSpPr>
          <p:spPr>
            <a:xfrm>
              <a:off x="9359775" y="1692268"/>
              <a:ext cx="161643" cy="190089"/>
            </a:xfrm>
            <a:custGeom>
              <a:avLst/>
              <a:gdLst>
                <a:gd name="connsiteX0" fmla="*/ 0 w 161643"/>
                <a:gd name="connsiteY0" fmla="*/ 0 h 190089"/>
                <a:gd name="connsiteX1" fmla="*/ 52108 w 161643"/>
                <a:gd name="connsiteY1" fmla="*/ 0 h 190089"/>
                <a:gd name="connsiteX2" fmla="*/ 52108 w 161643"/>
                <a:gd name="connsiteY2" fmla="*/ 107407 h 190089"/>
                <a:gd name="connsiteX3" fmla="*/ 59154 w 161643"/>
                <a:gd name="connsiteY3" fmla="*/ 131999 h 190089"/>
                <a:gd name="connsiteX4" fmla="*/ 80555 w 161643"/>
                <a:gd name="connsiteY4" fmla="*/ 140640 h 190089"/>
                <a:gd name="connsiteX5" fmla="*/ 102223 w 161643"/>
                <a:gd name="connsiteY5" fmla="*/ 131865 h 190089"/>
                <a:gd name="connsiteX6" fmla="*/ 109534 w 161643"/>
                <a:gd name="connsiteY6" fmla="*/ 107407 h 190089"/>
                <a:gd name="connsiteX7" fmla="*/ 109534 w 161643"/>
                <a:gd name="connsiteY7" fmla="*/ 0 h 190089"/>
                <a:gd name="connsiteX8" fmla="*/ 161643 w 161643"/>
                <a:gd name="connsiteY8" fmla="*/ 0 h 190089"/>
                <a:gd name="connsiteX9" fmla="*/ 161643 w 161643"/>
                <a:gd name="connsiteY9" fmla="*/ 107407 h 190089"/>
                <a:gd name="connsiteX10" fmla="*/ 150875 w 161643"/>
                <a:gd name="connsiteY10" fmla="*/ 152602 h 190089"/>
                <a:gd name="connsiteX11" fmla="*/ 121497 w 161643"/>
                <a:gd name="connsiteY11" fmla="*/ 180650 h 190089"/>
                <a:gd name="connsiteX12" fmla="*/ 79491 w 161643"/>
                <a:gd name="connsiteY12" fmla="*/ 190089 h 190089"/>
                <a:gd name="connsiteX13" fmla="*/ 38151 w 161643"/>
                <a:gd name="connsiteY13" fmla="*/ 180784 h 190089"/>
                <a:gd name="connsiteX14" fmla="*/ 10102 w 161643"/>
                <a:gd name="connsiteY14" fmla="*/ 152868 h 190089"/>
                <a:gd name="connsiteX15" fmla="*/ 0 w 161643"/>
                <a:gd name="connsiteY15" fmla="*/ 107407 h 190089"/>
                <a:gd name="connsiteX16" fmla="*/ 0 w 161643"/>
                <a:gd name="connsiteY16" fmla="*/ 0 h 190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643" h="190089">
                  <a:moveTo>
                    <a:pt x="0" y="0"/>
                  </a:moveTo>
                  <a:lnTo>
                    <a:pt x="52108" y="0"/>
                  </a:lnTo>
                  <a:lnTo>
                    <a:pt x="52108" y="107407"/>
                  </a:lnTo>
                  <a:cubicBezTo>
                    <a:pt x="52108" y="118042"/>
                    <a:pt x="54457" y="126239"/>
                    <a:pt x="59154" y="131999"/>
                  </a:cubicBezTo>
                  <a:cubicBezTo>
                    <a:pt x="63850" y="137759"/>
                    <a:pt x="70984" y="140640"/>
                    <a:pt x="80555" y="140640"/>
                  </a:cubicBezTo>
                  <a:cubicBezTo>
                    <a:pt x="90125" y="140640"/>
                    <a:pt x="97349" y="137715"/>
                    <a:pt x="102223" y="131865"/>
                  </a:cubicBezTo>
                  <a:cubicBezTo>
                    <a:pt x="107097" y="126017"/>
                    <a:pt x="109534" y="117864"/>
                    <a:pt x="109534" y="107407"/>
                  </a:cubicBezTo>
                  <a:lnTo>
                    <a:pt x="109534" y="0"/>
                  </a:lnTo>
                  <a:lnTo>
                    <a:pt x="161643" y="0"/>
                  </a:lnTo>
                  <a:lnTo>
                    <a:pt x="161643" y="107407"/>
                  </a:lnTo>
                  <a:cubicBezTo>
                    <a:pt x="161643" y="125131"/>
                    <a:pt x="158054" y="140196"/>
                    <a:pt x="150875" y="152602"/>
                  </a:cubicBezTo>
                  <a:cubicBezTo>
                    <a:pt x="143697" y="165010"/>
                    <a:pt x="133904" y="174359"/>
                    <a:pt x="121497" y="180650"/>
                  </a:cubicBezTo>
                  <a:cubicBezTo>
                    <a:pt x="109091" y="186942"/>
                    <a:pt x="95089" y="190089"/>
                    <a:pt x="79491" y="190089"/>
                  </a:cubicBezTo>
                  <a:cubicBezTo>
                    <a:pt x="63894" y="190089"/>
                    <a:pt x="50114" y="186986"/>
                    <a:pt x="38151" y="180784"/>
                  </a:cubicBezTo>
                  <a:cubicBezTo>
                    <a:pt x="26187" y="174580"/>
                    <a:pt x="16838" y="165276"/>
                    <a:pt x="10102" y="152868"/>
                  </a:cubicBezTo>
                  <a:cubicBezTo>
                    <a:pt x="3367" y="140462"/>
                    <a:pt x="0" y="125307"/>
                    <a:pt x="0" y="107407"/>
                  </a:cubicBezTo>
                  <a:lnTo>
                    <a:pt x="0" y="0"/>
                  </a:ln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44" name="TextBox 43">
              <a:extLst>
                <a:ext uri="{FF2B5EF4-FFF2-40B4-BE49-F238E27FC236}">
                  <a16:creationId xmlns:a16="http://schemas.microsoft.com/office/drawing/2014/main" id="{3FF0DBF7-7594-4400-BC93-B6AC038837C2}"/>
                </a:ext>
              </a:extLst>
            </p:cNvPr>
            <p:cNvSpPr txBox="1"/>
            <p:nvPr/>
          </p:nvSpPr>
          <p:spPr>
            <a:xfrm>
              <a:off x="9556313" y="1692267"/>
              <a:ext cx="153136" cy="188228"/>
            </a:xfrm>
            <a:custGeom>
              <a:avLst/>
              <a:gdLst>
                <a:gd name="connsiteX0" fmla="*/ 0 w 153136"/>
                <a:gd name="connsiteY0" fmla="*/ 0 h 188228"/>
                <a:gd name="connsiteX1" fmla="*/ 153136 w 153136"/>
                <a:gd name="connsiteY1" fmla="*/ 0 h 188228"/>
                <a:gd name="connsiteX2" fmla="*/ 153136 w 153136"/>
                <a:gd name="connsiteY2" fmla="*/ 41740 h 188228"/>
                <a:gd name="connsiteX3" fmla="*/ 102356 w 153136"/>
                <a:gd name="connsiteY3" fmla="*/ 41740 h 188228"/>
                <a:gd name="connsiteX4" fmla="*/ 102356 w 153136"/>
                <a:gd name="connsiteY4" fmla="*/ 188228 h 188228"/>
                <a:gd name="connsiteX5" fmla="*/ 50247 w 153136"/>
                <a:gd name="connsiteY5" fmla="*/ 188228 h 188228"/>
                <a:gd name="connsiteX6" fmla="*/ 50247 w 153136"/>
                <a:gd name="connsiteY6" fmla="*/ 41740 h 188228"/>
                <a:gd name="connsiteX7" fmla="*/ 0 w 153136"/>
                <a:gd name="connsiteY7" fmla="*/ 41740 h 188228"/>
                <a:gd name="connsiteX8" fmla="*/ 0 w 153136"/>
                <a:gd name="connsiteY8" fmla="*/ 0 h 18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36" h="188228">
                  <a:moveTo>
                    <a:pt x="0" y="0"/>
                  </a:moveTo>
                  <a:lnTo>
                    <a:pt x="153136" y="0"/>
                  </a:lnTo>
                  <a:lnTo>
                    <a:pt x="153136" y="41740"/>
                  </a:lnTo>
                  <a:lnTo>
                    <a:pt x="102356" y="41740"/>
                  </a:lnTo>
                  <a:lnTo>
                    <a:pt x="102356" y="188228"/>
                  </a:lnTo>
                  <a:lnTo>
                    <a:pt x="50247" y="188228"/>
                  </a:lnTo>
                  <a:lnTo>
                    <a:pt x="50247" y="41740"/>
                  </a:lnTo>
                  <a:lnTo>
                    <a:pt x="0" y="41740"/>
                  </a:lnTo>
                  <a:lnTo>
                    <a:pt x="0" y="0"/>
                  </a:ln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grpSp>
    </p:spTree>
    <p:extLst>
      <p:ext uri="{BB962C8B-B14F-4D97-AF65-F5344CB8AC3E}">
        <p14:creationId xmlns:p14="http://schemas.microsoft.com/office/powerpoint/2010/main" val="290669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sp>
        <p:nvSpPr>
          <p:cNvPr id="11" name="Grand Title">
            <a:extLst>
              <a:ext uri="{FF2B5EF4-FFF2-40B4-BE49-F238E27FC236}">
                <a16:creationId xmlns:a16="http://schemas.microsoft.com/office/drawing/2014/main" id="{282EFFD6-C4C7-484C-975D-84E34678A2C4}"/>
              </a:ext>
            </a:extLst>
          </p:cNvPr>
          <p:cNvSpPr txBox="1"/>
          <p:nvPr/>
        </p:nvSpPr>
        <p:spPr>
          <a:xfrm>
            <a:off x="1148146" y="1429166"/>
            <a:ext cx="3589124"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TREND</a:t>
            </a:r>
            <a:r>
              <a:rPr lang="en-US" sz="3600">
                <a:solidFill>
                  <a:schemeClr val="bg1"/>
                </a:solidFill>
                <a:latin typeface="+mj-lt"/>
              </a:rPr>
              <a:t> </a:t>
            </a:r>
            <a:r>
              <a:rPr lang="en-US" sz="3600">
                <a:solidFill>
                  <a:schemeClr val="accent2"/>
                </a:solidFill>
                <a:latin typeface="+mj-lt"/>
              </a:rPr>
              <a:t>MOVING</a:t>
            </a:r>
            <a:endParaRPr lang="en-ID" sz="3600">
              <a:solidFill>
                <a:schemeClr val="accent2"/>
              </a:solidFill>
              <a:latin typeface="+mj-lt"/>
            </a:endParaRPr>
          </a:p>
        </p:txBody>
      </p:sp>
      <p:sp>
        <p:nvSpPr>
          <p:cNvPr id="12" name="Justify Text Body">
            <a:extLst>
              <a:ext uri="{FF2B5EF4-FFF2-40B4-BE49-F238E27FC236}">
                <a16:creationId xmlns:a16="http://schemas.microsoft.com/office/drawing/2014/main" id="{998BDE8F-C363-4C6A-94F5-999778EC7593}"/>
              </a:ext>
            </a:extLst>
          </p:cNvPr>
          <p:cNvSpPr txBox="1"/>
          <p:nvPr/>
        </p:nvSpPr>
        <p:spPr>
          <a:xfrm>
            <a:off x="1148146" y="2054198"/>
            <a:ext cx="5981471" cy="933589"/>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 mollis da vel magna hendrerit eleifend</a:t>
            </a:r>
            <a:endParaRPr lang="en-ID" sz="1400">
              <a:solidFill>
                <a:schemeClr val="tx1">
                  <a:lumMod val="50000"/>
                  <a:lumOff val="50000"/>
                </a:schemeClr>
              </a:solidFill>
            </a:endParaRPr>
          </a:p>
        </p:txBody>
      </p:sp>
      <p:grpSp>
        <p:nvGrpSpPr>
          <p:cNvPr id="13" name="Group 12">
            <a:extLst>
              <a:ext uri="{FF2B5EF4-FFF2-40B4-BE49-F238E27FC236}">
                <a16:creationId xmlns:a16="http://schemas.microsoft.com/office/drawing/2014/main" id="{1483CBA6-D1CE-4E76-87AF-5BDC45E7C541}"/>
              </a:ext>
            </a:extLst>
          </p:cNvPr>
          <p:cNvGrpSpPr/>
          <p:nvPr/>
        </p:nvGrpSpPr>
        <p:grpSpPr>
          <a:xfrm>
            <a:off x="1148145" y="3293844"/>
            <a:ext cx="1516738" cy="219794"/>
            <a:chOff x="1148144" y="4567675"/>
            <a:chExt cx="1516738" cy="219794"/>
          </a:xfrm>
          <a:gradFill>
            <a:gsLst>
              <a:gs pos="0">
                <a:schemeClr val="accent1"/>
              </a:gs>
              <a:gs pos="100000">
                <a:schemeClr val="accent2"/>
              </a:gs>
            </a:gsLst>
            <a:lin ang="3600000" scaled="0"/>
          </a:gradFill>
        </p:grpSpPr>
        <p:sp>
          <p:nvSpPr>
            <p:cNvPr id="14" name="Base Shape">
              <a:extLst>
                <a:ext uri="{FF2B5EF4-FFF2-40B4-BE49-F238E27FC236}">
                  <a16:creationId xmlns:a16="http://schemas.microsoft.com/office/drawing/2014/main" id="{45F6D966-DB3B-46D2-9945-BB9F55EE3B67}"/>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15" name="Shape">
              <a:extLst>
                <a:ext uri="{FF2B5EF4-FFF2-40B4-BE49-F238E27FC236}">
                  <a16:creationId xmlns:a16="http://schemas.microsoft.com/office/drawing/2014/main" id="{E97C2A94-CB42-41A6-B017-78A41CB9B8EE}"/>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cxnSp>
        <p:nvCxnSpPr>
          <p:cNvPr id="22" name="Straight Connector 21">
            <a:extLst>
              <a:ext uri="{FF2B5EF4-FFF2-40B4-BE49-F238E27FC236}">
                <a16:creationId xmlns:a16="http://schemas.microsoft.com/office/drawing/2014/main" id="{D5386EC0-CBB8-481C-8ABF-75D89E52F0A4}"/>
              </a:ext>
            </a:extLst>
          </p:cNvPr>
          <p:cNvCxnSpPr>
            <a:cxnSpLocks/>
          </p:cNvCxnSpPr>
          <p:nvPr/>
        </p:nvCxnSpPr>
        <p:spPr>
          <a:xfrm flipH="1">
            <a:off x="4936851" y="4650130"/>
            <a:ext cx="541018" cy="0"/>
          </a:xfrm>
          <a:prstGeom prst="line">
            <a:avLst/>
          </a:prstGeom>
          <a:noFill/>
          <a:ln w="317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a:extLst>
              <a:ext uri="{FF2B5EF4-FFF2-40B4-BE49-F238E27FC236}">
                <a16:creationId xmlns:a16="http://schemas.microsoft.com/office/drawing/2014/main" id="{C9206325-4419-4BA7-89C7-8EF4E374D929}"/>
              </a:ext>
            </a:extLst>
          </p:cNvPr>
          <p:cNvCxnSpPr>
            <a:cxnSpLocks/>
          </p:cNvCxnSpPr>
          <p:nvPr/>
        </p:nvCxnSpPr>
        <p:spPr>
          <a:xfrm flipH="1" flipV="1">
            <a:off x="3252016" y="4648198"/>
            <a:ext cx="541018" cy="1932"/>
          </a:xfrm>
          <a:prstGeom prst="line">
            <a:avLst/>
          </a:prstGeom>
          <a:noFill/>
          <a:ln w="317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a:extLst>
              <a:ext uri="{FF2B5EF4-FFF2-40B4-BE49-F238E27FC236}">
                <a16:creationId xmlns:a16="http://schemas.microsoft.com/office/drawing/2014/main" id="{89FAAC0B-2E18-4EBF-9353-AE9725B88440}"/>
              </a:ext>
            </a:extLst>
          </p:cNvPr>
          <p:cNvGrpSpPr/>
          <p:nvPr/>
        </p:nvGrpSpPr>
        <p:grpSpPr>
          <a:xfrm>
            <a:off x="2572172" y="4511351"/>
            <a:ext cx="679844" cy="273695"/>
            <a:chOff x="5950857" y="3227524"/>
            <a:chExt cx="973423" cy="391886"/>
          </a:xfrm>
        </p:grpSpPr>
        <p:sp>
          <p:nvSpPr>
            <p:cNvPr id="25" name="Rectangle: Rounded Corners 24">
              <a:extLst>
                <a:ext uri="{FF2B5EF4-FFF2-40B4-BE49-F238E27FC236}">
                  <a16:creationId xmlns:a16="http://schemas.microsoft.com/office/drawing/2014/main" id="{A45B12BD-4C74-478E-8D88-C37D964FEB02}"/>
                </a:ext>
              </a:extLst>
            </p:cNvPr>
            <p:cNvSpPr/>
            <p:nvPr/>
          </p:nvSpPr>
          <p:spPr>
            <a:xfrm>
              <a:off x="5950857" y="3227524"/>
              <a:ext cx="973423" cy="391886"/>
            </a:xfrm>
            <a:prstGeom prst="roundRect">
              <a:avLst/>
            </a:prstGeom>
            <a:gradFill>
              <a:gsLst>
                <a:gs pos="0">
                  <a:schemeClr val="accent1"/>
                </a:gs>
                <a:gs pos="100000">
                  <a:schemeClr val="accent2"/>
                </a:gs>
              </a:gsLst>
              <a:lin ang="3600000" scaled="0"/>
            </a:gradFill>
            <a:ln>
              <a:noFill/>
            </a:ln>
            <a:effectLst>
              <a:outerShdw blurRad="63500" dist="37357" dir="2700000" rotWithShape="0">
                <a:schemeClr val="tx1">
                  <a:alpha val="20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D" sz="6800">
                <a:solidFill>
                  <a:schemeClr val="accent1"/>
                </a:solidFill>
                <a:latin typeface="+mj-lt"/>
                <a:ea typeface="Noto Sans JP Black" panose="020B0A00000000000000" pitchFamily="34" charset="-128"/>
              </a:endParaRPr>
            </a:p>
          </p:txBody>
        </p:sp>
        <p:sp>
          <p:nvSpPr>
            <p:cNvPr id="26" name="CenterSub">
              <a:extLst>
                <a:ext uri="{FF2B5EF4-FFF2-40B4-BE49-F238E27FC236}">
                  <a16:creationId xmlns:a16="http://schemas.microsoft.com/office/drawing/2014/main" id="{EFB4A376-8E56-4044-85E7-B3ACD6F2C1FD}"/>
                </a:ext>
              </a:extLst>
            </p:cNvPr>
            <p:cNvSpPr txBox="1"/>
            <p:nvPr/>
          </p:nvSpPr>
          <p:spPr>
            <a:xfrm flipH="1">
              <a:off x="6233292" y="3242315"/>
              <a:ext cx="408552" cy="308480"/>
            </a:xfrm>
            <a:prstGeom prst="rect">
              <a:avLst/>
            </a:prstGeom>
            <a:noFill/>
          </p:spPr>
          <p:txBody>
            <a:bodyPr wrap="none" lIns="0" tIns="0" rIns="0" bIns="0" rtlCol="0">
              <a:spAutoFit/>
            </a:bodyPr>
            <a:lstStyle/>
            <a:p>
              <a:pPr algn="ctr">
                <a:lnSpc>
                  <a:spcPct val="150000"/>
                </a:lnSpc>
              </a:pPr>
              <a:r>
                <a:rPr lang="en-US" sz="1050">
                  <a:solidFill>
                    <a:schemeClr val="bg1"/>
                  </a:solidFill>
                </a:rPr>
                <a:t>Start</a:t>
              </a:r>
              <a:endParaRPr lang="en-ID" sz="1050">
                <a:solidFill>
                  <a:schemeClr val="bg1"/>
                </a:solidFill>
              </a:endParaRPr>
            </a:p>
          </p:txBody>
        </p:sp>
      </p:grpSp>
      <p:sp>
        <p:nvSpPr>
          <p:cNvPr id="21" name="CenterSub">
            <a:extLst>
              <a:ext uri="{FF2B5EF4-FFF2-40B4-BE49-F238E27FC236}">
                <a16:creationId xmlns:a16="http://schemas.microsoft.com/office/drawing/2014/main" id="{9CD9943C-6772-41A0-BD29-C57A47A5B050}"/>
              </a:ext>
            </a:extLst>
          </p:cNvPr>
          <p:cNvSpPr txBox="1"/>
          <p:nvPr/>
        </p:nvSpPr>
        <p:spPr>
          <a:xfrm flipH="1">
            <a:off x="3628739" y="3507011"/>
            <a:ext cx="1477659" cy="249812"/>
          </a:xfrm>
          <a:prstGeom prst="rect">
            <a:avLst/>
          </a:prstGeom>
          <a:noFill/>
        </p:spPr>
        <p:txBody>
          <a:bodyPr wrap="square" lIns="0" tIns="0" rIns="0" bIns="0" rtlCol="0">
            <a:spAutoFit/>
          </a:bodyPr>
          <a:lstStyle/>
          <a:p>
            <a:pPr algn="ctr">
              <a:lnSpc>
                <a:spcPct val="150000"/>
              </a:lnSpc>
            </a:pPr>
            <a:r>
              <a:rPr lang="en-US" sz="1200">
                <a:solidFill>
                  <a:schemeClr val="tx1">
                    <a:lumMod val="65000"/>
                    <a:lumOff val="35000"/>
                  </a:schemeClr>
                </a:solidFill>
                <a:latin typeface="+mj-lt"/>
              </a:rPr>
              <a:t>January </a:t>
            </a:r>
            <a:r>
              <a:rPr lang="en-US" sz="1200">
                <a:solidFill>
                  <a:schemeClr val="tx1">
                    <a:lumMod val="65000"/>
                    <a:lumOff val="35000"/>
                  </a:schemeClr>
                </a:solidFill>
              </a:rPr>
              <a:t>18</a:t>
            </a:r>
            <a:r>
              <a:rPr lang="en-US" sz="1200" baseline="30000">
                <a:solidFill>
                  <a:schemeClr val="tx1">
                    <a:lumMod val="65000"/>
                    <a:lumOff val="35000"/>
                  </a:schemeClr>
                </a:solidFill>
              </a:rPr>
              <a:t>th</a:t>
            </a:r>
            <a:r>
              <a:rPr lang="en-US" sz="1200">
                <a:solidFill>
                  <a:schemeClr val="tx1">
                    <a:lumMod val="65000"/>
                    <a:lumOff val="35000"/>
                  </a:schemeClr>
                </a:solidFill>
                <a:latin typeface="+mj-lt"/>
              </a:rPr>
              <a:t> 2020</a:t>
            </a:r>
            <a:endParaRPr lang="en-ID" sz="1200">
              <a:solidFill>
                <a:schemeClr val="tx1">
                  <a:lumMod val="65000"/>
                  <a:lumOff val="35000"/>
                </a:schemeClr>
              </a:solidFill>
              <a:latin typeface="+mj-lt"/>
            </a:endParaRPr>
          </a:p>
        </p:txBody>
      </p:sp>
      <p:grpSp>
        <p:nvGrpSpPr>
          <p:cNvPr id="18" name="Group 17">
            <a:extLst>
              <a:ext uri="{FF2B5EF4-FFF2-40B4-BE49-F238E27FC236}">
                <a16:creationId xmlns:a16="http://schemas.microsoft.com/office/drawing/2014/main" id="{F1FED42A-BD1A-4CA9-B8BE-420EFD76C999}"/>
              </a:ext>
            </a:extLst>
          </p:cNvPr>
          <p:cNvGrpSpPr/>
          <p:nvPr/>
        </p:nvGrpSpPr>
        <p:grpSpPr>
          <a:xfrm>
            <a:off x="3546065" y="5436961"/>
            <a:ext cx="1637750" cy="793779"/>
            <a:chOff x="3546065" y="5066573"/>
            <a:chExt cx="1637750" cy="793779"/>
          </a:xfrm>
        </p:grpSpPr>
        <p:sp>
          <p:nvSpPr>
            <p:cNvPr id="19" name="Center Text Body">
              <a:extLst>
                <a:ext uri="{FF2B5EF4-FFF2-40B4-BE49-F238E27FC236}">
                  <a16:creationId xmlns:a16="http://schemas.microsoft.com/office/drawing/2014/main" id="{7CBA5CBA-B485-4C11-ABAE-4780898128FE}"/>
                </a:ext>
              </a:extLst>
            </p:cNvPr>
            <p:cNvSpPr txBox="1"/>
            <p:nvPr/>
          </p:nvSpPr>
          <p:spPr>
            <a:xfrm flipH="1">
              <a:off x="3546065" y="5390030"/>
              <a:ext cx="1637750" cy="470322"/>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ctr"/>
              <a:r>
                <a:rPr lang="en-US" sz="1100"/>
                <a:t>dapibus integer portititor eleifend nulla dictum</a:t>
              </a:r>
              <a:endParaRPr lang="en-ID" sz="1100"/>
            </a:p>
          </p:txBody>
        </p:sp>
        <p:sp>
          <p:nvSpPr>
            <p:cNvPr id="20" name="CenterSub">
              <a:extLst>
                <a:ext uri="{FF2B5EF4-FFF2-40B4-BE49-F238E27FC236}">
                  <a16:creationId xmlns:a16="http://schemas.microsoft.com/office/drawing/2014/main" id="{83FA6096-0AD0-4212-B97A-29B921A0EE6B}"/>
                </a:ext>
              </a:extLst>
            </p:cNvPr>
            <p:cNvSpPr txBox="1"/>
            <p:nvPr/>
          </p:nvSpPr>
          <p:spPr>
            <a:xfrm flipH="1">
              <a:off x="3732555" y="5066573"/>
              <a:ext cx="1264769" cy="250838"/>
            </a:xfrm>
            <a:prstGeom prst="rect">
              <a:avLst/>
            </a:prstGeom>
            <a:noFill/>
          </p:spPr>
          <p:txBody>
            <a:bodyPr wrap="none" lIns="0" tIns="0" rIns="0" bIns="0" rtlCol="0">
              <a:spAutoFit/>
            </a:bodyPr>
            <a:lstStyle/>
            <a:p>
              <a:pPr algn="ctr">
                <a:lnSpc>
                  <a:spcPct val="150000"/>
                </a:lnSpc>
              </a:pPr>
              <a:r>
                <a:rPr lang="en-US" sz="1200">
                  <a:solidFill>
                    <a:schemeClr val="tx1">
                      <a:lumMod val="65000"/>
                      <a:lumOff val="35000"/>
                    </a:schemeClr>
                  </a:solidFill>
                  <a:latin typeface="+mj-lt"/>
                </a:rPr>
                <a:t>Some Higlhlight</a:t>
              </a:r>
              <a:endParaRPr lang="en-ID" sz="1200">
                <a:solidFill>
                  <a:schemeClr val="tx1">
                    <a:lumMod val="65000"/>
                    <a:lumOff val="35000"/>
                  </a:schemeClr>
                </a:solidFill>
                <a:latin typeface="+mj-lt"/>
              </a:endParaRPr>
            </a:p>
          </p:txBody>
        </p:sp>
      </p:grpSp>
      <p:grpSp>
        <p:nvGrpSpPr>
          <p:cNvPr id="27" name="Group 26">
            <a:extLst>
              <a:ext uri="{FF2B5EF4-FFF2-40B4-BE49-F238E27FC236}">
                <a16:creationId xmlns:a16="http://schemas.microsoft.com/office/drawing/2014/main" id="{EAF4D8CC-F0A9-4961-BD44-C659BE67122D}"/>
              </a:ext>
            </a:extLst>
          </p:cNvPr>
          <p:cNvGrpSpPr/>
          <p:nvPr/>
        </p:nvGrpSpPr>
        <p:grpSpPr>
          <a:xfrm>
            <a:off x="8919529" y="2168702"/>
            <a:ext cx="1908072" cy="1056991"/>
            <a:chOff x="8573546" y="1957680"/>
            <a:chExt cx="1908072" cy="1056991"/>
          </a:xfrm>
        </p:grpSpPr>
        <p:sp>
          <p:nvSpPr>
            <p:cNvPr id="28" name="Center Text Body">
              <a:extLst>
                <a:ext uri="{FF2B5EF4-FFF2-40B4-BE49-F238E27FC236}">
                  <a16:creationId xmlns:a16="http://schemas.microsoft.com/office/drawing/2014/main" id="{71D110FB-9F66-4C84-AF49-A55E244E0FEF}"/>
                </a:ext>
              </a:extLst>
            </p:cNvPr>
            <p:cNvSpPr txBox="1"/>
            <p:nvPr/>
          </p:nvSpPr>
          <p:spPr>
            <a:xfrm flipH="1">
              <a:off x="8573546" y="2281137"/>
              <a:ext cx="1908072" cy="733534"/>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ctr"/>
              <a:r>
                <a:rPr lang="en-US" sz="1100"/>
                <a:t>dapibus integer portititor eleifend nulla dictumplaceat lacus iusto sapiente</a:t>
              </a:r>
              <a:endParaRPr lang="en-ID" sz="1100"/>
            </a:p>
          </p:txBody>
        </p:sp>
        <p:sp>
          <p:nvSpPr>
            <p:cNvPr id="29" name="CenterSub">
              <a:extLst>
                <a:ext uri="{FF2B5EF4-FFF2-40B4-BE49-F238E27FC236}">
                  <a16:creationId xmlns:a16="http://schemas.microsoft.com/office/drawing/2014/main" id="{009DD620-442A-4979-8CD0-A88A5ABC30E0}"/>
                </a:ext>
              </a:extLst>
            </p:cNvPr>
            <p:cNvSpPr txBox="1"/>
            <p:nvPr/>
          </p:nvSpPr>
          <p:spPr>
            <a:xfrm flipH="1">
              <a:off x="8895195" y="1957680"/>
              <a:ext cx="1264769" cy="250838"/>
            </a:xfrm>
            <a:prstGeom prst="rect">
              <a:avLst/>
            </a:prstGeom>
            <a:noFill/>
          </p:spPr>
          <p:txBody>
            <a:bodyPr wrap="none" lIns="0" tIns="0" rIns="0" bIns="0" rtlCol="0">
              <a:spAutoFit/>
            </a:bodyPr>
            <a:lstStyle/>
            <a:p>
              <a:pPr algn="ctr">
                <a:lnSpc>
                  <a:spcPct val="150000"/>
                </a:lnSpc>
              </a:pPr>
              <a:r>
                <a:rPr lang="en-US" sz="1200">
                  <a:solidFill>
                    <a:schemeClr val="tx1">
                      <a:lumMod val="65000"/>
                      <a:lumOff val="35000"/>
                    </a:schemeClr>
                  </a:solidFill>
                  <a:latin typeface="+mj-lt"/>
                </a:rPr>
                <a:t>Some Higlhlight</a:t>
              </a:r>
              <a:endParaRPr lang="en-ID" sz="1200">
                <a:solidFill>
                  <a:schemeClr val="tx1">
                    <a:lumMod val="65000"/>
                    <a:lumOff val="35000"/>
                  </a:schemeClr>
                </a:solidFill>
                <a:latin typeface="+mj-lt"/>
              </a:endParaRPr>
            </a:p>
          </p:txBody>
        </p:sp>
      </p:grpSp>
      <p:cxnSp>
        <p:nvCxnSpPr>
          <p:cNvPr id="30" name="Straight Connector 29">
            <a:extLst>
              <a:ext uri="{FF2B5EF4-FFF2-40B4-BE49-F238E27FC236}">
                <a16:creationId xmlns:a16="http://schemas.microsoft.com/office/drawing/2014/main" id="{2F42D104-F3A2-4961-9A42-AB49CC648D30}"/>
              </a:ext>
            </a:extLst>
          </p:cNvPr>
          <p:cNvCxnSpPr>
            <a:cxnSpLocks/>
          </p:cNvCxnSpPr>
          <p:nvPr/>
        </p:nvCxnSpPr>
        <p:spPr>
          <a:xfrm flipH="1">
            <a:off x="6621687" y="4650130"/>
            <a:ext cx="541018" cy="0"/>
          </a:xfrm>
          <a:prstGeom prst="line">
            <a:avLst/>
          </a:prstGeom>
          <a:noFill/>
          <a:ln w="317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920B35DB-6967-48DC-86D4-3DB7E53AAC47}"/>
              </a:ext>
            </a:extLst>
          </p:cNvPr>
          <p:cNvCxnSpPr>
            <a:cxnSpLocks/>
          </p:cNvCxnSpPr>
          <p:nvPr/>
        </p:nvCxnSpPr>
        <p:spPr>
          <a:xfrm flipH="1">
            <a:off x="8305800" y="4650130"/>
            <a:ext cx="511175" cy="0"/>
          </a:xfrm>
          <a:prstGeom prst="line">
            <a:avLst/>
          </a:prstGeom>
          <a:noFill/>
          <a:ln w="317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6" name="PpHolder13">
            <a:extLst>
              <a:ext uri="{FF2B5EF4-FFF2-40B4-BE49-F238E27FC236}">
                <a16:creationId xmlns:a16="http://schemas.microsoft.com/office/drawing/2014/main" id="{E33A0CC5-68FD-4A1C-B176-83F96EB9C30B}"/>
              </a:ext>
            </a:extLst>
          </p:cNvPr>
          <p:cNvSpPr>
            <a:spLocks noGrp="1"/>
          </p:cNvSpPr>
          <p:nvPr>
            <p:ph type="pic" sz="quarter" idx="13"/>
          </p:nvPr>
        </p:nvSpPr>
        <p:spPr/>
      </p:sp>
      <p:sp>
        <p:nvSpPr>
          <p:cNvPr id="33" name="PpHolder14">
            <a:extLst>
              <a:ext uri="{FF2B5EF4-FFF2-40B4-BE49-F238E27FC236}">
                <a16:creationId xmlns:a16="http://schemas.microsoft.com/office/drawing/2014/main" id="{2C9D0450-B5F1-4A56-A47F-6CA48D597D5D}"/>
              </a:ext>
            </a:extLst>
          </p:cNvPr>
          <p:cNvSpPr>
            <a:spLocks noGrp="1"/>
          </p:cNvSpPr>
          <p:nvPr>
            <p:ph type="pic" sz="quarter" idx="12"/>
          </p:nvPr>
        </p:nvSpPr>
        <p:spPr/>
      </p:sp>
      <p:sp>
        <p:nvSpPr>
          <p:cNvPr id="31" name="PpHolder15">
            <a:extLst>
              <a:ext uri="{FF2B5EF4-FFF2-40B4-BE49-F238E27FC236}">
                <a16:creationId xmlns:a16="http://schemas.microsoft.com/office/drawing/2014/main" id="{CB4F425A-EFC0-49A9-980D-F01965B45E5E}"/>
              </a:ext>
            </a:extLst>
          </p:cNvPr>
          <p:cNvSpPr>
            <a:spLocks noGrp="1"/>
          </p:cNvSpPr>
          <p:nvPr>
            <p:ph type="pic" sz="quarter" idx="11"/>
          </p:nvPr>
        </p:nvSpPr>
        <p:spPr/>
      </p:sp>
      <p:sp>
        <p:nvSpPr>
          <p:cNvPr id="16" name="PpHolder16">
            <a:extLst>
              <a:ext uri="{FF2B5EF4-FFF2-40B4-BE49-F238E27FC236}">
                <a16:creationId xmlns:a16="http://schemas.microsoft.com/office/drawing/2014/main" id="{61263A42-3E47-4D38-BF78-DC2E238DF066}"/>
              </a:ext>
            </a:extLst>
          </p:cNvPr>
          <p:cNvSpPr>
            <a:spLocks noGrp="1"/>
          </p:cNvSpPr>
          <p:nvPr>
            <p:ph type="pic" sz="quarter" idx="10"/>
          </p:nvPr>
        </p:nvSpPr>
        <p:spPr/>
      </p:sp>
      <p:sp>
        <p:nvSpPr>
          <p:cNvPr id="46" name="Shapes">
            <a:extLst>
              <a:ext uri="{FF2B5EF4-FFF2-40B4-BE49-F238E27FC236}">
                <a16:creationId xmlns:a16="http://schemas.microsoft.com/office/drawing/2014/main" id="{6485FD6A-77AC-43C2-96F1-393D910594F8}"/>
              </a:ext>
            </a:extLst>
          </p:cNvPr>
          <p:cNvSpPr/>
          <p:nvPr/>
        </p:nvSpPr>
        <p:spPr>
          <a:xfrm>
            <a:off x="3791944" y="4035926"/>
            <a:ext cx="1144587" cy="1228725"/>
          </a:xfrm>
          <a:custGeom>
            <a:avLst/>
            <a:gdLst>
              <a:gd name="connsiteX0" fmla="*/ 190768 w 1144587"/>
              <a:gd name="connsiteY0" fmla="*/ 0 h 1228725"/>
              <a:gd name="connsiteX1" fmla="*/ 953819 w 1144587"/>
              <a:gd name="connsiteY1" fmla="*/ 0 h 1228725"/>
              <a:gd name="connsiteX2" fmla="*/ 1144587 w 1144587"/>
              <a:gd name="connsiteY2" fmla="*/ 190729 h 1228725"/>
              <a:gd name="connsiteX3" fmla="*/ 1144587 w 1144587"/>
              <a:gd name="connsiteY3" fmla="*/ 1037996 h 1228725"/>
              <a:gd name="connsiteX4" fmla="*/ 953819 w 1144587"/>
              <a:gd name="connsiteY4" fmla="*/ 1228725 h 1228725"/>
              <a:gd name="connsiteX5" fmla="*/ 190768 w 1144587"/>
              <a:gd name="connsiteY5" fmla="*/ 1228725 h 1228725"/>
              <a:gd name="connsiteX6" fmla="*/ 0 w 1144587"/>
              <a:gd name="connsiteY6" fmla="*/ 1037996 h 1228725"/>
              <a:gd name="connsiteX7" fmla="*/ 0 w 1144587"/>
              <a:gd name="connsiteY7" fmla="*/ 190729 h 1228725"/>
              <a:gd name="connsiteX8" fmla="*/ 190768 w 1144587"/>
              <a:gd name="connsiteY8" fmla="*/ 0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587" h="1228725">
                <a:moveTo>
                  <a:pt x="190768" y="0"/>
                </a:moveTo>
                <a:lnTo>
                  <a:pt x="953819" y="0"/>
                </a:lnTo>
                <a:cubicBezTo>
                  <a:pt x="1059176" y="0"/>
                  <a:pt x="1144587" y="85393"/>
                  <a:pt x="1144587" y="190729"/>
                </a:cubicBezTo>
                <a:lnTo>
                  <a:pt x="1144587" y="1037996"/>
                </a:lnTo>
                <a:cubicBezTo>
                  <a:pt x="1144587" y="1143332"/>
                  <a:pt x="1059176" y="1228725"/>
                  <a:pt x="953819" y="1228725"/>
                </a:cubicBezTo>
                <a:lnTo>
                  <a:pt x="190768" y="1228725"/>
                </a:lnTo>
                <a:cubicBezTo>
                  <a:pt x="85410" y="1228725"/>
                  <a:pt x="0" y="1143332"/>
                  <a:pt x="0" y="1037996"/>
                </a:cubicBezTo>
                <a:lnTo>
                  <a:pt x="0" y="190729"/>
                </a:lnTo>
                <a:cubicBezTo>
                  <a:pt x="0" y="85393"/>
                  <a:pt x="85410" y="0"/>
                  <a:pt x="190768" y="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sp>
        <p:nvSpPr>
          <p:cNvPr id="47" name="Shapes">
            <a:extLst>
              <a:ext uri="{FF2B5EF4-FFF2-40B4-BE49-F238E27FC236}">
                <a16:creationId xmlns:a16="http://schemas.microsoft.com/office/drawing/2014/main" id="{A4153E4B-4C63-4397-A63E-9DF686C5EF64}"/>
              </a:ext>
            </a:extLst>
          </p:cNvPr>
          <p:cNvSpPr/>
          <p:nvPr/>
        </p:nvSpPr>
        <p:spPr>
          <a:xfrm>
            <a:off x="5477869" y="4035926"/>
            <a:ext cx="1143000" cy="1228725"/>
          </a:xfrm>
          <a:custGeom>
            <a:avLst/>
            <a:gdLst>
              <a:gd name="connsiteX0" fmla="*/ 190504 w 1143000"/>
              <a:gd name="connsiteY0" fmla="*/ 0 h 1228725"/>
              <a:gd name="connsiteX1" fmla="*/ 952496 w 1143000"/>
              <a:gd name="connsiteY1" fmla="*/ 0 h 1228725"/>
              <a:gd name="connsiteX2" fmla="*/ 1143000 w 1143000"/>
              <a:gd name="connsiteY2" fmla="*/ 190729 h 1228725"/>
              <a:gd name="connsiteX3" fmla="*/ 1143000 w 1143000"/>
              <a:gd name="connsiteY3" fmla="*/ 1037996 h 1228725"/>
              <a:gd name="connsiteX4" fmla="*/ 952496 w 1143000"/>
              <a:gd name="connsiteY4" fmla="*/ 1228725 h 1228725"/>
              <a:gd name="connsiteX5" fmla="*/ 190504 w 1143000"/>
              <a:gd name="connsiteY5" fmla="*/ 1228725 h 1228725"/>
              <a:gd name="connsiteX6" fmla="*/ 0 w 1143000"/>
              <a:gd name="connsiteY6" fmla="*/ 1037996 h 1228725"/>
              <a:gd name="connsiteX7" fmla="*/ 0 w 1143000"/>
              <a:gd name="connsiteY7" fmla="*/ 190729 h 1228725"/>
              <a:gd name="connsiteX8" fmla="*/ 190504 w 1143000"/>
              <a:gd name="connsiteY8" fmla="*/ 0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228725">
                <a:moveTo>
                  <a:pt x="190504" y="0"/>
                </a:moveTo>
                <a:lnTo>
                  <a:pt x="952496" y="0"/>
                </a:lnTo>
                <a:cubicBezTo>
                  <a:pt x="1057708" y="0"/>
                  <a:pt x="1143000" y="85393"/>
                  <a:pt x="1143000" y="190729"/>
                </a:cubicBezTo>
                <a:lnTo>
                  <a:pt x="1143000" y="1037996"/>
                </a:lnTo>
                <a:cubicBezTo>
                  <a:pt x="1143000" y="1143332"/>
                  <a:pt x="1057708" y="1228725"/>
                  <a:pt x="952496" y="1228725"/>
                </a:cubicBezTo>
                <a:lnTo>
                  <a:pt x="190504" y="1228725"/>
                </a:lnTo>
                <a:cubicBezTo>
                  <a:pt x="85293" y="1228725"/>
                  <a:pt x="0" y="1143332"/>
                  <a:pt x="0" y="1037996"/>
                </a:cubicBezTo>
                <a:lnTo>
                  <a:pt x="0" y="190729"/>
                </a:lnTo>
                <a:cubicBezTo>
                  <a:pt x="0" y="85393"/>
                  <a:pt x="85293" y="0"/>
                  <a:pt x="190504" y="0"/>
                </a:cubicBezTo>
                <a:close/>
              </a:path>
            </a:pathLst>
          </a:cu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bg1"/>
              </a:solidFill>
            </a:endParaRPr>
          </a:p>
        </p:txBody>
      </p:sp>
      <p:sp>
        <p:nvSpPr>
          <p:cNvPr id="48" name="Shapes">
            <a:extLst>
              <a:ext uri="{FF2B5EF4-FFF2-40B4-BE49-F238E27FC236}">
                <a16:creationId xmlns:a16="http://schemas.microsoft.com/office/drawing/2014/main" id="{2DE090E4-403D-4A69-AEE4-AFDA02B58734}"/>
              </a:ext>
            </a:extLst>
          </p:cNvPr>
          <p:cNvSpPr/>
          <p:nvPr/>
        </p:nvSpPr>
        <p:spPr>
          <a:xfrm>
            <a:off x="7162206" y="4035926"/>
            <a:ext cx="1143000" cy="1228725"/>
          </a:xfrm>
          <a:custGeom>
            <a:avLst/>
            <a:gdLst>
              <a:gd name="connsiteX0" fmla="*/ 190504 w 1143000"/>
              <a:gd name="connsiteY0" fmla="*/ 0 h 1228725"/>
              <a:gd name="connsiteX1" fmla="*/ 952496 w 1143000"/>
              <a:gd name="connsiteY1" fmla="*/ 0 h 1228725"/>
              <a:gd name="connsiteX2" fmla="*/ 1143000 w 1143000"/>
              <a:gd name="connsiteY2" fmla="*/ 190729 h 1228725"/>
              <a:gd name="connsiteX3" fmla="*/ 1143000 w 1143000"/>
              <a:gd name="connsiteY3" fmla="*/ 1037996 h 1228725"/>
              <a:gd name="connsiteX4" fmla="*/ 952496 w 1143000"/>
              <a:gd name="connsiteY4" fmla="*/ 1228725 h 1228725"/>
              <a:gd name="connsiteX5" fmla="*/ 190504 w 1143000"/>
              <a:gd name="connsiteY5" fmla="*/ 1228725 h 1228725"/>
              <a:gd name="connsiteX6" fmla="*/ 0 w 1143000"/>
              <a:gd name="connsiteY6" fmla="*/ 1037996 h 1228725"/>
              <a:gd name="connsiteX7" fmla="*/ 0 w 1143000"/>
              <a:gd name="connsiteY7" fmla="*/ 190729 h 1228725"/>
              <a:gd name="connsiteX8" fmla="*/ 190504 w 1143000"/>
              <a:gd name="connsiteY8" fmla="*/ 0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228725">
                <a:moveTo>
                  <a:pt x="190504" y="0"/>
                </a:moveTo>
                <a:lnTo>
                  <a:pt x="952496" y="0"/>
                </a:lnTo>
                <a:cubicBezTo>
                  <a:pt x="1057708" y="0"/>
                  <a:pt x="1143000" y="85393"/>
                  <a:pt x="1143000" y="190729"/>
                </a:cubicBezTo>
                <a:lnTo>
                  <a:pt x="1143000" y="1037996"/>
                </a:lnTo>
                <a:cubicBezTo>
                  <a:pt x="1143000" y="1143332"/>
                  <a:pt x="1057708" y="1228725"/>
                  <a:pt x="952496" y="1228725"/>
                </a:cubicBezTo>
                <a:lnTo>
                  <a:pt x="190504" y="1228725"/>
                </a:lnTo>
                <a:cubicBezTo>
                  <a:pt x="85292" y="1228725"/>
                  <a:pt x="0" y="1143332"/>
                  <a:pt x="0" y="1037996"/>
                </a:cubicBezTo>
                <a:lnTo>
                  <a:pt x="0" y="190729"/>
                </a:lnTo>
                <a:cubicBezTo>
                  <a:pt x="0" y="85393"/>
                  <a:pt x="85292" y="0"/>
                  <a:pt x="190504" y="0"/>
                </a:cubicBezTo>
                <a:close/>
              </a:path>
            </a:pathLst>
          </a:cu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bg1"/>
              </a:solidFill>
            </a:endParaRPr>
          </a:p>
        </p:txBody>
      </p:sp>
    </p:spTree>
    <p:extLst>
      <p:ext uri="{BB962C8B-B14F-4D97-AF65-F5344CB8AC3E}">
        <p14:creationId xmlns:p14="http://schemas.microsoft.com/office/powerpoint/2010/main" val="3381562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pHolder1">
            <a:extLst>
              <a:ext uri="{FF2B5EF4-FFF2-40B4-BE49-F238E27FC236}">
                <a16:creationId xmlns:a16="http://schemas.microsoft.com/office/drawing/2014/main" id="{FC70ED01-E169-4F57-ABED-C72B977A5A29}"/>
              </a:ext>
            </a:extLst>
          </p:cNvPr>
          <p:cNvSpPr>
            <a:spLocks noGrp="1"/>
          </p:cNvSpPr>
          <p:nvPr>
            <p:ph type="pic" sz="quarter" idx="10"/>
          </p:nvPr>
        </p:nvSpPr>
        <p:spPr/>
      </p:sp>
      <p:sp>
        <p:nvSpPr>
          <p:cNvPr id="61" name="Rectangle 60">
            <a:extLst>
              <a:ext uri="{FF2B5EF4-FFF2-40B4-BE49-F238E27FC236}">
                <a16:creationId xmlns:a16="http://schemas.microsoft.com/office/drawing/2014/main" id="{FEA81BF0-D4B9-4B9A-9BC9-A4E32F833961}"/>
              </a:ext>
            </a:extLst>
          </p:cNvPr>
          <p:cNvSpPr>
            <a:spLocks/>
          </p:cNvSpPr>
          <p:nvPr/>
        </p:nvSpPr>
        <p:spPr>
          <a:xfrm>
            <a:off x="9848850" y="4373060"/>
            <a:ext cx="2344738" cy="248494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sp>
        <p:nvSpPr>
          <p:cNvPr id="20" name="Grand Title">
            <a:extLst>
              <a:ext uri="{FF2B5EF4-FFF2-40B4-BE49-F238E27FC236}">
                <a16:creationId xmlns:a16="http://schemas.microsoft.com/office/drawing/2014/main" id="{4F35D11D-9D28-4248-92AE-949D4B5F1EBF}"/>
              </a:ext>
            </a:extLst>
          </p:cNvPr>
          <p:cNvSpPr txBox="1"/>
          <p:nvPr/>
        </p:nvSpPr>
        <p:spPr>
          <a:xfrm>
            <a:off x="7478762" y="1853917"/>
            <a:ext cx="3667672" cy="553998"/>
          </a:xfrm>
          <a:prstGeom prst="rect">
            <a:avLst/>
          </a:prstGeom>
          <a:noFill/>
        </p:spPr>
        <p:txBody>
          <a:bodyPr wrap="none" lIns="0" tIns="0" rIns="0" bIns="0" rtlCol="0" anchor="t" anchorCtr="0">
            <a:spAutoFit/>
          </a:bodyPr>
          <a:lstStyle/>
          <a:p>
            <a:pPr algn="r"/>
            <a:r>
              <a:rPr lang="en-US" sz="3600">
                <a:gradFill>
                  <a:gsLst>
                    <a:gs pos="0">
                      <a:schemeClr val="accent1"/>
                    </a:gs>
                    <a:gs pos="100000">
                      <a:schemeClr val="accent2"/>
                    </a:gs>
                  </a:gsLst>
                  <a:lin ang="3600000" scaled="0"/>
                </a:gradFill>
                <a:latin typeface="+mj-lt"/>
              </a:rPr>
              <a:t>DAILY</a:t>
            </a:r>
            <a:r>
              <a:rPr lang="en-US" sz="3600">
                <a:solidFill>
                  <a:schemeClr val="bg1"/>
                </a:solidFill>
                <a:latin typeface="+mj-lt"/>
              </a:rPr>
              <a:t> </a:t>
            </a:r>
            <a:r>
              <a:rPr lang="en-US" sz="3600">
                <a:solidFill>
                  <a:schemeClr val="accent2"/>
                </a:solidFill>
                <a:latin typeface="+mj-lt"/>
              </a:rPr>
              <a:t>ACTIVITY</a:t>
            </a:r>
            <a:endParaRPr lang="en-ID" sz="3600">
              <a:solidFill>
                <a:schemeClr val="accent2"/>
              </a:solidFill>
              <a:latin typeface="+mj-lt"/>
            </a:endParaRPr>
          </a:p>
        </p:txBody>
      </p:sp>
      <p:sp>
        <p:nvSpPr>
          <p:cNvPr id="21" name="Justify Text Body">
            <a:extLst>
              <a:ext uri="{FF2B5EF4-FFF2-40B4-BE49-F238E27FC236}">
                <a16:creationId xmlns:a16="http://schemas.microsoft.com/office/drawing/2014/main" id="{FFDACCB6-3519-4BBD-B187-B1AB02AFE9A1}"/>
              </a:ext>
            </a:extLst>
          </p:cNvPr>
          <p:cNvSpPr txBox="1"/>
          <p:nvPr/>
        </p:nvSpPr>
        <p:spPr>
          <a:xfrm>
            <a:off x="5164963" y="2478949"/>
            <a:ext cx="5981471" cy="933589"/>
          </a:xfrm>
          <a:prstGeom prst="rect">
            <a:avLst/>
          </a:prstGeom>
          <a:noFill/>
        </p:spPr>
        <p:txBody>
          <a:bodyPr wrap="square" lIns="0" tIns="0" rIns="0" bIns="0" rtlCol="0">
            <a:spAutoFit/>
          </a:bodyPr>
          <a:lstStyle/>
          <a:p>
            <a:pPr algn="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 mollis da vel magna hendrerit eleifend</a:t>
            </a:r>
            <a:endParaRPr lang="en-ID" sz="1400">
              <a:solidFill>
                <a:schemeClr val="tx1">
                  <a:lumMod val="50000"/>
                  <a:lumOff val="50000"/>
                </a:schemeClr>
              </a:solidFill>
            </a:endParaRPr>
          </a:p>
        </p:txBody>
      </p:sp>
      <p:grpSp>
        <p:nvGrpSpPr>
          <p:cNvPr id="22" name="Group 21">
            <a:extLst>
              <a:ext uri="{FF2B5EF4-FFF2-40B4-BE49-F238E27FC236}">
                <a16:creationId xmlns:a16="http://schemas.microsoft.com/office/drawing/2014/main" id="{910EDDDE-EE79-4FFE-9A8F-1943671FE536}"/>
              </a:ext>
            </a:extLst>
          </p:cNvPr>
          <p:cNvGrpSpPr/>
          <p:nvPr/>
        </p:nvGrpSpPr>
        <p:grpSpPr>
          <a:xfrm>
            <a:off x="9629696" y="3718595"/>
            <a:ext cx="1516738" cy="219794"/>
            <a:chOff x="1148144" y="4567675"/>
            <a:chExt cx="1516738" cy="219794"/>
          </a:xfrm>
          <a:gradFill>
            <a:gsLst>
              <a:gs pos="0">
                <a:schemeClr val="accent1"/>
              </a:gs>
              <a:gs pos="100000">
                <a:schemeClr val="accent2"/>
              </a:gs>
            </a:gsLst>
            <a:lin ang="3600000" scaled="0"/>
          </a:gradFill>
        </p:grpSpPr>
        <p:sp>
          <p:nvSpPr>
            <p:cNvPr id="23" name="Base Shape">
              <a:extLst>
                <a:ext uri="{FF2B5EF4-FFF2-40B4-BE49-F238E27FC236}">
                  <a16:creationId xmlns:a16="http://schemas.microsoft.com/office/drawing/2014/main" id="{DE7EFB14-6374-4B26-8659-2296C2BAC1A0}"/>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24" name="Shape">
              <a:extLst>
                <a:ext uri="{FF2B5EF4-FFF2-40B4-BE49-F238E27FC236}">
                  <a16:creationId xmlns:a16="http://schemas.microsoft.com/office/drawing/2014/main" id="{C0E91A9C-BE37-4994-8194-2A898A57E37B}"/>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nvGrpSpPr>
          <p:cNvPr id="59" name="Group 58">
            <a:extLst>
              <a:ext uri="{FF2B5EF4-FFF2-40B4-BE49-F238E27FC236}">
                <a16:creationId xmlns:a16="http://schemas.microsoft.com/office/drawing/2014/main" id="{AB2C7945-335A-49D7-AE4A-5000A2F40549}"/>
              </a:ext>
            </a:extLst>
          </p:cNvPr>
          <p:cNvGrpSpPr/>
          <p:nvPr/>
        </p:nvGrpSpPr>
        <p:grpSpPr>
          <a:xfrm>
            <a:off x="1047153" y="1868431"/>
            <a:ext cx="3119914" cy="3985154"/>
            <a:chOff x="906780" y="1443680"/>
            <a:chExt cx="3119914" cy="3985154"/>
          </a:xfrm>
        </p:grpSpPr>
        <p:cxnSp>
          <p:nvCxnSpPr>
            <p:cNvPr id="56" name="Straight Connector 55">
              <a:extLst>
                <a:ext uri="{FF2B5EF4-FFF2-40B4-BE49-F238E27FC236}">
                  <a16:creationId xmlns:a16="http://schemas.microsoft.com/office/drawing/2014/main" id="{59ED7A72-D9A1-4EF0-B79F-3D625F91E61C}"/>
                </a:ext>
              </a:extLst>
            </p:cNvPr>
            <p:cNvCxnSpPr>
              <a:stCxn id="50" idx="4"/>
              <a:endCxn id="53" idx="0"/>
            </p:cNvCxnSpPr>
            <p:nvPr/>
          </p:nvCxnSpPr>
          <p:spPr>
            <a:xfrm>
              <a:off x="3885067" y="2071070"/>
              <a:ext cx="0" cy="2715860"/>
            </a:xfrm>
            <a:prstGeom prst="line">
              <a:avLst/>
            </a:prstGeom>
            <a:noFill/>
            <a:ln w="317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nvGrpSpPr>
            <p:cNvPr id="39" name="Group 38">
              <a:extLst>
                <a:ext uri="{FF2B5EF4-FFF2-40B4-BE49-F238E27FC236}">
                  <a16:creationId xmlns:a16="http://schemas.microsoft.com/office/drawing/2014/main" id="{D2CEACF8-5700-49E4-A376-2CA029233FBF}"/>
                </a:ext>
              </a:extLst>
            </p:cNvPr>
            <p:cNvGrpSpPr/>
            <p:nvPr/>
          </p:nvGrpSpPr>
          <p:grpSpPr>
            <a:xfrm>
              <a:off x="906780" y="4442794"/>
              <a:ext cx="2562000" cy="986040"/>
              <a:chOff x="906780" y="1781684"/>
              <a:chExt cx="2562000" cy="986040"/>
            </a:xfrm>
          </p:grpSpPr>
          <p:sp>
            <p:nvSpPr>
              <p:cNvPr id="40" name="TextBox 39">
                <a:extLst>
                  <a:ext uri="{FF2B5EF4-FFF2-40B4-BE49-F238E27FC236}">
                    <a16:creationId xmlns:a16="http://schemas.microsoft.com/office/drawing/2014/main" id="{1DF6EFCB-0A82-433C-80E1-AC227DAF75C9}"/>
                  </a:ext>
                </a:extLst>
              </p:cNvPr>
              <p:cNvSpPr txBox="1"/>
              <p:nvPr/>
            </p:nvSpPr>
            <p:spPr>
              <a:xfrm>
                <a:off x="906780" y="2100875"/>
                <a:ext cx="2562000" cy="666849"/>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r>
                  <a:rPr lang="en-US" sz="1000"/>
                  <a:t>suscipit eros iste metus auctor id dapibus quam aliquam as pretiun viverra in blanditiis maxime atque aut animi placeat officiis</a:t>
                </a:r>
                <a:endParaRPr lang="en-ID" sz="1000"/>
              </a:p>
            </p:txBody>
          </p:sp>
          <p:sp>
            <p:nvSpPr>
              <p:cNvPr id="41" name="RightSub">
                <a:extLst>
                  <a:ext uri="{FF2B5EF4-FFF2-40B4-BE49-F238E27FC236}">
                    <a16:creationId xmlns:a16="http://schemas.microsoft.com/office/drawing/2014/main" id="{CE81481C-A556-4C59-95BB-5BA47CC882BA}"/>
                  </a:ext>
                </a:extLst>
              </p:cNvPr>
              <p:cNvSpPr txBox="1"/>
              <p:nvPr/>
            </p:nvSpPr>
            <p:spPr>
              <a:xfrm>
                <a:off x="2680103" y="1781684"/>
                <a:ext cx="788677"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r"/>
                <a:r>
                  <a:rPr lang="en-ID" sz="1200"/>
                  <a:t>Description</a:t>
                </a:r>
              </a:p>
            </p:txBody>
          </p:sp>
        </p:grpSp>
        <p:grpSp>
          <p:nvGrpSpPr>
            <p:cNvPr id="42" name="Group 41">
              <a:extLst>
                <a:ext uri="{FF2B5EF4-FFF2-40B4-BE49-F238E27FC236}">
                  <a16:creationId xmlns:a16="http://schemas.microsoft.com/office/drawing/2014/main" id="{77AE23A3-3277-45F0-88B4-99BFE40639F9}"/>
                </a:ext>
              </a:extLst>
            </p:cNvPr>
            <p:cNvGrpSpPr/>
            <p:nvPr/>
          </p:nvGrpSpPr>
          <p:grpSpPr>
            <a:xfrm>
              <a:off x="906780" y="2943237"/>
              <a:ext cx="2562000" cy="986040"/>
              <a:chOff x="906780" y="1781684"/>
              <a:chExt cx="2562000" cy="986040"/>
            </a:xfrm>
          </p:grpSpPr>
          <p:sp>
            <p:nvSpPr>
              <p:cNvPr id="43" name="TextBox 42">
                <a:extLst>
                  <a:ext uri="{FF2B5EF4-FFF2-40B4-BE49-F238E27FC236}">
                    <a16:creationId xmlns:a16="http://schemas.microsoft.com/office/drawing/2014/main" id="{73AB4110-6413-41E3-AAEB-EA31A658B9D4}"/>
                  </a:ext>
                </a:extLst>
              </p:cNvPr>
              <p:cNvSpPr txBox="1"/>
              <p:nvPr/>
            </p:nvSpPr>
            <p:spPr>
              <a:xfrm>
                <a:off x="906780" y="2100875"/>
                <a:ext cx="2562000" cy="666849"/>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r>
                  <a:rPr lang="en-US" sz="1000"/>
                  <a:t>suscipit eros iste metus auctor id dapibus quam aliquam as pretiun viverra in blanditiis maxime atque aut animi placeat officiis</a:t>
                </a:r>
                <a:endParaRPr lang="en-ID" sz="1000"/>
              </a:p>
            </p:txBody>
          </p:sp>
          <p:sp>
            <p:nvSpPr>
              <p:cNvPr id="44" name="RightSub">
                <a:extLst>
                  <a:ext uri="{FF2B5EF4-FFF2-40B4-BE49-F238E27FC236}">
                    <a16:creationId xmlns:a16="http://schemas.microsoft.com/office/drawing/2014/main" id="{85072C4A-873B-480A-B11A-48295F2C43DC}"/>
                  </a:ext>
                </a:extLst>
              </p:cNvPr>
              <p:cNvSpPr txBox="1"/>
              <p:nvPr/>
            </p:nvSpPr>
            <p:spPr>
              <a:xfrm>
                <a:off x="2680103" y="1781684"/>
                <a:ext cx="788677"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r"/>
                <a:r>
                  <a:rPr lang="en-ID" sz="1200"/>
                  <a:t>Description</a:t>
                </a:r>
              </a:p>
            </p:txBody>
          </p:sp>
        </p:grpSp>
        <p:grpSp>
          <p:nvGrpSpPr>
            <p:cNvPr id="45" name="Group 44">
              <a:extLst>
                <a:ext uri="{FF2B5EF4-FFF2-40B4-BE49-F238E27FC236}">
                  <a16:creationId xmlns:a16="http://schemas.microsoft.com/office/drawing/2014/main" id="{A0CA8220-BABF-48BB-9BD8-6C6EBAAE37CA}"/>
                </a:ext>
              </a:extLst>
            </p:cNvPr>
            <p:cNvGrpSpPr/>
            <p:nvPr/>
          </p:nvGrpSpPr>
          <p:grpSpPr>
            <a:xfrm>
              <a:off x="906780" y="1443680"/>
              <a:ext cx="2562000" cy="986040"/>
              <a:chOff x="906780" y="1781684"/>
              <a:chExt cx="2562000" cy="986040"/>
            </a:xfrm>
          </p:grpSpPr>
          <p:sp>
            <p:nvSpPr>
              <p:cNvPr id="46" name="TextBox 45">
                <a:extLst>
                  <a:ext uri="{FF2B5EF4-FFF2-40B4-BE49-F238E27FC236}">
                    <a16:creationId xmlns:a16="http://schemas.microsoft.com/office/drawing/2014/main" id="{4AA53ECB-4EDA-4B47-A936-1E5B445E92AF}"/>
                  </a:ext>
                </a:extLst>
              </p:cNvPr>
              <p:cNvSpPr txBox="1"/>
              <p:nvPr/>
            </p:nvSpPr>
            <p:spPr>
              <a:xfrm>
                <a:off x="906780" y="2100875"/>
                <a:ext cx="2562000" cy="666849"/>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r>
                  <a:rPr lang="en-US" sz="1000"/>
                  <a:t>suscipit eros iste metus auctor id dapibus quam aliquam as pretiun viverra in blanditiis maxime atque aut animi placeat officiis</a:t>
                </a:r>
                <a:endParaRPr lang="en-ID" sz="1000"/>
              </a:p>
            </p:txBody>
          </p:sp>
          <p:sp>
            <p:nvSpPr>
              <p:cNvPr id="47" name="RightSub">
                <a:extLst>
                  <a:ext uri="{FF2B5EF4-FFF2-40B4-BE49-F238E27FC236}">
                    <a16:creationId xmlns:a16="http://schemas.microsoft.com/office/drawing/2014/main" id="{A876E526-2862-4F51-A5AC-3581082E1572}"/>
                  </a:ext>
                </a:extLst>
              </p:cNvPr>
              <p:cNvSpPr txBox="1"/>
              <p:nvPr/>
            </p:nvSpPr>
            <p:spPr>
              <a:xfrm>
                <a:off x="2680103" y="1781684"/>
                <a:ext cx="788677"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r"/>
                <a:r>
                  <a:rPr lang="en-ID" sz="1200"/>
                  <a:t>Description</a:t>
                </a:r>
              </a:p>
            </p:txBody>
          </p:sp>
        </p:grpSp>
        <p:sp>
          <p:nvSpPr>
            <p:cNvPr id="50" name="Oval 49">
              <a:extLst>
                <a:ext uri="{FF2B5EF4-FFF2-40B4-BE49-F238E27FC236}">
                  <a16:creationId xmlns:a16="http://schemas.microsoft.com/office/drawing/2014/main" id="{DDBFF909-0FE3-4425-A7C1-7DE7337B87BE}"/>
                </a:ext>
              </a:extLst>
            </p:cNvPr>
            <p:cNvSpPr/>
            <p:nvPr/>
          </p:nvSpPr>
          <p:spPr>
            <a:xfrm>
              <a:off x="3743439" y="1787815"/>
              <a:ext cx="283255" cy="283255"/>
            </a:xfrm>
            <a:prstGeom prst="ellipse">
              <a:avLst/>
            </a:prstGeom>
            <a:gradFill>
              <a:gsLst>
                <a:gs pos="0">
                  <a:schemeClr val="accent1"/>
                </a:gs>
                <a:gs pos="100000">
                  <a:schemeClr val="accent2"/>
                </a:gs>
              </a:gsLst>
              <a:lin ang="3600000" scaled="0"/>
            </a:gradFill>
            <a:ln w="1905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52" name="Oval 51">
              <a:extLst>
                <a:ext uri="{FF2B5EF4-FFF2-40B4-BE49-F238E27FC236}">
                  <a16:creationId xmlns:a16="http://schemas.microsoft.com/office/drawing/2014/main" id="{2153B85F-6E2C-4A5D-909E-E440B0714CF0}"/>
                </a:ext>
              </a:extLst>
            </p:cNvPr>
            <p:cNvSpPr/>
            <p:nvPr/>
          </p:nvSpPr>
          <p:spPr>
            <a:xfrm>
              <a:off x="3743439" y="3287373"/>
              <a:ext cx="283255" cy="283255"/>
            </a:xfrm>
            <a:prstGeom prst="ellipse">
              <a:avLst/>
            </a:prstGeom>
            <a:gradFill>
              <a:gsLst>
                <a:gs pos="0">
                  <a:schemeClr val="accent1"/>
                </a:gs>
                <a:gs pos="100000">
                  <a:schemeClr val="accent2"/>
                </a:gs>
              </a:gsLst>
              <a:lin ang="3600000" scaled="0"/>
            </a:gradFill>
            <a:ln w="1905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53" name="Oval 52">
              <a:extLst>
                <a:ext uri="{FF2B5EF4-FFF2-40B4-BE49-F238E27FC236}">
                  <a16:creationId xmlns:a16="http://schemas.microsoft.com/office/drawing/2014/main" id="{97F5661A-EBB3-4CE7-B856-864B16DE3ED7}"/>
                </a:ext>
              </a:extLst>
            </p:cNvPr>
            <p:cNvSpPr/>
            <p:nvPr/>
          </p:nvSpPr>
          <p:spPr>
            <a:xfrm>
              <a:off x="3743439" y="4786930"/>
              <a:ext cx="283255" cy="283255"/>
            </a:xfrm>
            <a:prstGeom prst="ellipse">
              <a:avLst/>
            </a:prstGeom>
            <a:gradFill>
              <a:gsLst>
                <a:gs pos="0">
                  <a:schemeClr val="accent1"/>
                </a:gs>
                <a:gs pos="100000">
                  <a:schemeClr val="accent2"/>
                </a:gs>
              </a:gsLst>
              <a:lin ang="3600000" scaled="0"/>
            </a:gradFill>
            <a:ln w="1905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spTree>
    <p:extLst>
      <p:ext uri="{BB962C8B-B14F-4D97-AF65-F5344CB8AC3E}">
        <p14:creationId xmlns:p14="http://schemas.microsoft.com/office/powerpoint/2010/main" val="296202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pHolder1">
            <a:extLst>
              <a:ext uri="{FF2B5EF4-FFF2-40B4-BE49-F238E27FC236}">
                <a16:creationId xmlns:a16="http://schemas.microsoft.com/office/drawing/2014/main" id="{43EB2D1C-DA2D-4E68-B082-4DF7EA3043D6}"/>
              </a:ext>
            </a:extLst>
          </p:cNvPr>
          <p:cNvSpPr>
            <a:spLocks noGrp="1"/>
          </p:cNvSpPr>
          <p:nvPr>
            <p:ph type="pic" sz="quarter" idx="10"/>
          </p:nvPr>
        </p:nvSpPr>
        <p:spPr/>
      </p:sp>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grpSp>
        <p:nvGrpSpPr>
          <p:cNvPr id="31" name="Group 30">
            <a:extLst>
              <a:ext uri="{FF2B5EF4-FFF2-40B4-BE49-F238E27FC236}">
                <a16:creationId xmlns:a16="http://schemas.microsoft.com/office/drawing/2014/main" id="{7057502D-CAF5-4347-95D7-FA158441661D}"/>
              </a:ext>
            </a:extLst>
          </p:cNvPr>
          <p:cNvGrpSpPr/>
          <p:nvPr/>
        </p:nvGrpSpPr>
        <p:grpSpPr>
          <a:xfrm>
            <a:off x="1148144" y="3344361"/>
            <a:ext cx="4701112" cy="2716940"/>
            <a:chOff x="1148144" y="3344361"/>
            <a:chExt cx="4701112" cy="2716940"/>
          </a:xfrm>
        </p:grpSpPr>
        <p:sp>
          <p:nvSpPr>
            <p:cNvPr id="13" name="Grand Title">
              <a:extLst>
                <a:ext uri="{FF2B5EF4-FFF2-40B4-BE49-F238E27FC236}">
                  <a16:creationId xmlns:a16="http://schemas.microsoft.com/office/drawing/2014/main" id="{0D2DD4BA-9CE8-4452-B100-8264F7D16396}"/>
                </a:ext>
              </a:extLst>
            </p:cNvPr>
            <p:cNvSpPr txBox="1"/>
            <p:nvPr/>
          </p:nvSpPr>
          <p:spPr>
            <a:xfrm>
              <a:off x="1148145" y="3344361"/>
              <a:ext cx="4292842"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THE</a:t>
              </a:r>
              <a:r>
                <a:rPr lang="en-US" sz="3600">
                  <a:solidFill>
                    <a:schemeClr val="bg1"/>
                  </a:solidFill>
                  <a:latin typeface="+mj-lt"/>
                </a:rPr>
                <a:t> </a:t>
              </a:r>
              <a:r>
                <a:rPr lang="en-US" sz="3600">
                  <a:solidFill>
                    <a:schemeClr val="accent2"/>
                  </a:solidFill>
                  <a:latin typeface="+mj-lt"/>
                </a:rPr>
                <a:t>ACHIEVEMENT</a:t>
              </a:r>
              <a:endParaRPr lang="en-ID" sz="3600">
                <a:solidFill>
                  <a:schemeClr val="accent2"/>
                </a:solidFill>
                <a:latin typeface="+mj-lt"/>
              </a:endParaRPr>
            </a:p>
          </p:txBody>
        </p:sp>
        <p:sp>
          <p:nvSpPr>
            <p:cNvPr id="14" name="Justify Text Body">
              <a:extLst>
                <a:ext uri="{FF2B5EF4-FFF2-40B4-BE49-F238E27FC236}">
                  <a16:creationId xmlns:a16="http://schemas.microsoft.com/office/drawing/2014/main" id="{0885D64F-6CDA-47C7-8B54-9C9515C4DCE9}"/>
                </a:ext>
              </a:extLst>
            </p:cNvPr>
            <p:cNvSpPr txBox="1"/>
            <p:nvPr/>
          </p:nvSpPr>
          <p:spPr>
            <a:xfrm>
              <a:off x="1148145" y="3969393"/>
              <a:ext cx="4701111" cy="1579920"/>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 mollis da vel magna hendrerit eleifend nulla dictum pellentesque lacus vitae tristique nullam malesuada</a:t>
              </a:r>
              <a:endParaRPr lang="en-ID" sz="1400">
                <a:solidFill>
                  <a:schemeClr val="tx1">
                    <a:lumMod val="50000"/>
                    <a:lumOff val="50000"/>
                  </a:schemeClr>
                </a:solidFill>
              </a:endParaRPr>
            </a:p>
          </p:txBody>
        </p:sp>
        <p:grpSp>
          <p:nvGrpSpPr>
            <p:cNvPr id="15" name="Group 14">
              <a:extLst>
                <a:ext uri="{FF2B5EF4-FFF2-40B4-BE49-F238E27FC236}">
                  <a16:creationId xmlns:a16="http://schemas.microsoft.com/office/drawing/2014/main" id="{BA3A4848-A2E1-4317-9C8E-1A6686C0C7EC}"/>
                </a:ext>
              </a:extLst>
            </p:cNvPr>
            <p:cNvGrpSpPr/>
            <p:nvPr/>
          </p:nvGrpSpPr>
          <p:grpSpPr>
            <a:xfrm>
              <a:off x="1148144" y="5841507"/>
              <a:ext cx="1516738" cy="219794"/>
              <a:chOff x="1148144" y="4567675"/>
              <a:chExt cx="1516738" cy="219794"/>
            </a:xfrm>
            <a:gradFill>
              <a:gsLst>
                <a:gs pos="0">
                  <a:schemeClr val="accent1"/>
                </a:gs>
                <a:gs pos="100000">
                  <a:schemeClr val="accent2"/>
                </a:gs>
              </a:gsLst>
              <a:lin ang="3600000" scaled="0"/>
            </a:gradFill>
          </p:grpSpPr>
          <p:sp>
            <p:nvSpPr>
              <p:cNvPr id="16" name="Base Shape">
                <a:extLst>
                  <a:ext uri="{FF2B5EF4-FFF2-40B4-BE49-F238E27FC236}">
                    <a16:creationId xmlns:a16="http://schemas.microsoft.com/office/drawing/2014/main" id="{7CAEA7BA-F1A5-43A4-AAE6-24D739C960D8}"/>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17" name="Shape">
                <a:extLst>
                  <a:ext uri="{FF2B5EF4-FFF2-40B4-BE49-F238E27FC236}">
                    <a16:creationId xmlns:a16="http://schemas.microsoft.com/office/drawing/2014/main" id="{4A5147B5-A996-4D3A-8A05-C29B47D04084}"/>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sp>
        <p:nvSpPr>
          <p:cNvPr id="19" name="Oval 18">
            <a:extLst>
              <a:ext uri="{FF2B5EF4-FFF2-40B4-BE49-F238E27FC236}">
                <a16:creationId xmlns:a16="http://schemas.microsoft.com/office/drawing/2014/main" id="{EF8E6031-EEAE-4E27-8139-91058DFEDFFE}"/>
              </a:ext>
            </a:extLst>
          </p:cNvPr>
          <p:cNvSpPr/>
          <p:nvPr/>
        </p:nvSpPr>
        <p:spPr>
          <a:xfrm>
            <a:off x="6894056" y="3585737"/>
            <a:ext cx="1006492" cy="1006492"/>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2" name="Oval 21">
            <a:extLst>
              <a:ext uri="{FF2B5EF4-FFF2-40B4-BE49-F238E27FC236}">
                <a16:creationId xmlns:a16="http://schemas.microsoft.com/office/drawing/2014/main" id="{FB11A635-1A5A-40A7-963A-8D53F7DC894D}"/>
              </a:ext>
            </a:extLst>
          </p:cNvPr>
          <p:cNvSpPr/>
          <p:nvPr/>
        </p:nvSpPr>
        <p:spPr>
          <a:xfrm>
            <a:off x="9184530" y="3585737"/>
            <a:ext cx="1006492" cy="1006492"/>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4" name="Shape">
            <a:extLst>
              <a:ext uri="{FF2B5EF4-FFF2-40B4-BE49-F238E27FC236}">
                <a16:creationId xmlns:a16="http://schemas.microsoft.com/office/drawing/2014/main" id="{3A4210F7-7128-4B31-BD6A-65D89597C4DE}"/>
              </a:ext>
            </a:extLst>
          </p:cNvPr>
          <p:cNvSpPr>
            <a:spLocks noChangeAspect="1"/>
          </p:cNvSpPr>
          <p:nvPr/>
        </p:nvSpPr>
        <p:spPr>
          <a:xfrm>
            <a:off x="7186313" y="3877972"/>
            <a:ext cx="421978" cy="422020"/>
          </a:xfrm>
          <a:custGeom>
            <a:avLst/>
            <a:gdLst>
              <a:gd name="connsiteX0" fmla="*/ 483902 w 485956"/>
              <a:gd name="connsiteY0" fmla="*/ 302893 h 486006"/>
              <a:gd name="connsiteX1" fmla="*/ 413705 w 485956"/>
              <a:gd name="connsiteY1" fmla="*/ 453588 h 486006"/>
              <a:gd name="connsiteX2" fmla="*/ 413623 w 485956"/>
              <a:gd name="connsiteY2" fmla="*/ 453674 h 486006"/>
              <a:gd name="connsiteX3" fmla="*/ 388962 w 485956"/>
              <a:gd name="connsiteY3" fmla="*/ 479996 h 486006"/>
              <a:gd name="connsiteX4" fmla="*/ 375102 w 485956"/>
              <a:gd name="connsiteY4" fmla="*/ 486003 h 486006"/>
              <a:gd name="connsiteX5" fmla="*/ 362124 w 485956"/>
              <a:gd name="connsiteY5" fmla="*/ 480871 h 486006"/>
              <a:gd name="connsiteX6" fmla="*/ 361253 w 485956"/>
              <a:gd name="connsiteY6" fmla="*/ 454033 h 486006"/>
              <a:gd name="connsiteX7" fmla="*/ 385877 w 485956"/>
              <a:gd name="connsiteY7" fmla="*/ 427752 h 486006"/>
              <a:gd name="connsiteX8" fmla="*/ 446230 w 485956"/>
              <a:gd name="connsiteY8" fmla="*/ 298154 h 486006"/>
              <a:gd name="connsiteX9" fmla="*/ 467436 w 485956"/>
              <a:gd name="connsiteY9" fmla="*/ 281687 h 486006"/>
              <a:gd name="connsiteX10" fmla="*/ 483902 w 485956"/>
              <a:gd name="connsiteY10" fmla="*/ 302893 h 486006"/>
              <a:gd name="connsiteX11" fmla="*/ 410090 w 485956"/>
              <a:gd name="connsiteY11" fmla="*/ 283118 h 486006"/>
              <a:gd name="connsiteX12" fmla="*/ 410186 w 485956"/>
              <a:gd name="connsiteY12" fmla="*/ 105032 h 486006"/>
              <a:gd name="connsiteX13" fmla="*/ 410179 w 485956"/>
              <a:gd name="connsiteY13" fmla="*/ 104465 h 486006"/>
              <a:gd name="connsiteX14" fmla="*/ 415192 w 485956"/>
              <a:gd name="connsiteY14" fmla="*/ 91191 h 486006"/>
              <a:gd name="connsiteX15" fmla="*/ 428440 w 485956"/>
              <a:gd name="connsiteY15" fmla="*/ 85399 h 486006"/>
              <a:gd name="connsiteX16" fmla="*/ 442144 w 485956"/>
              <a:gd name="connsiteY16" fmla="*/ 90446 h 486006"/>
              <a:gd name="connsiteX17" fmla="*/ 447966 w 485956"/>
              <a:gd name="connsiteY17" fmla="*/ 103123 h 486006"/>
              <a:gd name="connsiteX18" fmla="*/ 447988 w 485956"/>
              <a:gd name="connsiteY18" fmla="*/ 205968 h 486006"/>
              <a:gd name="connsiteX19" fmla="*/ 466972 w 485956"/>
              <a:gd name="connsiteY19" fmla="*/ 224949 h 486006"/>
              <a:gd name="connsiteX20" fmla="*/ 466976 w 485956"/>
              <a:gd name="connsiteY20" fmla="*/ 224949 h 486006"/>
              <a:gd name="connsiteX21" fmla="*/ 485957 w 485956"/>
              <a:gd name="connsiteY21" fmla="*/ 205961 h 486006"/>
              <a:gd name="connsiteX22" fmla="*/ 485938 w 485956"/>
              <a:gd name="connsiteY22" fmla="*/ 102793 h 486006"/>
              <a:gd name="connsiteX23" fmla="*/ 485927 w 485956"/>
              <a:gd name="connsiteY23" fmla="*/ 102240 h 486006"/>
              <a:gd name="connsiteX24" fmla="*/ 467951 w 485956"/>
              <a:gd name="connsiteY24" fmla="*/ 62592 h 486006"/>
              <a:gd name="connsiteX25" fmla="*/ 427331 w 485956"/>
              <a:gd name="connsiteY25" fmla="*/ 47445 h 486006"/>
              <a:gd name="connsiteX26" fmla="*/ 387709 w 485956"/>
              <a:gd name="connsiteY26" fmla="*/ 64991 h 486006"/>
              <a:gd name="connsiteX27" fmla="*/ 372213 w 485956"/>
              <a:gd name="connsiteY27" fmla="*/ 105270 h 486006"/>
              <a:gd name="connsiteX28" fmla="*/ 372147 w 485956"/>
              <a:gd name="connsiteY28" fmla="*/ 232921 h 486006"/>
              <a:gd name="connsiteX29" fmla="*/ 311438 w 485956"/>
              <a:gd name="connsiteY29" fmla="*/ 248020 h 486006"/>
              <a:gd name="connsiteX30" fmla="*/ 243654 w 485956"/>
              <a:gd name="connsiteY30" fmla="*/ 321818 h 486006"/>
              <a:gd name="connsiteX31" fmla="*/ 174702 w 485956"/>
              <a:gd name="connsiteY31" fmla="*/ 247968 h 486006"/>
              <a:gd name="connsiteX32" fmla="*/ 113981 w 485956"/>
              <a:gd name="connsiteY32" fmla="*/ 232943 h 486006"/>
              <a:gd name="connsiteX33" fmla="*/ 113915 w 485956"/>
              <a:gd name="connsiteY33" fmla="*/ 105270 h 486006"/>
              <a:gd name="connsiteX34" fmla="*/ 97641 w 485956"/>
              <a:gd name="connsiteY34" fmla="*/ 64728 h 486006"/>
              <a:gd name="connsiteX35" fmla="*/ 57755 w 485956"/>
              <a:gd name="connsiteY35" fmla="*/ 47445 h 486006"/>
              <a:gd name="connsiteX36" fmla="*/ 17372 w 485956"/>
              <a:gd name="connsiteY36" fmla="*/ 62814 h 486006"/>
              <a:gd name="connsiteX37" fmla="*/ 105 w 485956"/>
              <a:gd name="connsiteY37" fmla="*/ 102240 h 486006"/>
              <a:gd name="connsiteX38" fmla="*/ 97 w 485956"/>
              <a:gd name="connsiteY38" fmla="*/ 102797 h 486006"/>
              <a:gd name="connsiteX39" fmla="*/ 68 w 485956"/>
              <a:gd name="connsiteY39" fmla="*/ 263044 h 486006"/>
              <a:gd name="connsiteX40" fmla="*/ 71382 w 485956"/>
              <a:gd name="connsiteY40" fmla="*/ 453588 h 486006"/>
              <a:gd name="connsiteX41" fmla="*/ 71459 w 485956"/>
              <a:gd name="connsiteY41" fmla="*/ 453674 h 486006"/>
              <a:gd name="connsiteX42" fmla="*/ 96124 w 485956"/>
              <a:gd name="connsiteY42" fmla="*/ 479996 h 486006"/>
              <a:gd name="connsiteX43" fmla="*/ 109981 w 485956"/>
              <a:gd name="connsiteY43" fmla="*/ 486003 h 486006"/>
              <a:gd name="connsiteX44" fmla="*/ 122958 w 485956"/>
              <a:gd name="connsiteY44" fmla="*/ 480871 h 486006"/>
              <a:gd name="connsiteX45" fmla="*/ 123833 w 485956"/>
              <a:gd name="connsiteY45" fmla="*/ 454037 h 486006"/>
              <a:gd name="connsiteX46" fmla="*/ 99209 w 485956"/>
              <a:gd name="connsiteY46" fmla="*/ 427756 h 486006"/>
              <a:gd name="connsiteX47" fmla="*/ 38033 w 485956"/>
              <a:gd name="connsiteY47" fmla="*/ 263682 h 486006"/>
              <a:gd name="connsiteX48" fmla="*/ 38040 w 485956"/>
              <a:gd name="connsiteY48" fmla="*/ 263259 h 486006"/>
              <a:gd name="connsiteX49" fmla="*/ 38066 w 485956"/>
              <a:gd name="connsiteY49" fmla="*/ 103123 h 486006"/>
              <a:gd name="connsiteX50" fmla="*/ 43650 w 485956"/>
              <a:gd name="connsiteY50" fmla="*/ 90227 h 486006"/>
              <a:gd name="connsiteX51" fmla="*/ 56643 w 485956"/>
              <a:gd name="connsiteY51" fmla="*/ 85403 h 486006"/>
              <a:gd name="connsiteX52" fmla="*/ 70670 w 485956"/>
              <a:gd name="connsiteY52" fmla="*/ 91458 h 486006"/>
              <a:gd name="connsiteX53" fmla="*/ 75953 w 485956"/>
              <a:gd name="connsiteY53" fmla="*/ 104469 h 486006"/>
              <a:gd name="connsiteX54" fmla="*/ 75942 w 485956"/>
              <a:gd name="connsiteY54" fmla="*/ 105036 h 486006"/>
              <a:gd name="connsiteX55" fmla="*/ 76039 w 485956"/>
              <a:gd name="connsiteY55" fmla="*/ 284045 h 486006"/>
              <a:gd name="connsiteX56" fmla="*/ 76124 w 485956"/>
              <a:gd name="connsiteY56" fmla="*/ 290679 h 486006"/>
              <a:gd name="connsiteX57" fmla="*/ 76161 w 485956"/>
              <a:gd name="connsiteY57" fmla="*/ 291161 h 486006"/>
              <a:gd name="connsiteX58" fmla="*/ 91096 w 485956"/>
              <a:gd name="connsiteY58" fmla="*/ 325340 h 486006"/>
              <a:gd name="connsiteX59" fmla="*/ 91189 w 485956"/>
              <a:gd name="connsiteY59" fmla="*/ 325440 h 486006"/>
              <a:gd name="connsiteX60" fmla="*/ 156077 w 485956"/>
              <a:gd name="connsiteY60" fmla="*/ 394577 h 486006"/>
              <a:gd name="connsiteX61" fmla="*/ 182915 w 485956"/>
              <a:gd name="connsiteY61" fmla="*/ 395427 h 486006"/>
              <a:gd name="connsiteX62" fmla="*/ 183764 w 485956"/>
              <a:gd name="connsiteY62" fmla="*/ 368589 h 486006"/>
              <a:gd name="connsiteX63" fmla="*/ 118931 w 485956"/>
              <a:gd name="connsiteY63" fmla="*/ 299515 h 486006"/>
              <a:gd name="connsiteX64" fmla="*/ 114011 w 485956"/>
              <a:gd name="connsiteY64" fmla="*/ 288291 h 486006"/>
              <a:gd name="connsiteX65" fmla="*/ 114011 w 485956"/>
              <a:gd name="connsiteY65" fmla="*/ 285087 h 486006"/>
              <a:gd name="connsiteX66" fmla="*/ 120003 w 485956"/>
              <a:gd name="connsiteY66" fmla="*/ 272722 h 486006"/>
              <a:gd name="connsiteX67" fmla="*/ 146889 w 485956"/>
              <a:gd name="connsiteY67" fmla="*/ 273823 h 486006"/>
              <a:gd name="connsiteX68" fmla="*/ 243921 w 485956"/>
              <a:gd name="connsiteY68" fmla="*/ 377747 h 486006"/>
              <a:gd name="connsiteX69" fmla="*/ 255541 w 485956"/>
              <a:gd name="connsiteY69" fmla="*/ 409183 h 486006"/>
              <a:gd name="connsiteX70" fmla="*/ 241525 w 485956"/>
              <a:gd name="connsiteY70" fmla="*/ 439625 h 486006"/>
              <a:gd name="connsiteX71" fmla="*/ 226983 w 485956"/>
              <a:gd name="connsiteY71" fmla="*/ 453084 h 486006"/>
              <a:gd name="connsiteX72" fmla="*/ 225945 w 485956"/>
              <a:gd name="connsiteY72" fmla="*/ 479914 h 486006"/>
              <a:gd name="connsiteX73" fmla="*/ 239883 w 485956"/>
              <a:gd name="connsiteY73" fmla="*/ 486007 h 486006"/>
              <a:gd name="connsiteX74" fmla="*/ 252775 w 485956"/>
              <a:gd name="connsiteY74" fmla="*/ 480953 h 486006"/>
              <a:gd name="connsiteX75" fmla="*/ 267321 w 485956"/>
              <a:gd name="connsiteY75" fmla="*/ 467489 h 486006"/>
              <a:gd name="connsiteX76" fmla="*/ 271733 w 485956"/>
              <a:gd name="connsiteY76" fmla="*/ 351900 h 486006"/>
              <a:gd name="connsiteX77" fmla="*/ 269642 w 485956"/>
              <a:gd name="connsiteY77" fmla="*/ 349660 h 486006"/>
              <a:gd name="connsiteX78" fmla="*/ 339354 w 485956"/>
              <a:gd name="connsiteY78" fmla="*/ 273763 h 486006"/>
              <a:gd name="connsiteX79" fmla="*/ 366184 w 485956"/>
              <a:gd name="connsiteY79" fmla="*/ 272725 h 486006"/>
              <a:gd name="connsiteX80" fmla="*/ 372121 w 485956"/>
              <a:gd name="connsiteY80" fmla="*/ 284331 h 486006"/>
              <a:gd name="connsiteX81" fmla="*/ 372117 w 485956"/>
              <a:gd name="connsiteY81" fmla="*/ 288947 h 486006"/>
              <a:gd name="connsiteX82" fmla="*/ 367223 w 485956"/>
              <a:gd name="connsiteY82" fmla="*/ 299552 h 486006"/>
              <a:gd name="connsiteX83" fmla="*/ 366985 w 485956"/>
              <a:gd name="connsiteY83" fmla="*/ 299815 h 486006"/>
              <a:gd name="connsiteX84" fmla="*/ 325668 w 485956"/>
              <a:gd name="connsiteY84" fmla="*/ 346167 h 486006"/>
              <a:gd name="connsiteX85" fmla="*/ 327211 w 485956"/>
              <a:gd name="connsiteY85" fmla="*/ 372975 h 486006"/>
              <a:gd name="connsiteX86" fmla="*/ 339836 w 485956"/>
              <a:gd name="connsiteY86" fmla="*/ 377784 h 486006"/>
              <a:gd name="connsiteX87" fmla="*/ 354015 w 485956"/>
              <a:gd name="connsiteY87" fmla="*/ 371433 h 486006"/>
              <a:gd name="connsiteX88" fmla="*/ 395221 w 485956"/>
              <a:gd name="connsiteY88" fmla="*/ 325199 h 486006"/>
              <a:gd name="connsiteX89" fmla="*/ 410090 w 485956"/>
              <a:gd name="connsiteY89" fmla="*/ 283118 h 486006"/>
              <a:gd name="connsiteX90" fmla="*/ 147141 w 485956"/>
              <a:gd name="connsiteY90" fmla="*/ 138559 h 486006"/>
              <a:gd name="connsiteX91" fmla="*/ 147141 w 485956"/>
              <a:gd name="connsiteY91" fmla="*/ 66426 h 486006"/>
              <a:gd name="connsiteX92" fmla="*/ 168313 w 485956"/>
              <a:gd name="connsiteY92" fmla="*/ 32413 h 486006"/>
              <a:gd name="connsiteX93" fmla="*/ 226215 w 485956"/>
              <a:gd name="connsiteY93" fmla="*/ 3885 h 486006"/>
              <a:gd name="connsiteX94" fmla="*/ 259816 w 485956"/>
              <a:gd name="connsiteY94" fmla="*/ 3885 h 486006"/>
              <a:gd name="connsiteX95" fmla="*/ 317719 w 485956"/>
              <a:gd name="connsiteY95" fmla="*/ 32413 h 486006"/>
              <a:gd name="connsiteX96" fmla="*/ 338894 w 485956"/>
              <a:gd name="connsiteY96" fmla="*/ 66426 h 486006"/>
              <a:gd name="connsiteX97" fmla="*/ 338894 w 485956"/>
              <a:gd name="connsiteY97" fmla="*/ 138555 h 486006"/>
              <a:gd name="connsiteX98" fmla="*/ 317722 w 485956"/>
              <a:gd name="connsiteY98" fmla="*/ 172568 h 486006"/>
              <a:gd name="connsiteX99" fmla="*/ 259820 w 485956"/>
              <a:gd name="connsiteY99" fmla="*/ 201100 h 486006"/>
              <a:gd name="connsiteX100" fmla="*/ 243016 w 485956"/>
              <a:gd name="connsiteY100" fmla="*/ 204990 h 486006"/>
              <a:gd name="connsiteX101" fmla="*/ 226212 w 485956"/>
              <a:gd name="connsiteY101" fmla="*/ 201100 h 486006"/>
              <a:gd name="connsiteX102" fmla="*/ 168313 w 485956"/>
              <a:gd name="connsiteY102" fmla="*/ 172568 h 486006"/>
              <a:gd name="connsiteX103" fmla="*/ 147141 w 485956"/>
              <a:gd name="connsiteY103" fmla="*/ 138559 h 486006"/>
              <a:gd name="connsiteX104" fmla="*/ 185110 w 485956"/>
              <a:gd name="connsiteY104" fmla="*/ 138559 h 486006"/>
              <a:gd name="connsiteX105" fmla="*/ 224032 w 485956"/>
              <a:gd name="connsiteY105" fmla="*/ 157710 h 486006"/>
              <a:gd name="connsiteX106" fmla="*/ 224032 w 485956"/>
              <a:gd name="connsiteY106" fmla="*/ 104517 h 486006"/>
              <a:gd name="connsiteX107" fmla="*/ 185110 w 485956"/>
              <a:gd name="connsiteY107" fmla="*/ 85914 h 486006"/>
              <a:gd name="connsiteX108" fmla="*/ 300937 w 485956"/>
              <a:gd name="connsiteY108" fmla="*/ 138511 h 486006"/>
              <a:gd name="connsiteX109" fmla="*/ 300926 w 485956"/>
              <a:gd name="connsiteY109" fmla="*/ 85940 h 486006"/>
              <a:gd name="connsiteX110" fmla="*/ 262004 w 485956"/>
              <a:gd name="connsiteY110" fmla="*/ 104521 h 486006"/>
              <a:gd name="connsiteX111" fmla="*/ 262004 w 485956"/>
              <a:gd name="connsiteY111" fmla="*/ 157681 h 486006"/>
              <a:gd name="connsiteX112" fmla="*/ 208444 w 485956"/>
              <a:gd name="connsiteY112" fmla="*/ 54980 h 486006"/>
              <a:gd name="connsiteX113" fmla="*/ 243020 w 485956"/>
              <a:gd name="connsiteY113" fmla="*/ 71506 h 486006"/>
              <a:gd name="connsiteX114" fmla="*/ 277648 w 485956"/>
              <a:gd name="connsiteY114" fmla="*/ 54976 h 486006"/>
              <a:gd name="connsiteX115" fmla="*/ 243038 w 485956"/>
              <a:gd name="connsiteY115" fmla="*/ 37949 h 48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485956" h="486006">
                <a:moveTo>
                  <a:pt x="483902" y="302893"/>
                </a:moveTo>
                <a:cubicBezTo>
                  <a:pt x="476772" y="359560"/>
                  <a:pt x="452497" y="411667"/>
                  <a:pt x="413705" y="453588"/>
                </a:cubicBezTo>
                <a:cubicBezTo>
                  <a:pt x="413675" y="453614"/>
                  <a:pt x="413649" y="453644"/>
                  <a:pt x="413623" y="453674"/>
                </a:cubicBezTo>
                <a:lnTo>
                  <a:pt x="388962" y="479996"/>
                </a:lnTo>
                <a:cubicBezTo>
                  <a:pt x="385224" y="483986"/>
                  <a:pt x="380167" y="486003"/>
                  <a:pt x="375102" y="486003"/>
                </a:cubicBezTo>
                <a:cubicBezTo>
                  <a:pt x="370449" y="486003"/>
                  <a:pt x="365788" y="484301"/>
                  <a:pt x="362124" y="480871"/>
                </a:cubicBezTo>
                <a:cubicBezTo>
                  <a:pt x="354475" y="473700"/>
                  <a:pt x="354082" y="461686"/>
                  <a:pt x="361253" y="454033"/>
                </a:cubicBezTo>
                <a:lnTo>
                  <a:pt x="385877" y="427752"/>
                </a:lnTo>
                <a:cubicBezTo>
                  <a:pt x="419226" y="391696"/>
                  <a:pt x="440097" y="346883"/>
                  <a:pt x="446230" y="298154"/>
                </a:cubicBezTo>
                <a:cubicBezTo>
                  <a:pt x="447539" y="287753"/>
                  <a:pt x="457031" y="280378"/>
                  <a:pt x="467436" y="281687"/>
                </a:cubicBezTo>
                <a:cubicBezTo>
                  <a:pt x="477840" y="282996"/>
                  <a:pt x="485211" y="292492"/>
                  <a:pt x="483902" y="302893"/>
                </a:cubicBezTo>
                <a:close/>
                <a:moveTo>
                  <a:pt x="410090" y="283118"/>
                </a:moveTo>
                <a:lnTo>
                  <a:pt x="410186" y="105032"/>
                </a:lnTo>
                <a:cubicBezTo>
                  <a:pt x="410186" y="104843"/>
                  <a:pt x="410182" y="104654"/>
                  <a:pt x="410179" y="104465"/>
                </a:cubicBezTo>
                <a:cubicBezTo>
                  <a:pt x="410030" y="99452"/>
                  <a:pt x="411814" y="94739"/>
                  <a:pt x="415192" y="91191"/>
                </a:cubicBezTo>
                <a:cubicBezTo>
                  <a:pt x="418610" y="87605"/>
                  <a:pt x="423316" y="85551"/>
                  <a:pt x="428440" y="85399"/>
                </a:cubicBezTo>
                <a:cubicBezTo>
                  <a:pt x="433601" y="85251"/>
                  <a:pt x="438470" y="87042"/>
                  <a:pt x="442144" y="90446"/>
                </a:cubicBezTo>
                <a:cubicBezTo>
                  <a:pt x="445704" y="93742"/>
                  <a:pt x="447765" y="98236"/>
                  <a:pt x="447966" y="103123"/>
                </a:cubicBezTo>
                <a:lnTo>
                  <a:pt x="447988" y="205968"/>
                </a:lnTo>
                <a:cubicBezTo>
                  <a:pt x="447988" y="216451"/>
                  <a:pt x="456490" y="224949"/>
                  <a:pt x="466972" y="224949"/>
                </a:cubicBezTo>
                <a:lnTo>
                  <a:pt x="466976" y="224949"/>
                </a:lnTo>
                <a:cubicBezTo>
                  <a:pt x="477462" y="224949"/>
                  <a:pt x="485960" y="216447"/>
                  <a:pt x="485957" y="205961"/>
                </a:cubicBezTo>
                <a:lnTo>
                  <a:pt x="485938" y="102793"/>
                </a:lnTo>
                <a:cubicBezTo>
                  <a:pt x="485938" y="102611"/>
                  <a:pt x="485934" y="102426"/>
                  <a:pt x="485927" y="102240"/>
                </a:cubicBezTo>
                <a:cubicBezTo>
                  <a:pt x="485482" y="87001"/>
                  <a:pt x="479097" y="72918"/>
                  <a:pt x="467951" y="62592"/>
                </a:cubicBezTo>
                <a:cubicBezTo>
                  <a:pt x="456928" y="52380"/>
                  <a:pt x="442500" y="47000"/>
                  <a:pt x="427331" y="47445"/>
                </a:cubicBezTo>
                <a:cubicBezTo>
                  <a:pt x="412144" y="47890"/>
                  <a:pt x="398072" y="54119"/>
                  <a:pt x="387709" y="64991"/>
                </a:cubicBezTo>
                <a:cubicBezTo>
                  <a:pt x="377345" y="75862"/>
                  <a:pt x="371850" y="90156"/>
                  <a:pt x="372213" y="105270"/>
                </a:cubicBezTo>
                <a:lnTo>
                  <a:pt x="372147" y="232921"/>
                </a:lnTo>
                <a:cubicBezTo>
                  <a:pt x="351383" y="225672"/>
                  <a:pt x="327337" y="230837"/>
                  <a:pt x="311438" y="248020"/>
                </a:cubicBezTo>
                <a:lnTo>
                  <a:pt x="243654" y="321818"/>
                </a:lnTo>
                <a:lnTo>
                  <a:pt x="174702" y="247968"/>
                </a:lnTo>
                <a:cubicBezTo>
                  <a:pt x="158825" y="230808"/>
                  <a:pt x="134757" y="225657"/>
                  <a:pt x="113981" y="232943"/>
                </a:cubicBezTo>
                <a:lnTo>
                  <a:pt x="113915" y="105270"/>
                </a:lnTo>
                <a:cubicBezTo>
                  <a:pt x="114278" y="90078"/>
                  <a:pt x="108505" y="75692"/>
                  <a:pt x="97641" y="64728"/>
                </a:cubicBezTo>
                <a:cubicBezTo>
                  <a:pt x="87036" y="54027"/>
                  <a:pt x="72872" y="47886"/>
                  <a:pt x="57755" y="47445"/>
                </a:cubicBezTo>
                <a:cubicBezTo>
                  <a:pt x="42505" y="46997"/>
                  <a:pt x="28174" y="52458"/>
                  <a:pt x="17372" y="62814"/>
                </a:cubicBezTo>
                <a:cubicBezTo>
                  <a:pt x="6683" y="73063"/>
                  <a:pt x="550" y="87068"/>
                  <a:pt x="105" y="102240"/>
                </a:cubicBezTo>
                <a:cubicBezTo>
                  <a:pt x="97" y="102426"/>
                  <a:pt x="97" y="102611"/>
                  <a:pt x="97" y="102797"/>
                </a:cubicBezTo>
                <a:lnTo>
                  <a:pt x="68" y="263044"/>
                </a:lnTo>
                <a:cubicBezTo>
                  <a:pt x="-1490" y="334543"/>
                  <a:pt x="23832" y="402208"/>
                  <a:pt x="71382" y="453588"/>
                </a:cubicBezTo>
                <a:cubicBezTo>
                  <a:pt x="71408" y="453618"/>
                  <a:pt x="71433" y="453644"/>
                  <a:pt x="71459" y="453674"/>
                </a:cubicBezTo>
                <a:lnTo>
                  <a:pt x="96124" y="479996"/>
                </a:lnTo>
                <a:cubicBezTo>
                  <a:pt x="99862" y="483986"/>
                  <a:pt x="104916" y="486003"/>
                  <a:pt x="109981" y="486003"/>
                </a:cubicBezTo>
                <a:cubicBezTo>
                  <a:pt x="114634" y="486003"/>
                  <a:pt x="119299" y="484301"/>
                  <a:pt x="122958" y="480871"/>
                </a:cubicBezTo>
                <a:cubicBezTo>
                  <a:pt x="130611" y="473704"/>
                  <a:pt x="131001" y="461686"/>
                  <a:pt x="123833" y="454037"/>
                </a:cubicBezTo>
                <a:lnTo>
                  <a:pt x="99209" y="427756"/>
                </a:lnTo>
                <a:cubicBezTo>
                  <a:pt x="58367" y="383602"/>
                  <a:pt x="36642" y="325340"/>
                  <a:pt x="38033" y="263682"/>
                </a:cubicBezTo>
                <a:cubicBezTo>
                  <a:pt x="38037" y="263541"/>
                  <a:pt x="38040" y="263400"/>
                  <a:pt x="38040" y="263259"/>
                </a:cubicBezTo>
                <a:lnTo>
                  <a:pt x="38066" y="103123"/>
                </a:lnTo>
                <a:cubicBezTo>
                  <a:pt x="38270" y="98062"/>
                  <a:pt x="40246" y="93486"/>
                  <a:pt x="43650" y="90227"/>
                </a:cubicBezTo>
                <a:cubicBezTo>
                  <a:pt x="46053" y="87920"/>
                  <a:pt x="50254" y="85203"/>
                  <a:pt x="56643" y="85403"/>
                </a:cubicBezTo>
                <a:cubicBezTo>
                  <a:pt x="61897" y="85555"/>
                  <a:pt x="67010" y="87761"/>
                  <a:pt x="70670" y="91458"/>
                </a:cubicBezTo>
                <a:cubicBezTo>
                  <a:pt x="74218" y="95036"/>
                  <a:pt x="76094" y="99660"/>
                  <a:pt x="75953" y="104469"/>
                </a:cubicBezTo>
                <a:cubicBezTo>
                  <a:pt x="75946" y="104658"/>
                  <a:pt x="75942" y="104847"/>
                  <a:pt x="75942" y="105036"/>
                </a:cubicBezTo>
                <a:lnTo>
                  <a:pt x="76039" y="284045"/>
                </a:lnTo>
                <a:cubicBezTo>
                  <a:pt x="75935" y="286255"/>
                  <a:pt x="75968" y="288473"/>
                  <a:pt x="76124" y="290679"/>
                </a:cubicBezTo>
                <a:cubicBezTo>
                  <a:pt x="76135" y="290838"/>
                  <a:pt x="76142" y="291001"/>
                  <a:pt x="76161" y="291161"/>
                </a:cubicBezTo>
                <a:cubicBezTo>
                  <a:pt x="77125" y="303486"/>
                  <a:pt x="82068" y="315585"/>
                  <a:pt x="91096" y="325340"/>
                </a:cubicBezTo>
                <a:cubicBezTo>
                  <a:pt x="91130" y="325373"/>
                  <a:pt x="91159" y="325407"/>
                  <a:pt x="91189" y="325440"/>
                </a:cubicBezTo>
                <a:lnTo>
                  <a:pt x="156077" y="394577"/>
                </a:lnTo>
                <a:cubicBezTo>
                  <a:pt x="163256" y="402223"/>
                  <a:pt x="175269" y="402601"/>
                  <a:pt x="182915" y="395427"/>
                </a:cubicBezTo>
                <a:cubicBezTo>
                  <a:pt x="190560" y="388252"/>
                  <a:pt x="190942" y="376235"/>
                  <a:pt x="183764" y="368589"/>
                </a:cubicBezTo>
                <a:lnTo>
                  <a:pt x="118931" y="299515"/>
                </a:lnTo>
                <a:cubicBezTo>
                  <a:pt x="115976" y="296304"/>
                  <a:pt x="114356" y="292336"/>
                  <a:pt x="114011" y="288291"/>
                </a:cubicBezTo>
                <a:lnTo>
                  <a:pt x="114011" y="285087"/>
                </a:lnTo>
                <a:cubicBezTo>
                  <a:pt x="114386" y="280519"/>
                  <a:pt x="116384" y="276073"/>
                  <a:pt x="120003" y="272722"/>
                </a:cubicBezTo>
                <a:cubicBezTo>
                  <a:pt x="127690" y="265613"/>
                  <a:pt x="139725" y="266077"/>
                  <a:pt x="146889" y="273823"/>
                </a:cubicBezTo>
                <a:lnTo>
                  <a:pt x="243921" y="377747"/>
                </a:lnTo>
                <a:cubicBezTo>
                  <a:pt x="251863" y="386335"/>
                  <a:pt x="255990" y="397496"/>
                  <a:pt x="255541" y="409183"/>
                </a:cubicBezTo>
                <a:cubicBezTo>
                  <a:pt x="255089" y="420866"/>
                  <a:pt x="250113" y="431679"/>
                  <a:pt x="241525" y="439625"/>
                </a:cubicBezTo>
                <a:lnTo>
                  <a:pt x="226983" y="453084"/>
                </a:lnTo>
                <a:cubicBezTo>
                  <a:pt x="219285" y="460207"/>
                  <a:pt x="218822" y="472217"/>
                  <a:pt x="225945" y="479914"/>
                </a:cubicBezTo>
                <a:cubicBezTo>
                  <a:pt x="229686" y="483956"/>
                  <a:pt x="234777" y="486007"/>
                  <a:pt x="239883" y="486007"/>
                </a:cubicBezTo>
                <a:cubicBezTo>
                  <a:pt x="244495" y="486007"/>
                  <a:pt x="249123" y="484334"/>
                  <a:pt x="252775" y="480953"/>
                </a:cubicBezTo>
                <a:lnTo>
                  <a:pt x="267321" y="467489"/>
                </a:lnTo>
                <a:cubicBezTo>
                  <a:pt x="300407" y="436873"/>
                  <a:pt x="302409" y="385044"/>
                  <a:pt x="271733" y="351900"/>
                </a:cubicBezTo>
                <a:lnTo>
                  <a:pt x="269642" y="349660"/>
                </a:lnTo>
                <a:lnTo>
                  <a:pt x="339354" y="273763"/>
                </a:lnTo>
                <a:cubicBezTo>
                  <a:pt x="346466" y="266081"/>
                  <a:pt x="358502" y="265613"/>
                  <a:pt x="366184" y="272725"/>
                </a:cubicBezTo>
                <a:cubicBezTo>
                  <a:pt x="369514" y="275803"/>
                  <a:pt x="371579" y="279881"/>
                  <a:pt x="372121" y="284331"/>
                </a:cubicBezTo>
                <a:lnTo>
                  <a:pt x="372117" y="288947"/>
                </a:lnTo>
                <a:cubicBezTo>
                  <a:pt x="371646" y="292892"/>
                  <a:pt x="369974" y="296578"/>
                  <a:pt x="367223" y="299552"/>
                </a:cubicBezTo>
                <a:cubicBezTo>
                  <a:pt x="367145" y="299641"/>
                  <a:pt x="367063" y="299726"/>
                  <a:pt x="366985" y="299815"/>
                </a:cubicBezTo>
                <a:lnTo>
                  <a:pt x="325668" y="346167"/>
                </a:lnTo>
                <a:cubicBezTo>
                  <a:pt x="318694" y="353995"/>
                  <a:pt x="319384" y="365997"/>
                  <a:pt x="327211" y="372975"/>
                </a:cubicBezTo>
                <a:cubicBezTo>
                  <a:pt x="330830" y="376201"/>
                  <a:pt x="335342" y="377784"/>
                  <a:pt x="339836" y="377784"/>
                </a:cubicBezTo>
                <a:cubicBezTo>
                  <a:pt x="345061" y="377784"/>
                  <a:pt x="350266" y="375641"/>
                  <a:pt x="354015" y="371433"/>
                </a:cubicBezTo>
                <a:lnTo>
                  <a:pt x="395221" y="325199"/>
                </a:lnTo>
                <a:cubicBezTo>
                  <a:pt x="406122" y="313341"/>
                  <a:pt x="411016" y="298061"/>
                  <a:pt x="410090" y="283118"/>
                </a:cubicBezTo>
                <a:close/>
                <a:moveTo>
                  <a:pt x="147141" y="138559"/>
                </a:moveTo>
                <a:lnTo>
                  <a:pt x="147141" y="66426"/>
                </a:lnTo>
                <a:cubicBezTo>
                  <a:pt x="147141" y="51880"/>
                  <a:pt x="155254" y="38847"/>
                  <a:pt x="168313" y="32413"/>
                </a:cubicBezTo>
                <a:lnTo>
                  <a:pt x="226215" y="3885"/>
                </a:lnTo>
                <a:cubicBezTo>
                  <a:pt x="236735" y="-1295"/>
                  <a:pt x="249297" y="-1295"/>
                  <a:pt x="259816" y="3885"/>
                </a:cubicBezTo>
                <a:lnTo>
                  <a:pt x="317719" y="32413"/>
                </a:lnTo>
                <a:cubicBezTo>
                  <a:pt x="330778" y="38847"/>
                  <a:pt x="338894" y="51880"/>
                  <a:pt x="338894" y="66426"/>
                </a:cubicBezTo>
                <a:lnTo>
                  <a:pt x="338894" y="138555"/>
                </a:lnTo>
                <a:cubicBezTo>
                  <a:pt x="338894" y="153098"/>
                  <a:pt x="330782" y="166131"/>
                  <a:pt x="317722" y="172568"/>
                </a:cubicBezTo>
                <a:lnTo>
                  <a:pt x="259820" y="201100"/>
                </a:lnTo>
                <a:cubicBezTo>
                  <a:pt x="254559" y="203692"/>
                  <a:pt x="248789" y="204990"/>
                  <a:pt x="243016" y="204990"/>
                </a:cubicBezTo>
                <a:cubicBezTo>
                  <a:pt x="237243" y="204990"/>
                  <a:pt x="231473" y="203692"/>
                  <a:pt x="226212" y="201100"/>
                </a:cubicBezTo>
                <a:lnTo>
                  <a:pt x="168313" y="172568"/>
                </a:lnTo>
                <a:cubicBezTo>
                  <a:pt x="155254" y="166135"/>
                  <a:pt x="147141" y="153101"/>
                  <a:pt x="147141" y="138559"/>
                </a:cubicBezTo>
                <a:close/>
                <a:moveTo>
                  <a:pt x="185110" y="138559"/>
                </a:moveTo>
                <a:lnTo>
                  <a:pt x="224032" y="157710"/>
                </a:lnTo>
                <a:lnTo>
                  <a:pt x="224032" y="104517"/>
                </a:lnTo>
                <a:lnTo>
                  <a:pt x="185110" y="85914"/>
                </a:lnTo>
                <a:close/>
                <a:moveTo>
                  <a:pt x="300937" y="138511"/>
                </a:moveTo>
                <a:lnTo>
                  <a:pt x="300926" y="85940"/>
                </a:lnTo>
                <a:lnTo>
                  <a:pt x="262004" y="104521"/>
                </a:lnTo>
                <a:lnTo>
                  <a:pt x="262004" y="157681"/>
                </a:lnTo>
                <a:close/>
                <a:moveTo>
                  <a:pt x="208444" y="54980"/>
                </a:moveTo>
                <a:lnTo>
                  <a:pt x="243020" y="71506"/>
                </a:lnTo>
                <a:lnTo>
                  <a:pt x="277648" y="54976"/>
                </a:lnTo>
                <a:lnTo>
                  <a:pt x="243038" y="37949"/>
                </a:lnTo>
                <a:close/>
              </a:path>
            </a:pathLst>
          </a:custGeom>
          <a:solidFill>
            <a:schemeClr val="bg1"/>
          </a:solidFill>
          <a:ln w="949" cap="flat">
            <a:noFill/>
            <a:prstDash val="solid"/>
            <a:miter/>
          </a:ln>
        </p:spPr>
        <p:txBody>
          <a:bodyPr rtlCol="0" anchor="ctr"/>
          <a:lstStyle/>
          <a:p>
            <a:endParaRPr lang="en-ID"/>
          </a:p>
        </p:txBody>
      </p:sp>
      <p:sp>
        <p:nvSpPr>
          <p:cNvPr id="33" name="Shape">
            <a:extLst>
              <a:ext uri="{FF2B5EF4-FFF2-40B4-BE49-F238E27FC236}">
                <a16:creationId xmlns:a16="http://schemas.microsoft.com/office/drawing/2014/main" id="{0D516595-2F15-44DB-B4B9-CFA802BA768A}"/>
              </a:ext>
            </a:extLst>
          </p:cNvPr>
          <p:cNvSpPr>
            <a:spLocks noChangeAspect="1"/>
          </p:cNvSpPr>
          <p:nvPr/>
        </p:nvSpPr>
        <p:spPr>
          <a:xfrm>
            <a:off x="9477172" y="3877971"/>
            <a:ext cx="421208" cy="422022"/>
          </a:xfrm>
          <a:custGeom>
            <a:avLst/>
            <a:gdLst>
              <a:gd name="connsiteX0" fmla="*/ 484548 w 484575"/>
              <a:gd name="connsiteY0" fmla="*/ 238088 h 485510"/>
              <a:gd name="connsiteX1" fmla="*/ 484562 w 484575"/>
              <a:gd name="connsiteY1" fmla="*/ 237754 h 485510"/>
              <a:gd name="connsiteX2" fmla="*/ 466340 w 484575"/>
              <a:gd name="connsiteY2" fmla="*/ 218270 h 485510"/>
              <a:gd name="connsiteX3" fmla="*/ 390358 w 484575"/>
              <a:gd name="connsiteY3" fmla="*/ 227346 h 485510"/>
              <a:gd name="connsiteX4" fmla="*/ 405069 w 484575"/>
              <a:gd name="connsiteY4" fmla="*/ 160258 h 485510"/>
              <a:gd name="connsiteX5" fmla="*/ 245128 w 484575"/>
              <a:gd name="connsiteY5" fmla="*/ 0 h 485510"/>
              <a:gd name="connsiteX6" fmla="*/ 85183 w 484575"/>
              <a:gd name="connsiteY6" fmla="*/ 160258 h 485510"/>
              <a:gd name="connsiteX7" fmla="*/ 100718 w 484575"/>
              <a:gd name="connsiteY7" fmla="*/ 229109 h 485510"/>
              <a:gd name="connsiteX8" fmla="*/ 18238 w 484575"/>
              <a:gd name="connsiteY8" fmla="*/ 218270 h 485510"/>
              <a:gd name="connsiteX9" fmla="*/ 37 w 484575"/>
              <a:gd name="connsiteY9" fmla="*/ 237647 h 485510"/>
              <a:gd name="connsiteX10" fmla="*/ 55703 w 484575"/>
              <a:gd name="connsiteY10" fmla="*/ 400294 h 485510"/>
              <a:gd name="connsiteX11" fmla="*/ 128779 w 484575"/>
              <a:gd name="connsiteY11" fmla="*/ 434218 h 485510"/>
              <a:gd name="connsiteX12" fmla="*/ 183140 w 484575"/>
              <a:gd name="connsiteY12" fmla="*/ 420478 h 485510"/>
              <a:gd name="connsiteX13" fmla="*/ 225585 w 484575"/>
              <a:gd name="connsiteY13" fmla="*/ 475465 h 485510"/>
              <a:gd name="connsiteX14" fmla="*/ 242303 w 484575"/>
              <a:gd name="connsiteY14" fmla="*/ 485510 h 485510"/>
              <a:gd name="connsiteX15" fmla="*/ 242762 w 484575"/>
              <a:gd name="connsiteY15" fmla="*/ 485499 h 485510"/>
              <a:gd name="connsiteX16" fmla="*/ 243220 w 484575"/>
              <a:gd name="connsiteY16" fmla="*/ 485510 h 485510"/>
              <a:gd name="connsiteX17" fmla="*/ 259971 w 484575"/>
              <a:gd name="connsiteY17" fmla="*/ 475405 h 485510"/>
              <a:gd name="connsiteX18" fmla="*/ 396939 w 484575"/>
              <a:gd name="connsiteY18" fmla="*/ 333639 h 485510"/>
              <a:gd name="connsiteX19" fmla="*/ 400078 w 484575"/>
              <a:gd name="connsiteY19" fmla="*/ 307002 h 485510"/>
              <a:gd name="connsiteX20" fmla="*/ 373496 w 484575"/>
              <a:gd name="connsiteY20" fmla="*/ 303857 h 485510"/>
              <a:gd name="connsiteX21" fmla="*/ 309075 w 484575"/>
              <a:gd name="connsiteY21" fmla="*/ 359510 h 485510"/>
              <a:gd name="connsiteX22" fmla="*/ 307589 w 484575"/>
              <a:gd name="connsiteY22" fmla="*/ 347112 h 485510"/>
              <a:gd name="connsiteX23" fmla="*/ 329653 w 484575"/>
              <a:gd name="connsiteY23" fmla="*/ 300831 h 485510"/>
              <a:gd name="connsiteX24" fmla="*/ 446087 w 484575"/>
              <a:gd name="connsiteY24" fmla="*/ 256765 h 485510"/>
              <a:gd name="connsiteX25" fmla="*/ 402104 w 484575"/>
              <a:gd name="connsiteY25" fmla="*/ 373471 h 485510"/>
              <a:gd name="connsiteX26" fmla="*/ 377367 w 484575"/>
              <a:gd name="connsiteY26" fmla="*/ 391474 h 485510"/>
              <a:gd name="connsiteX27" fmla="*/ 367962 w 484575"/>
              <a:gd name="connsiteY27" fmla="*/ 416585 h 485510"/>
              <a:gd name="connsiteX28" fmla="*/ 385205 w 484575"/>
              <a:gd name="connsiteY28" fmla="*/ 427709 h 485510"/>
              <a:gd name="connsiteX29" fmla="*/ 393024 w 484575"/>
              <a:gd name="connsiteY29" fmla="*/ 426009 h 485510"/>
              <a:gd name="connsiteX30" fmla="*/ 428874 w 484575"/>
              <a:gd name="connsiteY30" fmla="*/ 400294 h 485510"/>
              <a:gd name="connsiteX31" fmla="*/ 484548 w 484575"/>
              <a:gd name="connsiteY31" fmla="*/ 238088 h 485510"/>
              <a:gd name="connsiteX32" fmla="*/ 242762 w 484575"/>
              <a:gd name="connsiteY32" fmla="*/ 433028 h 485510"/>
              <a:gd name="connsiteX33" fmla="*/ 205633 w 484575"/>
              <a:gd name="connsiteY33" fmla="*/ 388892 h 485510"/>
              <a:gd name="connsiteX34" fmla="*/ 215788 w 484575"/>
              <a:gd name="connsiteY34" fmla="*/ 347353 h 485510"/>
              <a:gd name="connsiteX35" fmla="*/ 210317 w 484575"/>
              <a:gd name="connsiteY35" fmla="*/ 316678 h 485510"/>
              <a:gd name="connsiteX36" fmla="*/ 245128 w 484575"/>
              <a:gd name="connsiteY36" fmla="*/ 320511 h 485510"/>
              <a:gd name="connsiteX37" fmla="*/ 274508 w 484575"/>
              <a:gd name="connsiteY37" fmla="*/ 317793 h 485510"/>
              <a:gd name="connsiteX38" fmla="*/ 269735 w 484575"/>
              <a:gd name="connsiteY38" fmla="*/ 347353 h 485510"/>
              <a:gd name="connsiteX39" fmla="*/ 279459 w 484575"/>
              <a:gd name="connsiteY39" fmla="*/ 389355 h 485510"/>
              <a:gd name="connsiteX40" fmla="*/ 242762 w 484575"/>
              <a:gd name="connsiteY40" fmla="*/ 433028 h 485510"/>
              <a:gd name="connsiteX41" fmla="*/ 243235 w 484575"/>
              <a:gd name="connsiteY41" fmla="*/ 168829 h 485510"/>
              <a:gd name="connsiteX42" fmla="*/ 218628 w 484575"/>
              <a:gd name="connsiteY42" fmla="*/ 144177 h 485510"/>
              <a:gd name="connsiteX43" fmla="*/ 243235 w 484575"/>
              <a:gd name="connsiteY43" fmla="*/ 119522 h 485510"/>
              <a:gd name="connsiteX44" fmla="*/ 267842 w 484575"/>
              <a:gd name="connsiteY44" fmla="*/ 144177 h 485510"/>
              <a:gd name="connsiteX45" fmla="*/ 243235 w 484575"/>
              <a:gd name="connsiteY45" fmla="*/ 168829 h 485510"/>
              <a:gd name="connsiteX46" fmla="*/ 243235 w 484575"/>
              <a:gd name="connsiteY46" fmla="*/ 207128 h 485510"/>
              <a:gd name="connsiteX47" fmla="*/ 303401 w 484575"/>
              <a:gd name="connsiteY47" fmla="*/ 267411 h 485510"/>
              <a:gd name="connsiteX48" fmla="*/ 303415 w 484575"/>
              <a:gd name="connsiteY48" fmla="*/ 267718 h 485510"/>
              <a:gd name="connsiteX49" fmla="*/ 245128 w 484575"/>
              <a:gd name="connsiteY49" fmla="*/ 282583 h 485510"/>
              <a:gd name="connsiteX50" fmla="*/ 183118 w 484575"/>
              <a:gd name="connsiteY50" fmla="*/ 265588 h 485510"/>
              <a:gd name="connsiteX51" fmla="*/ 243235 w 484575"/>
              <a:gd name="connsiteY51" fmla="*/ 207128 h 485510"/>
              <a:gd name="connsiteX52" fmla="*/ 245128 w 484575"/>
              <a:gd name="connsiteY52" fmla="*/ 37932 h 485510"/>
              <a:gd name="connsiteX53" fmla="*/ 367215 w 484575"/>
              <a:gd name="connsiteY53" fmla="*/ 160258 h 485510"/>
              <a:gd name="connsiteX54" fmla="*/ 337435 w 484575"/>
              <a:gd name="connsiteY54" fmla="*/ 240233 h 485510"/>
              <a:gd name="connsiteX55" fmla="*/ 292528 w 484575"/>
              <a:gd name="connsiteY55" fmla="*/ 182550 h 485510"/>
              <a:gd name="connsiteX56" fmla="*/ 305696 w 484575"/>
              <a:gd name="connsiteY56" fmla="*/ 144177 h 485510"/>
              <a:gd name="connsiteX57" fmla="*/ 243235 w 484575"/>
              <a:gd name="connsiteY57" fmla="*/ 81590 h 485510"/>
              <a:gd name="connsiteX58" fmla="*/ 180770 w 484575"/>
              <a:gd name="connsiteY58" fmla="*/ 144177 h 485510"/>
              <a:gd name="connsiteX59" fmla="*/ 193943 w 484575"/>
              <a:gd name="connsiteY59" fmla="*/ 182550 h 485510"/>
              <a:gd name="connsiteX60" fmla="*/ 150059 w 484575"/>
              <a:gd name="connsiteY60" fmla="*/ 236910 h 485510"/>
              <a:gd name="connsiteX61" fmla="*/ 123041 w 484575"/>
              <a:gd name="connsiteY61" fmla="*/ 160258 h 485510"/>
              <a:gd name="connsiteX62" fmla="*/ 245128 w 484575"/>
              <a:gd name="connsiteY62" fmla="*/ 37932 h 485510"/>
              <a:gd name="connsiteX63" fmla="*/ 82470 w 484575"/>
              <a:gd name="connsiteY63" fmla="*/ 373475 h 485510"/>
              <a:gd name="connsiteX64" fmla="*/ 38486 w 484575"/>
              <a:gd name="connsiteY64" fmla="*/ 256768 h 485510"/>
              <a:gd name="connsiteX65" fmla="*/ 154924 w 484575"/>
              <a:gd name="connsiteY65" fmla="*/ 300834 h 485510"/>
              <a:gd name="connsiteX66" fmla="*/ 177934 w 484575"/>
              <a:gd name="connsiteY66" fmla="*/ 347112 h 485510"/>
              <a:gd name="connsiteX67" fmla="*/ 176300 w 484575"/>
              <a:gd name="connsiteY67" fmla="*/ 359369 h 485510"/>
              <a:gd name="connsiteX68" fmla="*/ 112027 w 484575"/>
              <a:gd name="connsiteY68" fmla="*/ 303861 h 485510"/>
              <a:gd name="connsiteX69" fmla="*/ 85442 w 484575"/>
              <a:gd name="connsiteY69" fmla="*/ 307006 h 485510"/>
              <a:gd name="connsiteX70" fmla="*/ 88585 w 484575"/>
              <a:gd name="connsiteY70" fmla="*/ 333639 h 485510"/>
              <a:gd name="connsiteX71" fmla="*/ 155157 w 484575"/>
              <a:gd name="connsiteY71" fmla="*/ 391659 h 485510"/>
              <a:gd name="connsiteX72" fmla="*/ 128779 w 484575"/>
              <a:gd name="connsiteY72" fmla="*/ 396286 h 485510"/>
              <a:gd name="connsiteX73" fmla="*/ 82470 w 484575"/>
              <a:gd name="connsiteY73" fmla="*/ 373475 h 485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84575" h="485510">
                <a:moveTo>
                  <a:pt x="484548" y="238088"/>
                </a:moveTo>
                <a:cubicBezTo>
                  <a:pt x="484555" y="237977"/>
                  <a:pt x="484559" y="237866"/>
                  <a:pt x="484562" y="237754"/>
                </a:cubicBezTo>
                <a:cubicBezTo>
                  <a:pt x="484854" y="227349"/>
                  <a:pt x="476721" y="218652"/>
                  <a:pt x="466340" y="218270"/>
                </a:cubicBezTo>
                <a:cubicBezTo>
                  <a:pt x="463907" y="218177"/>
                  <a:pt x="429968" y="217155"/>
                  <a:pt x="390358" y="227346"/>
                </a:cubicBezTo>
                <a:cubicBezTo>
                  <a:pt x="399793" y="206924"/>
                  <a:pt x="405069" y="184198"/>
                  <a:pt x="405069" y="160258"/>
                </a:cubicBezTo>
                <a:cubicBezTo>
                  <a:pt x="405069" y="71889"/>
                  <a:pt x="333321" y="0"/>
                  <a:pt x="245128" y="0"/>
                </a:cubicBezTo>
                <a:cubicBezTo>
                  <a:pt x="156935" y="0"/>
                  <a:pt x="85183" y="71889"/>
                  <a:pt x="85183" y="160258"/>
                </a:cubicBezTo>
                <a:cubicBezTo>
                  <a:pt x="85183" y="184887"/>
                  <a:pt x="90766" y="208239"/>
                  <a:pt x="100718" y="229109"/>
                </a:cubicBezTo>
                <a:cubicBezTo>
                  <a:pt x="58391" y="217044"/>
                  <a:pt x="20800" y="218174"/>
                  <a:pt x="18238" y="218270"/>
                </a:cubicBezTo>
                <a:cubicBezTo>
                  <a:pt x="7890" y="218652"/>
                  <a:pt x="-196" y="227290"/>
                  <a:pt x="37" y="237647"/>
                </a:cubicBezTo>
                <a:cubicBezTo>
                  <a:pt x="-233" y="249634"/>
                  <a:pt x="-484" y="343996"/>
                  <a:pt x="55703" y="400294"/>
                </a:cubicBezTo>
                <a:cubicBezTo>
                  <a:pt x="78170" y="422801"/>
                  <a:pt x="102755" y="434218"/>
                  <a:pt x="128779" y="434218"/>
                </a:cubicBezTo>
                <a:cubicBezTo>
                  <a:pt x="129141" y="434218"/>
                  <a:pt x="160078" y="434032"/>
                  <a:pt x="183140" y="420478"/>
                </a:cubicBezTo>
                <a:cubicBezTo>
                  <a:pt x="213943" y="454328"/>
                  <a:pt x="225338" y="475001"/>
                  <a:pt x="225585" y="475465"/>
                </a:cubicBezTo>
                <a:cubicBezTo>
                  <a:pt x="228987" y="481862"/>
                  <a:pt x="235534" y="485510"/>
                  <a:pt x="242303" y="485510"/>
                </a:cubicBezTo>
                <a:cubicBezTo>
                  <a:pt x="242455" y="485510"/>
                  <a:pt x="242610" y="485503"/>
                  <a:pt x="242762" y="485499"/>
                </a:cubicBezTo>
                <a:cubicBezTo>
                  <a:pt x="242913" y="485503"/>
                  <a:pt x="243065" y="485510"/>
                  <a:pt x="243220" y="485510"/>
                </a:cubicBezTo>
                <a:cubicBezTo>
                  <a:pt x="250012" y="485510"/>
                  <a:pt x="256578" y="481840"/>
                  <a:pt x="259971" y="475405"/>
                </a:cubicBezTo>
                <a:cubicBezTo>
                  <a:pt x="260275" y="474827"/>
                  <a:pt x="291496" y="416970"/>
                  <a:pt x="396939" y="333639"/>
                </a:cubicBezTo>
                <a:cubicBezTo>
                  <a:pt x="405146" y="327153"/>
                  <a:pt x="406555" y="315229"/>
                  <a:pt x="400078" y="307002"/>
                </a:cubicBezTo>
                <a:cubicBezTo>
                  <a:pt x="393604" y="298779"/>
                  <a:pt x="381704" y="297371"/>
                  <a:pt x="373496" y="303857"/>
                </a:cubicBezTo>
                <a:cubicBezTo>
                  <a:pt x="348205" y="323845"/>
                  <a:pt x="326914" y="342526"/>
                  <a:pt x="309075" y="359510"/>
                </a:cubicBezTo>
                <a:cubicBezTo>
                  <a:pt x="308188" y="355639"/>
                  <a:pt x="307615" y="351501"/>
                  <a:pt x="307589" y="347112"/>
                </a:cubicBezTo>
                <a:cubicBezTo>
                  <a:pt x="307523" y="336799"/>
                  <a:pt x="309741" y="320786"/>
                  <a:pt x="329653" y="300831"/>
                </a:cubicBezTo>
                <a:cubicBezTo>
                  <a:pt x="363285" y="267137"/>
                  <a:pt x="417580" y="258780"/>
                  <a:pt x="446087" y="256765"/>
                </a:cubicBezTo>
                <a:cubicBezTo>
                  <a:pt x="444080" y="285328"/>
                  <a:pt x="435747" y="339763"/>
                  <a:pt x="402104" y="373471"/>
                </a:cubicBezTo>
                <a:cubicBezTo>
                  <a:pt x="393922" y="381673"/>
                  <a:pt x="385600" y="387729"/>
                  <a:pt x="377367" y="391474"/>
                </a:cubicBezTo>
                <a:cubicBezTo>
                  <a:pt x="367847" y="395808"/>
                  <a:pt x="363636" y="407050"/>
                  <a:pt x="367962" y="416585"/>
                </a:cubicBezTo>
                <a:cubicBezTo>
                  <a:pt x="371134" y="423579"/>
                  <a:pt x="378010" y="427709"/>
                  <a:pt x="385205" y="427709"/>
                </a:cubicBezTo>
                <a:cubicBezTo>
                  <a:pt x="387826" y="427709"/>
                  <a:pt x="390484" y="427165"/>
                  <a:pt x="393024" y="426009"/>
                </a:cubicBezTo>
                <a:cubicBezTo>
                  <a:pt x="405405" y="420371"/>
                  <a:pt x="417469" y="411718"/>
                  <a:pt x="428874" y="400294"/>
                </a:cubicBezTo>
                <a:cubicBezTo>
                  <a:pt x="484418" y="344641"/>
                  <a:pt x="484806" y="251786"/>
                  <a:pt x="484548" y="238088"/>
                </a:cubicBezTo>
                <a:close/>
                <a:moveTo>
                  <a:pt x="242762" y="433028"/>
                </a:moveTo>
                <a:cubicBezTo>
                  <a:pt x="234358" y="421656"/>
                  <a:pt x="222288" y="406702"/>
                  <a:pt x="205633" y="388892"/>
                </a:cubicBezTo>
                <a:cubicBezTo>
                  <a:pt x="210476" y="378617"/>
                  <a:pt x="215681" y="364344"/>
                  <a:pt x="215788" y="347353"/>
                </a:cubicBezTo>
                <a:cubicBezTo>
                  <a:pt x="215855" y="336925"/>
                  <a:pt x="214021" y="326686"/>
                  <a:pt x="210317" y="316678"/>
                </a:cubicBezTo>
                <a:cubicBezTo>
                  <a:pt x="221526" y="319182"/>
                  <a:pt x="233175" y="320511"/>
                  <a:pt x="245128" y="320511"/>
                </a:cubicBezTo>
                <a:cubicBezTo>
                  <a:pt x="255162" y="320511"/>
                  <a:pt x="264981" y="319571"/>
                  <a:pt x="274508" y="317793"/>
                </a:cubicBezTo>
                <a:cubicBezTo>
                  <a:pt x="271270" y="327361"/>
                  <a:pt x="269673" y="337225"/>
                  <a:pt x="269735" y="347353"/>
                </a:cubicBezTo>
                <a:cubicBezTo>
                  <a:pt x="269843" y="364633"/>
                  <a:pt x="274785" y="378983"/>
                  <a:pt x="279459" y="389355"/>
                </a:cubicBezTo>
                <a:cubicBezTo>
                  <a:pt x="263029" y="406962"/>
                  <a:pt x="251091" y="421756"/>
                  <a:pt x="242762" y="433028"/>
                </a:cubicBezTo>
                <a:close/>
                <a:moveTo>
                  <a:pt x="243235" y="168829"/>
                </a:moveTo>
                <a:cubicBezTo>
                  <a:pt x="229667" y="168829"/>
                  <a:pt x="218628" y="157772"/>
                  <a:pt x="218628" y="144177"/>
                </a:cubicBezTo>
                <a:cubicBezTo>
                  <a:pt x="218628" y="130583"/>
                  <a:pt x="229667" y="119522"/>
                  <a:pt x="243235" y="119522"/>
                </a:cubicBezTo>
                <a:cubicBezTo>
                  <a:pt x="256803" y="119522"/>
                  <a:pt x="267842" y="130583"/>
                  <a:pt x="267842" y="144177"/>
                </a:cubicBezTo>
                <a:cubicBezTo>
                  <a:pt x="267842" y="157772"/>
                  <a:pt x="256803" y="168829"/>
                  <a:pt x="243235" y="168829"/>
                </a:cubicBezTo>
                <a:close/>
                <a:moveTo>
                  <a:pt x="243235" y="207128"/>
                </a:moveTo>
                <a:cubicBezTo>
                  <a:pt x="276408" y="207128"/>
                  <a:pt x="303401" y="234172"/>
                  <a:pt x="303401" y="267411"/>
                </a:cubicBezTo>
                <a:cubicBezTo>
                  <a:pt x="303401" y="267515"/>
                  <a:pt x="303412" y="267615"/>
                  <a:pt x="303415" y="267718"/>
                </a:cubicBezTo>
                <a:cubicBezTo>
                  <a:pt x="286084" y="277194"/>
                  <a:pt x="266223" y="282583"/>
                  <a:pt x="245128" y="282583"/>
                </a:cubicBezTo>
                <a:cubicBezTo>
                  <a:pt x="222502" y="282583"/>
                  <a:pt x="201300" y="276375"/>
                  <a:pt x="183118" y="265588"/>
                </a:cubicBezTo>
                <a:cubicBezTo>
                  <a:pt x="184083" y="233191"/>
                  <a:pt x="210668" y="207128"/>
                  <a:pt x="243235" y="207128"/>
                </a:cubicBezTo>
                <a:close/>
                <a:moveTo>
                  <a:pt x="245128" y="37932"/>
                </a:moveTo>
                <a:cubicBezTo>
                  <a:pt x="312447" y="37932"/>
                  <a:pt x="367215" y="92807"/>
                  <a:pt x="367215" y="160258"/>
                </a:cubicBezTo>
                <a:cubicBezTo>
                  <a:pt x="367215" y="190807"/>
                  <a:pt x="355980" y="218774"/>
                  <a:pt x="337435" y="240233"/>
                </a:cubicBezTo>
                <a:cubicBezTo>
                  <a:pt x="330385" y="215740"/>
                  <a:pt x="314055" y="195152"/>
                  <a:pt x="292528" y="182550"/>
                </a:cubicBezTo>
                <a:cubicBezTo>
                  <a:pt x="300768" y="171941"/>
                  <a:pt x="305696" y="158628"/>
                  <a:pt x="305696" y="144177"/>
                </a:cubicBezTo>
                <a:cubicBezTo>
                  <a:pt x="305696" y="109665"/>
                  <a:pt x="277677" y="81590"/>
                  <a:pt x="243235" y="81590"/>
                </a:cubicBezTo>
                <a:cubicBezTo>
                  <a:pt x="208794" y="81590"/>
                  <a:pt x="180770" y="109665"/>
                  <a:pt x="180770" y="144177"/>
                </a:cubicBezTo>
                <a:cubicBezTo>
                  <a:pt x="180770" y="158628"/>
                  <a:pt x="185698" y="171941"/>
                  <a:pt x="193943" y="182550"/>
                </a:cubicBezTo>
                <a:cubicBezTo>
                  <a:pt x="173394" y="194578"/>
                  <a:pt x="157586" y="213881"/>
                  <a:pt x="150059" y="236910"/>
                </a:cubicBezTo>
                <a:cubicBezTo>
                  <a:pt x="133171" y="215922"/>
                  <a:pt x="123041" y="189255"/>
                  <a:pt x="123041" y="160258"/>
                </a:cubicBezTo>
                <a:cubicBezTo>
                  <a:pt x="123041" y="92807"/>
                  <a:pt x="177809" y="37932"/>
                  <a:pt x="245128" y="37932"/>
                </a:cubicBezTo>
                <a:close/>
                <a:moveTo>
                  <a:pt x="82470" y="373475"/>
                </a:moveTo>
                <a:cubicBezTo>
                  <a:pt x="48823" y="339759"/>
                  <a:pt x="40494" y="285317"/>
                  <a:pt x="38486" y="256768"/>
                </a:cubicBezTo>
                <a:cubicBezTo>
                  <a:pt x="67005" y="258784"/>
                  <a:pt x="121296" y="267140"/>
                  <a:pt x="154924" y="300834"/>
                </a:cubicBezTo>
                <a:cubicBezTo>
                  <a:pt x="170289" y="316229"/>
                  <a:pt x="178031" y="331798"/>
                  <a:pt x="177934" y="347112"/>
                </a:cubicBezTo>
                <a:cubicBezTo>
                  <a:pt x="177905" y="351416"/>
                  <a:pt x="177276" y="355520"/>
                  <a:pt x="176300" y="359369"/>
                </a:cubicBezTo>
                <a:cubicBezTo>
                  <a:pt x="158492" y="342426"/>
                  <a:pt x="137249" y="323790"/>
                  <a:pt x="112027" y="303861"/>
                </a:cubicBezTo>
                <a:cubicBezTo>
                  <a:pt x="103820" y="297371"/>
                  <a:pt x="91919" y="298782"/>
                  <a:pt x="85442" y="307006"/>
                </a:cubicBezTo>
                <a:cubicBezTo>
                  <a:pt x="78969" y="315229"/>
                  <a:pt x="80377" y="327153"/>
                  <a:pt x="88585" y="333639"/>
                </a:cubicBezTo>
                <a:cubicBezTo>
                  <a:pt x="115270" y="354728"/>
                  <a:pt x="137230" y="374253"/>
                  <a:pt x="155157" y="391659"/>
                </a:cubicBezTo>
                <a:cubicBezTo>
                  <a:pt x="145970" y="394741"/>
                  <a:pt x="134990" y="396286"/>
                  <a:pt x="128779" y="396286"/>
                </a:cubicBezTo>
                <a:cubicBezTo>
                  <a:pt x="112941" y="396286"/>
                  <a:pt x="97790" y="388825"/>
                  <a:pt x="82470" y="373475"/>
                </a:cubicBezTo>
                <a:close/>
              </a:path>
            </a:pathLst>
          </a:custGeom>
          <a:solidFill>
            <a:schemeClr val="bg1"/>
          </a:solidFill>
          <a:ln w="930" cap="flat">
            <a:noFill/>
            <a:prstDash val="solid"/>
            <a:miter/>
          </a:ln>
        </p:spPr>
        <p:txBody>
          <a:bodyPr rtlCol="0" anchor="ctr"/>
          <a:lstStyle/>
          <a:p>
            <a:endParaRPr lang="en-ID"/>
          </a:p>
        </p:txBody>
      </p:sp>
      <p:grpSp>
        <p:nvGrpSpPr>
          <p:cNvPr id="32" name="Group 31">
            <a:extLst>
              <a:ext uri="{FF2B5EF4-FFF2-40B4-BE49-F238E27FC236}">
                <a16:creationId xmlns:a16="http://schemas.microsoft.com/office/drawing/2014/main" id="{8B245363-15D8-4901-82C0-D1B1213972D6}"/>
              </a:ext>
            </a:extLst>
          </p:cNvPr>
          <p:cNvGrpSpPr/>
          <p:nvPr/>
        </p:nvGrpSpPr>
        <p:grpSpPr>
          <a:xfrm>
            <a:off x="6443266" y="4748420"/>
            <a:ext cx="4198546" cy="984372"/>
            <a:chOff x="6443266" y="4748420"/>
            <a:chExt cx="4198546" cy="984372"/>
          </a:xfrm>
        </p:grpSpPr>
        <p:grpSp>
          <p:nvGrpSpPr>
            <p:cNvPr id="24" name="Group 23">
              <a:extLst>
                <a:ext uri="{FF2B5EF4-FFF2-40B4-BE49-F238E27FC236}">
                  <a16:creationId xmlns:a16="http://schemas.microsoft.com/office/drawing/2014/main" id="{6662BD3D-7721-4744-96A4-7CB53F63DECC}"/>
                </a:ext>
              </a:extLst>
            </p:cNvPr>
            <p:cNvGrpSpPr/>
            <p:nvPr/>
          </p:nvGrpSpPr>
          <p:grpSpPr>
            <a:xfrm>
              <a:off x="6443266" y="4748420"/>
              <a:ext cx="1908072" cy="984372"/>
              <a:chOff x="8573546" y="1943166"/>
              <a:chExt cx="1908072" cy="984372"/>
            </a:xfrm>
          </p:grpSpPr>
          <p:sp>
            <p:nvSpPr>
              <p:cNvPr id="25" name="Center Text Body">
                <a:extLst>
                  <a:ext uri="{FF2B5EF4-FFF2-40B4-BE49-F238E27FC236}">
                    <a16:creationId xmlns:a16="http://schemas.microsoft.com/office/drawing/2014/main" id="{9B7B22B2-54D1-49F1-B924-C5CFD870ECF5}"/>
                  </a:ext>
                </a:extLst>
              </p:cNvPr>
              <p:cNvSpPr txBox="1"/>
              <p:nvPr/>
            </p:nvSpPr>
            <p:spPr>
              <a:xfrm flipH="1">
                <a:off x="8573546" y="2194004"/>
                <a:ext cx="1908072" cy="733534"/>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ctr"/>
                <a:r>
                  <a:rPr lang="en-US" sz="1100"/>
                  <a:t>dapibus integer portititor eleifend nulla dictumplaceat lacus iusto sapiente</a:t>
                </a:r>
                <a:endParaRPr lang="en-ID" sz="1100"/>
              </a:p>
            </p:txBody>
          </p:sp>
          <p:sp>
            <p:nvSpPr>
              <p:cNvPr id="26" name="CenterSub">
                <a:extLst>
                  <a:ext uri="{FF2B5EF4-FFF2-40B4-BE49-F238E27FC236}">
                    <a16:creationId xmlns:a16="http://schemas.microsoft.com/office/drawing/2014/main" id="{5A48E6B1-2B94-4C51-AD66-48E0DD0A2A91}"/>
                  </a:ext>
                </a:extLst>
              </p:cNvPr>
              <p:cNvSpPr txBox="1"/>
              <p:nvPr/>
            </p:nvSpPr>
            <p:spPr>
              <a:xfrm flipH="1">
                <a:off x="9065115" y="1943166"/>
                <a:ext cx="924932" cy="250838"/>
              </a:xfrm>
              <a:prstGeom prst="rect">
                <a:avLst/>
              </a:prstGeom>
              <a:noFill/>
            </p:spPr>
            <p:txBody>
              <a:bodyPr wrap="none" lIns="0" tIns="0" rIns="0" bIns="0" rtlCol="0">
                <a:spAutoFit/>
              </a:bodyPr>
              <a:lstStyle/>
              <a:p>
                <a:pPr algn="ctr">
                  <a:lnSpc>
                    <a:spcPct val="150000"/>
                  </a:lnSpc>
                </a:pPr>
                <a:r>
                  <a:rPr lang="en-US" sz="1200">
                    <a:solidFill>
                      <a:schemeClr val="tx1">
                        <a:lumMod val="65000"/>
                        <a:lumOff val="35000"/>
                      </a:schemeClr>
                    </a:solidFill>
                    <a:latin typeface="+mj-lt"/>
                  </a:rPr>
                  <a:t>Description</a:t>
                </a:r>
                <a:endParaRPr lang="en-ID" sz="1200">
                  <a:solidFill>
                    <a:schemeClr val="tx1">
                      <a:lumMod val="65000"/>
                      <a:lumOff val="35000"/>
                    </a:schemeClr>
                  </a:solidFill>
                  <a:latin typeface="+mj-lt"/>
                </a:endParaRPr>
              </a:p>
            </p:txBody>
          </p:sp>
        </p:grpSp>
        <p:grpSp>
          <p:nvGrpSpPr>
            <p:cNvPr id="27" name="Group 26">
              <a:extLst>
                <a:ext uri="{FF2B5EF4-FFF2-40B4-BE49-F238E27FC236}">
                  <a16:creationId xmlns:a16="http://schemas.microsoft.com/office/drawing/2014/main" id="{A7AFA55A-C497-4651-A4A1-39EEF5AF1F08}"/>
                </a:ext>
              </a:extLst>
            </p:cNvPr>
            <p:cNvGrpSpPr/>
            <p:nvPr/>
          </p:nvGrpSpPr>
          <p:grpSpPr>
            <a:xfrm>
              <a:off x="8733740" y="4748420"/>
              <a:ext cx="1908072" cy="984372"/>
              <a:chOff x="8573546" y="1943166"/>
              <a:chExt cx="1908072" cy="984372"/>
            </a:xfrm>
          </p:grpSpPr>
          <p:sp>
            <p:nvSpPr>
              <p:cNvPr id="28" name="Center Text Body">
                <a:extLst>
                  <a:ext uri="{FF2B5EF4-FFF2-40B4-BE49-F238E27FC236}">
                    <a16:creationId xmlns:a16="http://schemas.microsoft.com/office/drawing/2014/main" id="{E1BFEB71-DD89-4DF9-82AA-90B5C78374D6}"/>
                  </a:ext>
                </a:extLst>
              </p:cNvPr>
              <p:cNvSpPr txBox="1"/>
              <p:nvPr/>
            </p:nvSpPr>
            <p:spPr>
              <a:xfrm flipH="1">
                <a:off x="8573546" y="2194004"/>
                <a:ext cx="1908072" cy="733534"/>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ctr"/>
                <a:r>
                  <a:rPr lang="en-US" sz="1100"/>
                  <a:t>dapibus integer portititor eleifend nulla dictumplaceat lacus iusto sapiente</a:t>
                </a:r>
                <a:endParaRPr lang="en-ID" sz="1100"/>
              </a:p>
            </p:txBody>
          </p:sp>
          <p:sp>
            <p:nvSpPr>
              <p:cNvPr id="29" name="CenterSub">
                <a:extLst>
                  <a:ext uri="{FF2B5EF4-FFF2-40B4-BE49-F238E27FC236}">
                    <a16:creationId xmlns:a16="http://schemas.microsoft.com/office/drawing/2014/main" id="{3C3DB80C-ECD6-4D5A-BB1E-45AA2398FD23}"/>
                  </a:ext>
                </a:extLst>
              </p:cNvPr>
              <p:cNvSpPr txBox="1"/>
              <p:nvPr/>
            </p:nvSpPr>
            <p:spPr>
              <a:xfrm flipH="1">
                <a:off x="9065115" y="1943166"/>
                <a:ext cx="924932" cy="250838"/>
              </a:xfrm>
              <a:prstGeom prst="rect">
                <a:avLst/>
              </a:prstGeom>
              <a:noFill/>
            </p:spPr>
            <p:txBody>
              <a:bodyPr wrap="none" lIns="0" tIns="0" rIns="0" bIns="0" rtlCol="0">
                <a:spAutoFit/>
              </a:bodyPr>
              <a:lstStyle/>
              <a:p>
                <a:pPr algn="ctr">
                  <a:lnSpc>
                    <a:spcPct val="150000"/>
                  </a:lnSpc>
                </a:pPr>
                <a:r>
                  <a:rPr lang="en-US" sz="1200">
                    <a:solidFill>
                      <a:schemeClr val="tx1">
                        <a:lumMod val="65000"/>
                        <a:lumOff val="35000"/>
                      </a:schemeClr>
                    </a:solidFill>
                    <a:latin typeface="+mj-lt"/>
                  </a:rPr>
                  <a:t>Description</a:t>
                </a:r>
                <a:endParaRPr lang="en-ID" sz="1200">
                  <a:solidFill>
                    <a:schemeClr val="tx1">
                      <a:lumMod val="65000"/>
                      <a:lumOff val="35000"/>
                    </a:schemeClr>
                  </a:solidFill>
                  <a:latin typeface="+mj-lt"/>
                </a:endParaRPr>
              </a:p>
            </p:txBody>
          </p:sp>
        </p:grpSp>
      </p:grpSp>
    </p:spTree>
    <p:extLst>
      <p:ext uri="{BB962C8B-B14F-4D97-AF65-F5344CB8AC3E}">
        <p14:creationId xmlns:p14="http://schemas.microsoft.com/office/powerpoint/2010/main" val="887284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992980CA-86ED-4875-9B17-ED8CBA54A38B}"/>
              </a:ext>
            </a:extLst>
          </p:cNvPr>
          <p:cNvSpPr>
            <a:spLocks noGrp="1"/>
          </p:cNvSpPr>
          <p:nvPr>
            <p:ph type="pic" sz="quarter" idx="10"/>
          </p:nvPr>
        </p:nvSpPr>
        <p:spPr/>
      </p:sp>
      <p:grpSp>
        <p:nvGrpSpPr>
          <p:cNvPr id="38" name="Group 37">
            <a:extLst>
              <a:ext uri="{FF2B5EF4-FFF2-40B4-BE49-F238E27FC236}">
                <a16:creationId xmlns:a16="http://schemas.microsoft.com/office/drawing/2014/main" id="{77D933ED-D420-4CB9-BDB3-F9A2307C39CA}"/>
              </a:ext>
            </a:extLst>
          </p:cNvPr>
          <p:cNvGrpSpPr/>
          <p:nvPr/>
        </p:nvGrpSpPr>
        <p:grpSpPr>
          <a:xfrm>
            <a:off x="1" y="1704843"/>
            <a:ext cx="3743811" cy="5153156"/>
            <a:chOff x="1" y="1704843"/>
            <a:chExt cx="3743811" cy="5153156"/>
          </a:xfrm>
        </p:grpSpPr>
        <p:sp>
          <p:nvSpPr>
            <p:cNvPr id="37" name="Freeform: Shape 36">
              <a:extLst>
                <a:ext uri="{FF2B5EF4-FFF2-40B4-BE49-F238E27FC236}">
                  <a16:creationId xmlns:a16="http://schemas.microsoft.com/office/drawing/2014/main" id="{13D325DE-429E-4865-BAD3-7423D3C0FD61}"/>
                </a:ext>
              </a:extLst>
            </p:cNvPr>
            <p:cNvSpPr/>
            <p:nvPr/>
          </p:nvSpPr>
          <p:spPr>
            <a:xfrm>
              <a:off x="682170" y="2202265"/>
              <a:ext cx="533242" cy="4158314"/>
            </a:xfrm>
            <a:custGeom>
              <a:avLst/>
              <a:gdLst>
                <a:gd name="connsiteX0" fmla="*/ 8081 w 533242"/>
                <a:gd name="connsiteY0" fmla="*/ 3413539 h 4158314"/>
                <a:gd name="connsiteX1" fmla="*/ 528098 w 533242"/>
                <a:gd name="connsiteY1" fmla="*/ 3534730 h 4158314"/>
                <a:gd name="connsiteX2" fmla="*/ 528098 w 533242"/>
                <a:gd name="connsiteY2" fmla="*/ 3713946 h 4158314"/>
                <a:gd name="connsiteX3" fmla="*/ 207125 w 533242"/>
                <a:gd name="connsiteY3" fmla="*/ 3785925 h 4158314"/>
                <a:gd name="connsiteX4" fmla="*/ 528098 w 533242"/>
                <a:gd name="connsiteY4" fmla="*/ 3857907 h 4158314"/>
                <a:gd name="connsiteX5" fmla="*/ 528098 w 533242"/>
                <a:gd name="connsiteY5" fmla="*/ 4037123 h 4158314"/>
                <a:gd name="connsiteX6" fmla="*/ 8081 w 533242"/>
                <a:gd name="connsiteY6" fmla="*/ 4158314 h 4158314"/>
                <a:gd name="connsiteX7" fmla="*/ 8081 w 533242"/>
                <a:gd name="connsiteY7" fmla="*/ 4002601 h 4158314"/>
                <a:gd name="connsiteX8" fmla="*/ 362104 w 533242"/>
                <a:gd name="connsiteY8" fmla="*/ 3945311 h 4158314"/>
                <a:gd name="connsiteX9" fmla="*/ 8081 w 533242"/>
                <a:gd name="connsiteY9" fmla="*/ 3865253 h 4158314"/>
                <a:gd name="connsiteX10" fmla="*/ 8081 w 533242"/>
                <a:gd name="connsiteY10" fmla="*/ 3707335 h 4158314"/>
                <a:gd name="connsiteX11" fmla="*/ 362104 w 533242"/>
                <a:gd name="connsiteY11" fmla="*/ 3626543 h 4158314"/>
                <a:gd name="connsiteX12" fmla="*/ 8081 w 533242"/>
                <a:gd name="connsiteY12" fmla="*/ 3569253 h 4158314"/>
                <a:gd name="connsiteX13" fmla="*/ 266619 w 533242"/>
                <a:gd name="connsiteY13" fmla="*/ 2934468 h 4158314"/>
                <a:gd name="connsiteX14" fmla="*/ 169300 w 533242"/>
                <a:gd name="connsiteY14" fmla="*/ 2965681 h 4158314"/>
                <a:gd name="connsiteX15" fmla="*/ 133675 w 533242"/>
                <a:gd name="connsiteY15" fmla="*/ 3051985 h 4158314"/>
                <a:gd name="connsiteX16" fmla="*/ 169300 w 533242"/>
                <a:gd name="connsiteY16" fmla="*/ 3138656 h 4158314"/>
                <a:gd name="connsiteX17" fmla="*/ 266619 w 533242"/>
                <a:gd name="connsiteY17" fmla="*/ 3170239 h 4158314"/>
                <a:gd name="connsiteX18" fmla="*/ 362838 w 533242"/>
                <a:gd name="connsiteY18" fmla="*/ 3138656 h 4158314"/>
                <a:gd name="connsiteX19" fmla="*/ 398825 w 533242"/>
                <a:gd name="connsiteY19" fmla="*/ 3051985 h 4158314"/>
                <a:gd name="connsiteX20" fmla="*/ 362838 w 533242"/>
                <a:gd name="connsiteY20" fmla="*/ 2966051 h 4158314"/>
                <a:gd name="connsiteX21" fmla="*/ 266619 w 533242"/>
                <a:gd name="connsiteY21" fmla="*/ 2934468 h 4158314"/>
                <a:gd name="connsiteX22" fmla="*/ 266619 w 533242"/>
                <a:gd name="connsiteY22" fmla="*/ 2787571 h 4158314"/>
                <a:gd name="connsiteX23" fmla="*/ 403967 w 533242"/>
                <a:gd name="connsiteY23" fmla="*/ 2822825 h 4158314"/>
                <a:gd name="connsiteX24" fmla="*/ 499086 w 533242"/>
                <a:gd name="connsiteY24" fmla="*/ 2918677 h 4158314"/>
                <a:gd name="connsiteX25" fmla="*/ 533239 w 533242"/>
                <a:gd name="connsiteY25" fmla="*/ 3051985 h 4158314"/>
                <a:gd name="connsiteX26" fmla="*/ 499086 w 533242"/>
                <a:gd name="connsiteY26" fmla="*/ 3185660 h 4158314"/>
                <a:gd name="connsiteX27" fmla="*/ 403967 w 533242"/>
                <a:gd name="connsiteY27" fmla="*/ 3281879 h 4158314"/>
                <a:gd name="connsiteX28" fmla="*/ 266619 w 533242"/>
                <a:gd name="connsiteY28" fmla="*/ 3317137 h 4158314"/>
                <a:gd name="connsiteX29" fmla="*/ 129272 w 533242"/>
                <a:gd name="connsiteY29" fmla="*/ 3281879 h 4158314"/>
                <a:gd name="connsiteX30" fmla="*/ 34152 w 533242"/>
                <a:gd name="connsiteY30" fmla="*/ 3185660 h 4158314"/>
                <a:gd name="connsiteX31" fmla="*/ 0 w 533242"/>
                <a:gd name="connsiteY31" fmla="*/ 3051985 h 4158314"/>
                <a:gd name="connsiteX32" fmla="*/ 34152 w 533242"/>
                <a:gd name="connsiteY32" fmla="*/ 2917942 h 4158314"/>
                <a:gd name="connsiteX33" fmla="*/ 129272 w 533242"/>
                <a:gd name="connsiteY33" fmla="*/ 2822458 h 4158314"/>
                <a:gd name="connsiteX34" fmla="*/ 266619 w 533242"/>
                <a:gd name="connsiteY34" fmla="*/ 2787571 h 4158314"/>
                <a:gd name="connsiteX35" fmla="*/ 185093 w 533242"/>
                <a:gd name="connsiteY35" fmla="*/ 2415003 h 4158314"/>
                <a:gd name="connsiteX36" fmla="*/ 144694 w 533242"/>
                <a:gd name="connsiteY36" fmla="*/ 2430059 h 4158314"/>
                <a:gd name="connsiteX37" fmla="*/ 130008 w 533242"/>
                <a:gd name="connsiteY37" fmla="*/ 2475232 h 4158314"/>
                <a:gd name="connsiteX38" fmla="*/ 130008 w 533242"/>
                <a:gd name="connsiteY38" fmla="*/ 2546474 h 4158314"/>
                <a:gd name="connsiteX39" fmla="*/ 239444 w 533242"/>
                <a:gd name="connsiteY39" fmla="*/ 2546474 h 4158314"/>
                <a:gd name="connsiteX40" fmla="*/ 239444 w 533242"/>
                <a:gd name="connsiteY40" fmla="*/ 2475232 h 4158314"/>
                <a:gd name="connsiteX41" fmla="*/ 185093 w 533242"/>
                <a:gd name="connsiteY41" fmla="*/ 2415003 h 4158314"/>
                <a:gd name="connsiteX42" fmla="*/ 528099 w 533242"/>
                <a:gd name="connsiteY42" fmla="*/ 2267370 h 4158314"/>
                <a:gd name="connsiteX43" fmla="*/ 528099 w 533242"/>
                <a:gd name="connsiteY43" fmla="*/ 2426752 h 4158314"/>
                <a:gd name="connsiteX44" fmla="*/ 336398 w 533242"/>
                <a:gd name="connsiteY44" fmla="*/ 2531787 h 4158314"/>
                <a:gd name="connsiteX45" fmla="*/ 336398 w 533242"/>
                <a:gd name="connsiteY45" fmla="*/ 2546474 h 4158314"/>
                <a:gd name="connsiteX46" fmla="*/ 528099 w 533242"/>
                <a:gd name="connsiteY46" fmla="*/ 2546474 h 4158314"/>
                <a:gd name="connsiteX47" fmla="*/ 528099 w 533242"/>
                <a:gd name="connsiteY47" fmla="*/ 2691170 h 4158314"/>
                <a:gd name="connsiteX48" fmla="*/ 8082 w 533242"/>
                <a:gd name="connsiteY48" fmla="*/ 2691170 h 4158314"/>
                <a:gd name="connsiteX49" fmla="*/ 8082 w 533242"/>
                <a:gd name="connsiteY49" fmla="*/ 2462745 h 4158314"/>
                <a:gd name="connsiteX50" fmla="*/ 29747 w 533242"/>
                <a:gd name="connsiteY50" fmla="*/ 2356610 h 4158314"/>
                <a:gd name="connsiteX51" fmla="*/ 89609 w 533242"/>
                <a:gd name="connsiteY51" fmla="*/ 2290875 h 4158314"/>
                <a:gd name="connsiteX52" fmla="*/ 175542 w 533242"/>
                <a:gd name="connsiteY52" fmla="*/ 2268839 h 4158314"/>
                <a:gd name="connsiteX53" fmla="*/ 269924 w 533242"/>
                <a:gd name="connsiteY53" fmla="*/ 2298953 h 4158314"/>
                <a:gd name="connsiteX54" fmla="*/ 326115 w 533242"/>
                <a:gd name="connsiteY54" fmla="*/ 2385624 h 4158314"/>
                <a:gd name="connsiteX55" fmla="*/ 8081 w 533242"/>
                <a:gd name="connsiteY55" fmla="*/ 1688410 h 4158314"/>
                <a:gd name="connsiteX56" fmla="*/ 262213 w 533242"/>
                <a:gd name="connsiteY56" fmla="*/ 1889661 h 4158314"/>
                <a:gd name="connsiteX57" fmla="*/ 528098 w 533242"/>
                <a:gd name="connsiteY57" fmla="*/ 1688410 h 4158314"/>
                <a:gd name="connsiteX58" fmla="*/ 528098 w 533242"/>
                <a:gd name="connsiteY58" fmla="*/ 1862484 h 4158314"/>
                <a:gd name="connsiteX59" fmla="*/ 298203 w 533242"/>
                <a:gd name="connsiteY59" fmla="*/ 2026273 h 4158314"/>
                <a:gd name="connsiteX60" fmla="*/ 528098 w 533242"/>
                <a:gd name="connsiteY60" fmla="*/ 2026273 h 4158314"/>
                <a:gd name="connsiteX61" fmla="*/ 528098 w 533242"/>
                <a:gd name="connsiteY61" fmla="*/ 2170969 h 4158314"/>
                <a:gd name="connsiteX62" fmla="*/ 8081 w 533242"/>
                <a:gd name="connsiteY62" fmla="*/ 2170969 h 4158314"/>
                <a:gd name="connsiteX63" fmla="*/ 8081 w 533242"/>
                <a:gd name="connsiteY63" fmla="*/ 2026273 h 4158314"/>
                <a:gd name="connsiteX64" fmla="*/ 232832 w 533242"/>
                <a:gd name="connsiteY64" fmla="*/ 2026273 h 4158314"/>
                <a:gd name="connsiteX65" fmla="*/ 8081 w 533242"/>
                <a:gd name="connsiteY65" fmla="*/ 1861015 h 4158314"/>
                <a:gd name="connsiteX66" fmla="*/ 266619 w 533242"/>
                <a:gd name="connsiteY66" fmla="*/ 1209339 h 4158314"/>
                <a:gd name="connsiteX67" fmla="*/ 169300 w 533242"/>
                <a:gd name="connsiteY67" fmla="*/ 1240552 h 4158314"/>
                <a:gd name="connsiteX68" fmla="*/ 133675 w 533242"/>
                <a:gd name="connsiteY68" fmla="*/ 1326856 h 4158314"/>
                <a:gd name="connsiteX69" fmla="*/ 169300 w 533242"/>
                <a:gd name="connsiteY69" fmla="*/ 1413527 h 4158314"/>
                <a:gd name="connsiteX70" fmla="*/ 266619 w 533242"/>
                <a:gd name="connsiteY70" fmla="*/ 1445110 h 4158314"/>
                <a:gd name="connsiteX71" fmla="*/ 362838 w 533242"/>
                <a:gd name="connsiteY71" fmla="*/ 1413527 h 4158314"/>
                <a:gd name="connsiteX72" fmla="*/ 398825 w 533242"/>
                <a:gd name="connsiteY72" fmla="*/ 1326856 h 4158314"/>
                <a:gd name="connsiteX73" fmla="*/ 362838 w 533242"/>
                <a:gd name="connsiteY73" fmla="*/ 1240922 h 4158314"/>
                <a:gd name="connsiteX74" fmla="*/ 266619 w 533242"/>
                <a:gd name="connsiteY74" fmla="*/ 1209339 h 4158314"/>
                <a:gd name="connsiteX75" fmla="*/ 266619 w 533242"/>
                <a:gd name="connsiteY75" fmla="*/ 1062442 h 4158314"/>
                <a:gd name="connsiteX76" fmla="*/ 403967 w 533242"/>
                <a:gd name="connsiteY76" fmla="*/ 1097696 h 4158314"/>
                <a:gd name="connsiteX77" fmla="*/ 499086 w 533242"/>
                <a:gd name="connsiteY77" fmla="*/ 1193548 h 4158314"/>
                <a:gd name="connsiteX78" fmla="*/ 533239 w 533242"/>
                <a:gd name="connsiteY78" fmla="*/ 1326856 h 4158314"/>
                <a:gd name="connsiteX79" fmla="*/ 499086 w 533242"/>
                <a:gd name="connsiteY79" fmla="*/ 1460531 h 4158314"/>
                <a:gd name="connsiteX80" fmla="*/ 403967 w 533242"/>
                <a:gd name="connsiteY80" fmla="*/ 1556750 h 4158314"/>
                <a:gd name="connsiteX81" fmla="*/ 266619 w 533242"/>
                <a:gd name="connsiteY81" fmla="*/ 1592008 h 4158314"/>
                <a:gd name="connsiteX82" fmla="*/ 129272 w 533242"/>
                <a:gd name="connsiteY82" fmla="*/ 1556750 h 4158314"/>
                <a:gd name="connsiteX83" fmla="*/ 34152 w 533242"/>
                <a:gd name="connsiteY83" fmla="*/ 1460531 h 4158314"/>
                <a:gd name="connsiteX84" fmla="*/ 0 w 533242"/>
                <a:gd name="connsiteY84" fmla="*/ 1326856 h 4158314"/>
                <a:gd name="connsiteX85" fmla="*/ 34152 w 533242"/>
                <a:gd name="connsiteY85" fmla="*/ 1192813 h 4158314"/>
                <a:gd name="connsiteX86" fmla="*/ 129272 w 533242"/>
                <a:gd name="connsiteY86" fmla="*/ 1097329 h 4158314"/>
                <a:gd name="connsiteX87" fmla="*/ 266619 w 533242"/>
                <a:gd name="connsiteY87" fmla="*/ 1062442 h 4158314"/>
                <a:gd name="connsiteX88" fmla="*/ 8084 w 533242"/>
                <a:gd name="connsiteY88" fmla="*/ 519470 h 4158314"/>
                <a:gd name="connsiteX89" fmla="*/ 304817 w 533242"/>
                <a:gd name="connsiteY89" fmla="*/ 519470 h 4158314"/>
                <a:gd name="connsiteX90" fmla="*/ 429677 w 533242"/>
                <a:gd name="connsiteY90" fmla="*/ 549219 h 4158314"/>
                <a:gd name="connsiteX91" fmla="*/ 507165 w 533242"/>
                <a:gd name="connsiteY91" fmla="*/ 630381 h 4158314"/>
                <a:gd name="connsiteX92" fmla="*/ 533242 w 533242"/>
                <a:gd name="connsiteY92" fmla="*/ 746431 h 4158314"/>
                <a:gd name="connsiteX93" fmla="*/ 507535 w 533242"/>
                <a:gd name="connsiteY93" fmla="*/ 860641 h 4158314"/>
                <a:gd name="connsiteX94" fmla="*/ 430412 w 533242"/>
                <a:gd name="connsiteY94" fmla="*/ 938131 h 4158314"/>
                <a:gd name="connsiteX95" fmla="*/ 304817 w 533242"/>
                <a:gd name="connsiteY95" fmla="*/ 966040 h 4158314"/>
                <a:gd name="connsiteX96" fmla="*/ 8084 w 533242"/>
                <a:gd name="connsiteY96" fmla="*/ 966040 h 4158314"/>
                <a:gd name="connsiteX97" fmla="*/ 8084 w 533242"/>
                <a:gd name="connsiteY97" fmla="*/ 822082 h 4158314"/>
                <a:gd name="connsiteX98" fmla="*/ 304817 w 533242"/>
                <a:gd name="connsiteY98" fmla="*/ 822082 h 4158314"/>
                <a:gd name="connsiteX99" fmla="*/ 372757 w 533242"/>
                <a:gd name="connsiteY99" fmla="*/ 802616 h 4158314"/>
                <a:gd name="connsiteX100" fmla="*/ 396630 w 533242"/>
                <a:gd name="connsiteY100" fmla="*/ 743491 h 4158314"/>
                <a:gd name="connsiteX101" fmla="*/ 372387 w 533242"/>
                <a:gd name="connsiteY101" fmla="*/ 683629 h 4158314"/>
                <a:gd name="connsiteX102" fmla="*/ 304817 w 533242"/>
                <a:gd name="connsiteY102" fmla="*/ 663431 h 4158314"/>
                <a:gd name="connsiteX103" fmla="*/ 8084 w 533242"/>
                <a:gd name="connsiteY103" fmla="*/ 663431 h 4158314"/>
                <a:gd name="connsiteX104" fmla="*/ 8081 w 533242"/>
                <a:gd name="connsiteY104" fmla="*/ 0 h 4158314"/>
                <a:gd name="connsiteX105" fmla="*/ 123396 w 533242"/>
                <a:gd name="connsiteY105" fmla="*/ 0 h 4158314"/>
                <a:gd name="connsiteX106" fmla="*/ 123396 w 533242"/>
                <a:gd name="connsiteY106" fmla="*/ 140289 h 4158314"/>
                <a:gd name="connsiteX107" fmla="*/ 528098 w 533242"/>
                <a:gd name="connsiteY107" fmla="*/ 140289 h 4158314"/>
                <a:gd name="connsiteX108" fmla="*/ 528098 w 533242"/>
                <a:gd name="connsiteY108" fmla="*/ 284250 h 4158314"/>
                <a:gd name="connsiteX109" fmla="*/ 123396 w 533242"/>
                <a:gd name="connsiteY109" fmla="*/ 284250 h 4158314"/>
                <a:gd name="connsiteX110" fmla="*/ 123396 w 533242"/>
                <a:gd name="connsiteY110" fmla="*/ 423067 h 4158314"/>
                <a:gd name="connsiteX111" fmla="*/ 8081 w 533242"/>
                <a:gd name="connsiteY111" fmla="*/ 423067 h 415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33242" h="4158314">
                  <a:moveTo>
                    <a:pt x="8081" y="3413539"/>
                  </a:moveTo>
                  <a:lnTo>
                    <a:pt x="528098" y="3534730"/>
                  </a:lnTo>
                  <a:lnTo>
                    <a:pt x="528098" y="3713946"/>
                  </a:lnTo>
                  <a:lnTo>
                    <a:pt x="207125" y="3785925"/>
                  </a:lnTo>
                  <a:lnTo>
                    <a:pt x="528098" y="3857907"/>
                  </a:lnTo>
                  <a:lnTo>
                    <a:pt x="528098" y="4037123"/>
                  </a:lnTo>
                  <a:lnTo>
                    <a:pt x="8081" y="4158314"/>
                  </a:lnTo>
                  <a:lnTo>
                    <a:pt x="8081" y="4002601"/>
                  </a:lnTo>
                  <a:lnTo>
                    <a:pt x="362104" y="3945311"/>
                  </a:lnTo>
                  <a:lnTo>
                    <a:pt x="8081" y="3865253"/>
                  </a:lnTo>
                  <a:lnTo>
                    <a:pt x="8081" y="3707335"/>
                  </a:lnTo>
                  <a:lnTo>
                    <a:pt x="362104" y="3626543"/>
                  </a:lnTo>
                  <a:lnTo>
                    <a:pt x="8081" y="3569253"/>
                  </a:lnTo>
                  <a:close/>
                  <a:moveTo>
                    <a:pt x="266619" y="2934468"/>
                  </a:moveTo>
                  <a:cubicBezTo>
                    <a:pt x="225485" y="2934468"/>
                    <a:pt x="193046" y="2944873"/>
                    <a:pt x="169300" y="2965681"/>
                  </a:cubicBezTo>
                  <a:cubicBezTo>
                    <a:pt x="145549" y="2986493"/>
                    <a:pt x="133675" y="3015260"/>
                    <a:pt x="133675" y="3051985"/>
                  </a:cubicBezTo>
                  <a:cubicBezTo>
                    <a:pt x="133675" y="3088707"/>
                    <a:pt x="145549" y="3117599"/>
                    <a:pt x="169300" y="3138656"/>
                  </a:cubicBezTo>
                  <a:cubicBezTo>
                    <a:pt x="193046" y="3159710"/>
                    <a:pt x="225485" y="3170239"/>
                    <a:pt x="266619" y="3170239"/>
                  </a:cubicBezTo>
                  <a:cubicBezTo>
                    <a:pt x="306769" y="3170239"/>
                    <a:pt x="338844" y="3159710"/>
                    <a:pt x="362838" y="3138656"/>
                  </a:cubicBezTo>
                  <a:cubicBezTo>
                    <a:pt x="386832" y="3117599"/>
                    <a:pt x="398825" y="3088707"/>
                    <a:pt x="398825" y="3051985"/>
                  </a:cubicBezTo>
                  <a:cubicBezTo>
                    <a:pt x="398825" y="3015752"/>
                    <a:pt x="386832" y="2987106"/>
                    <a:pt x="362838" y="2966051"/>
                  </a:cubicBezTo>
                  <a:cubicBezTo>
                    <a:pt x="338844" y="2944994"/>
                    <a:pt x="306769" y="2934468"/>
                    <a:pt x="266619" y="2934468"/>
                  </a:cubicBezTo>
                  <a:close/>
                  <a:moveTo>
                    <a:pt x="266619" y="2787571"/>
                  </a:moveTo>
                  <a:cubicBezTo>
                    <a:pt x="317547" y="2787571"/>
                    <a:pt x="363324" y="2799320"/>
                    <a:pt x="403967" y="2822825"/>
                  </a:cubicBezTo>
                  <a:cubicBezTo>
                    <a:pt x="444609" y="2846330"/>
                    <a:pt x="476313" y="2878278"/>
                    <a:pt x="499086" y="2918677"/>
                  </a:cubicBezTo>
                  <a:cubicBezTo>
                    <a:pt x="521854" y="2959070"/>
                    <a:pt x="533239" y="3003508"/>
                    <a:pt x="533239" y="3051985"/>
                  </a:cubicBezTo>
                  <a:cubicBezTo>
                    <a:pt x="533239" y="3100462"/>
                    <a:pt x="521854" y="3145018"/>
                    <a:pt x="499086" y="3185660"/>
                  </a:cubicBezTo>
                  <a:cubicBezTo>
                    <a:pt x="476313" y="3226302"/>
                    <a:pt x="444609" y="3258377"/>
                    <a:pt x="403967" y="3281879"/>
                  </a:cubicBezTo>
                  <a:cubicBezTo>
                    <a:pt x="363324" y="3305384"/>
                    <a:pt x="317547" y="3317137"/>
                    <a:pt x="266619" y="3317137"/>
                  </a:cubicBezTo>
                  <a:cubicBezTo>
                    <a:pt x="215694" y="3317137"/>
                    <a:pt x="169914" y="3305384"/>
                    <a:pt x="129272" y="3281879"/>
                  </a:cubicBezTo>
                  <a:cubicBezTo>
                    <a:pt x="88630" y="3258377"/>
                    <a:pt x="56925" y="3226302"/>
                    <a:pt x="34152" y="3185660"/>
                  </a:cubicBezTo>
                  <a:cubicBezTo>
                    <a:pt x="11385" y="3145018"/>
                    <a:pt x="0" y="3100462"/>
                    <a:pt x="0" y="3051985"/>
                  </a:cubicBezTo>
                  <a:cubicBezTo>
                    <a:pt x="0" y="3003019"/>
                    <a:pt x="11385" y="2958335"/>
                    <a:pt x="34152" y="2917942"/>
                  </a:cubicBezTo>
                  <a:cubicBezTo>
                    <a:pt x="56925" y="2877543"/>
                    <a:pt x="88630" y="2845717"/>
                    <a:pt x="129272" y="2822458"/>
                  </a:cubicBezTo>
                  <a:cubicBezTo>
                    <a:pt x="169914" y="2799196"/>
                    <a:pt x="215694" y="2787571"/>
                    <a:pt x="266619" y="2787571"/>
                  </a:cubicBezTo>
                  <a:close/>
                  <a:moveTo>
                    <a:pt x="185093" y="2415003"/>
                  </a:moveTo>
                  <a:cubicBezTo>
                    <a:pt x="167953" y="2415003"/>
                    <a:pt x="154488" y="2420020"/>
                    <a:pt x="144694" y="2430059"/>
                  </a:cubicBezTo>
                  <a:cubicBezTo>
                    <a:pt x="134900" y="2440096"/>
                    <a:pt x="130008" y="2455156"/>
                    <a:pt x="130008" y="2475232"/>
                  </a:cubicBezTo>
                  <a:lnTo>
                    <a:pt x="130008" y="2546474"/>
                  </a:lnTo>
                  <a:lnTo>
                    <a:pt x="239444" y="2546474"/>
                  </a:lnTo>
                  <a:lnTo>
                    <a:pt x="239444" y="2475232"/>
                  </a:lnTo>
                  <a:cubicBezTo>
                    <a:pt x="239444" y="2435076"/>
                    <a:pt x="221329" y="2415003"/>
                    <a:pt x="185093" y="2415003"/>
                  </a:cubicBezTo>
                  <a:close/>
                  <a:moveTo>
                    <a:pt x="528099" y="2267370"/>
                  </a:moveTo>
                  <a:lnTo>
                    <a:pt x="528099" y="2426752"/>
                  </a:lnTo>
                  <a:lnTo>
                    <a:pt x="336398" y="2531787"/>
                  </a:lnTo>
                  <a:lnTo>
                    <a:pt x="336398" y="2546474"/>
                  </a:lnTo>
                  <a:lnTo>
                    <a:pt x="528099" y="2546474"/>
                  </a:lnTo>
                  <a:lnTo>
                    <a:pt x="528099" y="2691170"/>
                  </a:lnTo>
                  <a:lnTo>
                    <a:pt x="8082" y="2691170"/>
                  </a:lnTo>
                  <a:lnTo>
                    <a:pt x="8082" y="2462745"/>
                  </a:lnTo>
                  <a:cubicBezTo>
                    <a:pt x="8082" y="2421125"/>
                    <a:pt x="15300" y="2385746"/>
                    <a:pt x="29747" y="2356610"/>
                  </a:cubicBezTo>
                  <a:cubicBezTo>
                    <a:pt x="44193" y="2327472"/>
                    <a:pt x="64145" y="2305561"/>
                    <a:pt x="89609" y="2290875"/>
                  </a:cubicBezTo>
                  <a:cubicBezTo>
                    <a:pt x="115073" y="2276183"/>
                    <a:pt x="143716" y="2268839"/>
                    <a:pt x="175542" y="2268839"/>
                  </a:cubicBezTo>
                  <a:cubicBezTo>
                    <a:pt x="211778" y="2268839"/>
                    <a:pt x="243240" y="2278876"/>
                    <a:pt x="269924" y="2298953"/>
                  </a:cubicBezTo>
                  <a:cubicBezTo>
                    <a:pt x="296612" y="2319027"/>
                    <a:pt x="315343" y="2347919"/>
                    <a:pt x="326115" y="2385624"/>
                  </a:cubicBezTo>
                  <a:close/>
                  <a:moveTo>
                    <a:pt x="8081" y="1688410"/>
                  </a:moveTo>
                  <a:lnTo>
                    <a:pt x="262213" y="1889661"/>
                  </a:lnTo>
                  <a:lnTo>
                    <a:pt x="528098" y="1688410"/>
                  </a:lnTo>
                  <a:lnTo>
                    <a:pt x="528098" y="1862484"/>
                  </a:lnTo>
                  <a:lnTo>
                    <a:pt x="298203" y="2026273"/>
                  </a:lnTo>
                  <a:lnTo>
                    <a:pt x="528098" y="2026273"/>
                  </a:lnTo>
                  <a:lnTo>
                    <a:pt x="528098" y="2170969"/>
                  </a:lnTo>
                  <a:lnTo>
                    <a:pt x="8081" y="2170969"/>
                  </a:lnTo>
                  <a:lnTo>
                    <a:pt x="8081" y="2026273"/>
                  </a:lnTo>
                  <a:lnTo>
                    <a:pt x="232832" y="2026273"/>
                  </a:lnTo>
                  <a:lnTo>
                    <a:pt x="8081" y="1861015"/>
                  </a:lnTo>
                  <a:close/>
                  <a:moveTo>
                    <a:pt x="266619" y="1209339"/>
                  </a:moveTo>
                  <a:cubicBezTo>
                    <a:pt x="225485" y="1209339"/>
                    <a:pt x="193046" y="1219744"/>
                    <a:pt x="169300" y="1240552"/>
                  </a:cubicBezTo>
                  <a:cubicBezTo>
                    <a:pt x="145549" y="1261366"/>
                    <a:pt x="133675" y="1290131"/>
                    <a:pt x="133675" y="1326856"/>
                  </a:cubicBezTo>
                  <a:cubicBezTo>
                    <a:pt x="133675" y="1363583"/>
                    <a:pt x="145549" y="1392470"/>
                    <a:pt x="169300" y="1413527"/>
                  </a:cubicBezTo>
                  <a:cubicBezTo>
                    <a:pt x="193046" y="1434581"/>
                    <a:pt x="225485" y="1445110"/>
                    <a:pt x="266619" y="1445110"/>
                  </a:cubicBezTo>
                  <a:cubicBezTo>
                    <a:pt x="306769" y="1445110"/>
                    <a:pt x="338844" y="1434581"/>
                    <a:pt x="362838" y="1413527"/>
                  </a:cubicBezTo>
                  <a:cubicBezTo>
                    <a:pt x="386832" y="1392470"/>
                    <a:pt x="398825" y="1363583"/>
                    <a:pt x="398825" y="1326856"/>
                  </a:cubicBezTo>
                  <a:cubicBezTo>
                    <a:pt x="398825" y="1290623"/>
                    <a:pt x="386832" y="1261977"/>
                    <a:pt x="362838" y="1240922"/>
                  </a:cubicBezTo>
                  <a:cubicBezTo>
                    <a:pt x="338844" y="1219865"/>
                    <a:pt x="306769" y="1209339"/>
                    <a:pt x="266619" y="1209339"/>
                  </a:cubicBezTo>
                  <a:close/>
                  <a:moveTo>
                    <a:pt x="266619" y="1062442"/>
                  </a:moveTo>
                  <a:cubicBezTo>
                    <a:pt x="317547" y="1062442"/>
                    <a:pt x="363324" y="1074191"/>
                    <a:pt x="403967" y="1097696"/>
                  </a:cubicBezTo>
                  <a:cubicBezTo>
                    <a:pt x="444609" y="1121199"/>
                    <a:pt x="476313" y="1153149"/>
                    <a:pt x="499086" y="1193548"/>
                  </a:cubicBezTo>
                  <a:cubicBezTo>
                    <a:pt x="521854" y="1233941"/>
                    <a:pt x="533239" y="1278379"/>
                    <a:pt x="533239" y="1326856"/>
                  </a:cubicBezTo>
                  <a:cubicBezTo>
                    <a:pt x="533239" y="1375333"/>
                    <a:pt x="521854" y="1419889"/>
                    <a:pt x="499086" y="1460531"/>
                  </a:cubicBezTo>
                  <a:cubicBezTo>
                    <a:pt x="476313" y="1501173"/>
                    <a:pt x="444609" y="1533248"/>
                    <a:pt x="403967" y="1556750"/>
                  </a:cubicBezTo>
                  <a:cubicBezTo>
                    <a:pt x="363324" y="1580255"/>
                    <a:pt x="317547" y="1592008"/>
                    <a:pt x="266619" y="1592008"/>
                  </a:cubicBezTo>
                  <a:cubicBezTo>
                    <a:pt x="215694" y="1592008"/>
                    <a:pt x="169914" y="1580255"/>
                    <a:pt x="129272" y="1556750"/>
                  </a:cubicBezTo>
                  <a:cubicBezTo>
                    <a:pt x="88630" y="1533248"/>
                    <a:pt x="56925" y="1501173"/>
                    <a:pt x="34152" y="1460531"/>
                  </a:cubicBezTo>
                  <a:cubicBezTo>
                    <a:pt x="11385" y="1419889"/>
                    <a:pt x="0" y="1375333"/>
                    <a:pt x="0" y="1326856"/>
                  </a:cubicBezTo>
                  <a:cubicBezTo>
                    <a:pt x="0" y="1277890"/>
                    <a:pt x="11385" y="1233206"/>
                    <a:pt x="34152" y="1192813"/>
                  </a:cubicBezTo>
                  <a:cubicBezTo>
                    <a:pt x="56925" y="1152414"/>
                    <a:pt x="88630" y="1120588"/>
                    <a:pt x="129272" y="1097329"/>
                  </a:cubicBezTo>
                  <a:cubicBezTo>
                    <a:pt x="169914" y="1074067"/>
                    <a:pt x="215694" y="1062442"/>
                    <a:pt x="266619" y="1062442"/>
                  </a:cubicBezTo>
                  <a:close/>
                  <a:moveTo>
                    <a:pt x="8084" y="519470"/>
                  </a:moveTo>
                  <a:lnTo>
                    <a:pt x="304817" y="519470"/>
                  </a:lnTo>
                  <a:cubicBezTo>
                    <a:pt x="353783" y="519470"/>
                    <a:pt x="395403" y="529385"/>
                    <a:pt x="429677" y="549219"/>
                  </a:cubicBezTo>
                  <a:cubicBezTo>
                    <a:pt x="463956" y="569049"/>
                    <a:pt x="489785" y="596104"/>
                    <a:pt x="507165" y="630381"/>
                  </a:cubicBezTo>
                  <a:cubicBezTo>
                    <a:pt x="524548" y="664655"/>
                    <a:pt x="533242" y="703338"/>
                    <a:pt x="533242" y="746431"/>
                  </a:cubicBezTo>
                  <a:cubicBezTo>
                    <a:pt x="533242" y="789521"/>
                    <a:pt x="524669" y="827591"/>
                    <a:pt x="507535" y="860641"/>
                  </a:cubicBezTo>
                  <a:cubicBezTo>
                    <a:pt x="490395" y="893693"/>
                    <a:pt x="464691" y="919522"/>
                    <a:pt x="430412" y="938131"/>
                  </a:cubicBezTo>
                  <a:cubicBezTo>
                    <a:pt x="396138" y="956738"/>
                    <a:pt x="354269" y="966040"/>
                    <a:pt x="304817" y="966040"/>
                  </a:cubicBezTo>
                  <a:lnTo>
                    <a:pt x="8084" y="966040"/>
                  </a:lnTo>
                  <a:lnTo>
                    <a:pt x="8084" y="822082"/>
                  </a:lnTo>
                  <a:lnTo>
                    <a:pt x="304817" y="822082"/>
                  </a:lnTo>
                  <a:cubicBezTo>
                    <a:pt x="334198" y="822082"/>
                    <a:pt x="356844" y="815592"/>
                    <a:pt x="372757" y="802616"/>
                  </a:cubicBezTo>
                  <a:cubicBezTo>
                    <a:pt x="388670" y="789642"/>
                    <a:pt x="396630" y="769933"/>
                    <a:pt x="396630" y="743491"/>
                  </a:cubicBezTo>
                  <a:cubicBezTo>
                    <a:pt x="396630" y="717052"/>
                    <a:pt x="388549" y="697095"/>
                    <a:pt x="372387" y="683629"/>
                  </a:cubicBezTo>
                  <a:cubicBezTo>
                    <a:pt x="356231" y="670164"/>
                    <a:pt x="333706" y="663431"/>
                    <a:pt x="304817" y="663431"/>
                  </a:cubicBezTo>
                  <a:lnTo>
                    <a:pt x="8084" y="663431"/>
                  </a:lnTo>
                  <a:close/>
                  <a:moveTo>
                    <a:pt x="8081" y="0"/>
                  </a:moveTo>
                  <a:lnTo>
                    <a:pt x="123396" y="0"/>
                  </a:lnTo>
                  <a:lnTo>
                    <a:pt x="123396" y="140289"/>
                  </a:lnTo>
                  <a:lnTo>
                    <a:pt x="528098" y="140289"/>
                  </a:lnTo>
                  <a:lnTo>
                    <a:pt x="528098" y="284250"/>
                  </a:lnTo>
                  <a:lnTo>
                    <a:pt x="123396" y="284250"/>
                  </a:lnTo>
                  <a:lnTo>
                    <a:pt x="123396" y="423067"/>
                  </a:lnTo>
                  <a:lnTo>
                    <a:pt x="8081" y="423067"/>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sp>
          <p:nvSpPr>
            <p:cNvPr id="36" name="Freeform: Shape 35">
              <a:extLst>
                <a:ext uri="{FF2B5EF4-FFF2-40B4-BE49-F238E27FC236}">
                  <a16:creationId xmlns:a16="http://schemas.microsoft.com/office/drawing/2014/main" id="{15A425E3-782B-4549-A7EC-8711F3737392}"/>
                </a:ext>
              </a:extLst>
            </p:cNvPr>
            <p:cNvSpPr/>
            <p:nvPr/>
          </p:nvSpPr>
          <p:spPr>
            <a:xfrm>
              <a:off x="1" y="1704843"/>
              <a:ext cx="3743811" cy="5153156"/>
            </a:xfrm>
            <a:custGeom>
              <a:avLst/>
              <a:gdLst>
                <a:gd name="connsiteX0" fmla="*/ 690251 w 3743811"/>
                <a:gd name="connsiteY0" fmla="*/ 3910960 h 5153156"/>
                <a:gd name="connsiteX1" fmla="*/ 690251 w 3743811"/>
                <a:gd name="connsiteY1" fmla="*/ 4066674 h 5153156"/>
                <a:gd name="connsiteX2" fmla="*/ 1044274 w 3743811"/>
                <a:gd name="connsiteY2" fmla="*/ 4123964 h 5153156"/>
                <a:gd name="connsiteX3" fmla="*/ 690251 w 3743811"/>
                <a:gd name="connsiteY3" fmla="*/ 4204756 h 5153156"/>
                <a:gd name="connsiteX4" fmla="*/ 690251 w 3743811"/>
                <a:gd name="connsiteY4" fmla="*/ 4362674 h 5153156"/>
                <a:gd name="connsiteX5" fmla="*/ 1044274 w 3743811"/>
                <a:gd name="connsiteY5" fmla="*/ 4442732 h 5153156"/>
                <a:gd name="connsiteX6" fmla="*/ 690251 w 3743811"/>
                <a:gd name="connsiteY6" fmla="*/ 4500022 h 5153156"/>
                <a:gd name="connsiteX7" fmla="*/ 690251 w 3743811"/>
                <a:gd name="connsiteY7" fmla="*/ 4655735 h 5153156"/>
                <a:gd name="connsiteX8" fmla="*/ 1210268 w 3743811"/>
                <a:gd name="connsiteY8" fmla="*/ 4534544 h 5153156"/>
                <a:gd name="connsiteX9" fmla="*/ 1210268 w 3743811"/>
                <a:gd name="connsiteY9" fmla="*/ 4355328 h 5153156"/>
                <a:gd name="connsiteX10" fmla="*/ 889295 w 3743811"/>
                <a:gd name="connsiteY10" fmla="*/ 4283346 h 5153156"/>
                <a:gd name="connsiteX11" fmla="*/ 1210268 w 3743811"/>
                <a:gd name="connsiteY11" fmla="*/ 4211367 h 5153156"/>
                <a:gd name="connsiteX12" fmla="*/ 1210268 w 3743811"/>
                <a:gd name="connsiteY12" fmla="*/ 4032151 h 5153156"/>
                <a:gd name="connsiteX13" fmla="*/ 948789 w 3743811"/>
                <a:gd name="connsiteY13" fmla="*/ 3431891 h 5153156"/>
                <a:gd name="connsiteX14" fmla="*/ 1045008 w 3743811"/>
                <a:gd name="connsiteY14" fmla="*/ 3463474 h 5153156"/>
                <a:gd name="connsiteX15" fmla="*/ 1080995 w 3743811"/>
                <a:gd name="connsiteY15" fmla="*/ 3549408 h 5153156"/>
                <a:gd name="connsiteX16" fmla="*/ 1045008 w 3743811"/>
                <a:gd name="connsiteY16" fmla="*/ 3636079 h 5153156"/>
                <a:gd name="connsiteX17" fmla="*/ 948789 w 3743811"/>
                <a:gd name="connsiteY17" fmla="*/ 3667662 h 5153156"/>
                <a:gd name="connsiteX18" fmla="*/ 851470 w 3743811"/>
                <a:gd name="connsiteY18" fmla="*/ 3636079 h 5153156"/>
                <a:gd name="connsiteX19" fmla="*/ 815845 w 3743811"/>
                <a:gd name="connsiteY19" fmla="*/ 3549408 h 5153156"/>
                <a:gd name="connsiteX20" fmla="*/ 851470 w 3743811"/>
                <a:gd name="connsiteY20" fmla="*/ 3463104 h 5153156"/>
                <a:gd name="connsiteX21" fmla="*/ 948789 w 3743811"/>
                <a:gd name="connsiteY21" fmla="*/ 3431891 h 5153156"/>
                <a:gd name="connsiteX22" fmla="*/ 948789 w 3743811"/>
                <a:gd name="connsiteY22" fmla="*/ 3284993 h 5153156"/>
                <a:gd name="connsiteX23" fmla="*/ 811442 w 3743811"/>
                <a:gd name="connsiteY23" fmla="*/ 3319880 h 5153156"/>
                <a:gd name="connsiteX24" fmla="*/ 716322 w 3743811"/>
                <a:gd name="connsiteY24" fmla="*/ 3415364 h 5153156"/>
                <a:gd name="connsiteX25" fmla="*/ 682170 w 3743811"/>
                <a:gd name="connsiteY25" fmla="*/ 3549407 h 5153156"/>
                <a:gd name="connsiteX26" fmla="*/ 716322 w 3743811"/>
                <a:gd name="connsiteY26" fmla="*/ 3683082 h 5153156"/>
                <a:gd name="connsiteX27" fmla="*/ 811442 w 3743811"/>
                <a:gd name="connsiteY27" fmla="*/ 3779301 h 5153156"/>
                <a:gd name="connsiteX28" fmla="*/ 948789 w 3743811"/>
                <a:gd name="connsiteY28" fmla="*/ 3814559 h 5153156"/>
                <a:gd name="connsiteX29" fmla="*/ 1086137 w 3743811"/>
                <a:gd name="connsiteY29" fmla="*/ 3779301 h 5153156"/>
                <a:gd name="connsiteX30" fmla="*/ 1181256 w 3743811"/>
                <a:gd name="connsiteY30" fmla="*/ 3683082 h 5153156"/>
                <a:gd name="connsiteX31" fmla="*/ 1215409 w 3743811"/>
                <a:gd name="connsiteY31" fmla="*/ 3549407 h 5153156"/>
                <a:gd name="connsiteX32" fmla="*/ 1181256 w 3743811"/>
                <a:gd name="connsiteY32" fmla="*/ 3416099 h 5153156"/>
                <a:gd name="connsiteX33" fmla="*/ 1086137 w 3743811"/>
                <a:gd name="connsiteY33" fmla="*/ 3320247 h 5153156"/>
                <a:gd name="connsiteX34" fmla="*/ 948789 w 3743811"/>
                <a:gd name="connsiteY34" fmla="*/ 3284993 h 5153156"/>
                <a:gd name="connsiteX35" fmla="*/ 867263 w 3743811"/>
                <a:gd name="connsiteY35" fmla="*/ 2912426 h 5153156"/>
                <a:gd name="connsiteX36" fmla="*/ 921614 w 3743811"/>
                <a:gd name="connsiteY36" fmla="*/ 2972655 h 5153156"/>
                <a:gd name="connsiteX37" fmla="*/ 921614 w 3743811"/>
                <a:gd name="connsiteY37" fmla="*/ 3043897 h 5153156"/>
                <a:gd name="connsiteX38" fmla="*/ 812178 w 3743811"/>
                <a:gd name="connsiteY38" fmla="*/ 3043897 h 5153156"/>
                <a:gd name="connsiteX39" fmla="*/ 812178 w 3743811"/>
                <a:gd name="connsiteY39" fmla="*/ 2972655 h 5153156"/>
                <a:gd name="connsiteX40" fmla="*/ 826864 w 3743811"/>
                <a:gd name="connsiteY40" fmla="*/ 2927482 h 5153156"/>
                <a:gd name="connsiteX41" fmla="*/ 867263 w 3743811"/>
                <a:gd name="connsiteY41" fmla="*/ 2912426 h 5153156"/>
                <a:gd name="connsiteX42" fmla="*/ 1210269 w 3743811"/>
                <a:gd name="connsiteY42" fmla="*/ 2764792 h 5153156"/>
                <a:gd name="connsiteX43" fmla="*/ 1008285 w 3743811"/>
                <a:gd name="connsiteY43" fmla="*/ 2883046 h 5153156"/>
                <a:gd name="connsiteX44" fmla="*/ 952094 w 3743811"/>
                <a:gd name="connsiteY44" fmla="*/ 2796375 h 5153156"/>
                <a:gd name="connsiteX45" fmla="*/ 857712 w 3743811"/>
                <a:gd name="connsiteY45" fmla="*/ 2766261 h 5153156"/>
                <a:gd name="connsiteX46" fmla="*/ 771779 w 3743811"/>
                <a:gd name="connsiteY46" fmla="*/ 2788297 h 5153156"/>
                <a:gd name="connsiteX47" fmla="*/ 711917 w 3743811"/>
                <a:gd name="connsiteY47" fmla="*/ 2854032 h 5153156"/>
                <a:gd name="connsiteX48" fmla="*/ 690252 w 3743811"/>
                <a:gd name="connsiteY48" fmla="*/ 2960167 h 5153156"/>
                <a:gd name="connsiteX49" fmla="*/ 690252 w 3743811"/>
                <a:gd name="connsiteY49" fmla="*/ 3188592 h 5153156"/>
                <a:gd name="connsiteX50" fmla="*/ 1210269 w 3743811"/>
                <a:gd name="connsiteY50" fmla="*/ 3188592 h 5153156"/>
                <a:gd name="connsiteX51" fmla="*/ 1210269 w 3743811"/>
                <a:gd name="connsiteY51" fmla="*/ 3043896 h 5153156"/>
                <a:gd name="connsiteX52" fmla="*/ 1018568 w 3743811"/>
                <a:gd name="connsiteY52" fmla="*/ 3043896 h 5153156"/>
                <a:gd name="connsiteX53" fmla="*/ 1018568 w 3743811"/>
                <a:gd name="connsiteY53" fmla="*/ 3029209 h 5153156"/>
                <a:gd name="connsiteX54" fmla="*/ 1210269 w 3743811"/>
                <a:gd name="connsiteY54" fmla="*/ 2924174 h 5153156"/>
                <a:gd name="connsiteX55" fmla="*/ 690251 w 3743811"/>
                <a:gd name="connsiteY55" fmla="*/ 2185831 h 5153156"/>
                <a:gd name="connsiteX56" fmla="*/ 690251 w 3743811"/>
                <a:gd name="connsiteY56" fmla="*/ 2358436 h 5153156"/>
                <a:gd name="connsiteX57" fmla="*/ 915002 w 3743811"/>
                <a:gd name="connsiteY57" fmla="*/ 2523694 h 5153156"/>
                <a:gd name="connsiteX58" fmla="*/ 690251 w 3743811"/>
                <a:gd name="connsiteY58" fmla="*/ 2523694 h 5153156"/>
                <a:gd name="connsiteX59" fmla="*/ 690251 w 3743811"/>
                <a:gd name="connsiteY59" fmla="*/ 2668390 h 5153156"/>
                <a:gd name="connsiteX60" fmla="*/ 1210268 w 3743811"/>
                <a:gd name="connsiteY60" fmla="*/ 2668390 h 5153156"/>
                <a:gd name="connsiteX61" fmla="*/ 1210268 w 3743811"/>
                <a:gd name="connsiteY61" fmla="*/ 2523694 h 5153156"/>
                <a:gd name="connsiteX62" fmla="*/ 980373 w 3743811"/>
                <a:gd name="connsiteY62" fmla="*/ 2523694 h 5153156"/>
                <a:gd name="connsiteX63" fmla="*/ 1210268 w 3743811"/>
                <a:gd name="connsiteY63" fmla="*/ 2359905 h 5153156"/>
                <a:gd name="connsiteX64" fmla="*/ 1210268 w 3743811"/>
                <a:gd name="connsiteY64" fmla="*/ 2185831 h 5153156"/>
                <a:gd name="connsiteX65" fmla="*/ 944383 w 3743811"/>
                <a:gd name="connsiteY65" fmla="*/ 2387082 h 5153156"/>
                <a:gd name="connsiteX66" fmla="*/ 948789 w 3743811"/>
                <a:gd name="connsiteY66" fmla="*/ 1706762 h 5153156"/>
                <a:gd name="connsiteX67" fmla="*/ 1045008 w 3743811"/>
                <a:gd name="connsiteY67" fmla="*/ 1738345 h 5153156"/>
                <a:gd name="connsiteX68" fmla="*/ 1080995 w 3743811"/>
                <a:gd name="connsiteY68" fmla="*/ 1824279 h 5153156"/>
                <a:gd name="connsiteX69" fmla="*/ 1045008 w 3743811"/>
                <a:gd name="connsiteY69" fmla="*/ 1910950 h 5153156"/>
                <a:gd name="connsiteX70" fmla="*/ 948789 w 3743811"/>
                <a:gd name="connsiteY70" fmla="*/ 1942533 h 5153156"/>
                <a:gd name="connsiteX71" fmla="*/ 851470 w 3743811"/>
                <a:gd name="connsiteY71" fmla="*/ 1910950 h 5153156"/>
                <a:gd name="connsiteX72" fmla="*/ 815845 w 3743811"/>
                <a:gd name="connsiteY72" fmla="*/ 1824279 h 5153156"/>
                <a:gd name="connsiteX73" fmla="*/ 851470 w 3743811"/>
                <a:gd name="connsiteY73" fmla="*/ 1737975 h 5153156"/>
                <a:gd name="connsiteX74" fmla="*/ 948789 w 3743811"/>
                <a:gd name="connsiteY74" fmla="*/ 1706762 h 5153156"/>
                <a:gd name="connsiteX75" fmla="*/ 948789 w 3743811"/>
                <a:gd name="connsiteY75" fmla="*/ 1559864 h 5153156"/>
                <a:gd name="connsiteX76" fmla="*/ 811442 w 3743811"/>
                <a:gd name="connsiteY76" fmla="*/ 1594751 h 5153156"/>
                <a:gd name="connsiteX77" fmla="*/ 716322 w 3743811"/>
                <a:gd name="connsiteY77" fmla="*/ 1690235 h 5153156"/>
                <a:gd name="connsiteX78" fmla="*/ 682170 w 3743811"/>
                <a:gd name="connsiteY78" fmla="*/ 1824278 h 5153156"/>
                <a:gd name="connsiteX79" fmla="*/ 716322 w 3743811"/>
                <a:gd name="connsiteY79" fmla="*/ 1957953 h 5153156"/>
                <a:gd name="connsiteX80" fmla="*/ 811442 w 3743811"/>
                <a:gd name="connsiteY80" fmla="*/ 2054172 h 5153156"/>
                <a:gd name="connsiteX81" fmla="*/ 948789 w 3743811"/>
                <a:gd name="connsiteY81" fmla="*/ 2089430 h 5153156"/>
                <a:gd name="connsiteX82" fmla="*/ 1086137 w 3743811"/>
                <a:gd name="connsiteY82" fmla="*/ 2054172 h 5153156"/>
                <a:gd name="connsiteX83" fmla="*/ 1181256 w 3743811"/>
                <a:gd name="connsiteY83" fmla="*/ 1957953 h 5153156"/>
                <a:gd name="connsiteX84" fmla="*/ 1215409 w 3743811"/>
                <a:gd name="connsiteY84" fmla="*/ 1824278 h 5153156"/>
                <a:gd name="connsiteX85" fmla="*/ 1181256 w 3743811"/>
                <a:gd name="connsiteY85" fmla="*/ 1690970 h 5153156"/>
                <a:gd name="connsiteX86" fmla="*/ 1086137 w 3743811"/>
                <a:gd name="connsiteY86" fmla="*/ 1595118 h 5153156"/>
                <a:gd name="connsiteX87" fmla="*/ 948789 w 3743811"/>
                <a:gd name="connsiteY87" fmla="*/ 1559864 h 5153156"/>
                <a:gd name="connsiteX88" fmla="*/ 690254 w 3743811"/>
                <a:gd name="connsiteY88" fmla="*/ 1016892 h 5153156"/>
                <a:gd name="connsiteX89" fmla="*/ 690254 w 3743811"/>
                <a:gd name="connsiteY89" fmla="*/ 1160853 h 5153156"/>
                <a:gd name="connsiteX90" fmla="*/ 986987 w 3743811"/>
                <a:gd name="connsiteY90" fmla="*/ 1160853 h 5153156"/>
                <a:gd name="connsiteX91" fmla="*/ 1054557 w 3743811"/>
                <a:gd name="connsiteY91" fmla="*/ 1181051 h 5153156"/>
                <a:gd name="connsiteX92" fmla="*/ 1078800 w 3743811"/>
                <a:gd name="connsiteY92" fmla="*/ 1240913 h 5153156"/>
                <a:gd name="connsiteX93" fmla="*/ 1054927 w 3743811"/>
                <a:gd name="connsiteY93" fmla="*/ 1300038 h 5153156"/>
                <a:gd name="connsiteX94" fmla="*/ 986987 w 3743811"/>
                <a:gd name="connsiteY94" fmla="*/ 1319504 h 5153156"/>
                <a:gd name="connsiteX95" fmla="*/ 690254 w 3743811"/>
                <a:gd name="connsiteY95" fmla="*/ 1319504 h 5153156"/>
                <a:gd name="connsiteX96" fmla="*/ 690254 w 3743811"/>
                <a:gd name="connsiteY96" fmla="*/ 1463462 h 5153156"/>
                <a:gd name="connsiteX97" fmla="*/ 986987 w 3743811"/>
                <a:gd name="connsiteY97" fmla="*/ 1463462 h 5153156"/>
                <a:gd name="connsiteX98" fmla="*/ 1112582 w 3743811"/>
                <a:gd name="connsiteY98" fmla="*/ 1435553 h 5153156"/>
                <a:gd name="connsiteX99" fmla="*/ 1189705 w 3743811"/>
                <a:gd name="connsiteY99" fmla="*/ 1358063 h 5153156"/>
                <a:gd name="connsiteX100" fmla="*/ 1215412 w 3743811"/>
                <a:gd name="connsiteY100" fmla="*/ 1243853 h 5153156"/>
                <a:gd name="connsiteX101" fmla="*/ 1189335 w 3743811"/>
                <a:gd name="connsiteY101" fmla="*/ 1127803 h 5153156"/>
                <a:gd name="connsiteX102" fmla="*/ 1111847 w 3743811"/>
                <a:gd name="connsiteY102" fmla="*/ 1046641 h 5153156"/>
                <a:gd name="connsiteX103" fmla="*/ 986987 w 3743811"/>
                <a:gd name="connsiteY103" fmla="*/ 1016892 h 5153156"/>
                <a:gd name="connsiteX104" fmla="*/ 690251 w 3743811"/>
                <a:gd name="connsiteY104" fmla="*/ 497421 h 5153156"/>
                <a:gd name="connsiteX105" fmla="*/ 690251 w 3743811"/>
                <a:gd name="connsiteY105" fmla="*/ 920488 h 5153156"/>
                <a:gd name="connsiteX106" fmla="*/ 805566 w 3743811"/>
                <a:gd name="connsiteY106" fmla="*/ 920488 h 5153156"/>
                <a:gd name="connsiteX107" fmla="*/ 805566 w 3743811"/>
                <a:gd name="connsiteY107" fmla="*/ 781671 h 5153156"/>
                <a:gd name="connsiteX108" fmla="*/ 1210268 w 3743811"/>
                <a:gd name="connsiteY108" fmla="*/ 781671 h 5153156"/>
                <a:gd name="connsiteX109" fmla="*/ 1210268 w 3743811"/>
                <a:gd name="connsiteY109" fmla="*/ 637710 h 5153156"/>
                <a:gd name="connsiteX110" fmla="*/ 805566 w 3743811"/>
                <a:gd name="connsiteY110" fmla="*/ 637710 h 5153156"/>
                <a:gd name="connsiteX111" fmla="*/ 805566 w 3743811"/>
                <a:gd name="connsiteY111" fmla="*/ 497421 h 5153156"/>
                <a:gd name="connsiteX112" fmla="*/ 0 w 3743811"/>
                <a:gd name="connsiteY112" fmla="*/ 0 h 5153156"/>
                <a:gd name="connsiteX113" fmla="*/ 3179661 w 3743811"/>
                <a:gd name="connsiteY113" fmla="*/ 0 h 5153156"/>
                <a:gd name="connsiteX114" fmla="*/ 3743811 w 3743811"/>
                <a:gd name="connsiteY114" fmla="*/ 564150 h 5153156"/>
                <a:gd name="connsiteX115" fmla="*/ 3743811 w 3743811"/>
                <a:gd name="connsiteY115" fmla="*/ 5153156 h 5153156"/>
                <a:gd name="connsiteX116" fmla="*/ 0 w 3743811"/>
                <a:gd name="connsiteY116" fmla="*/ 5153156 h 51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3743811" h="5153156">
                  <a:moveTo>
                    <a:pt x="690251" y="3910960"/>
                  </a:moveTo>
                  <a:lnTo>
                    <a:pt x="690251" y="4066674"/>
                  </a:lnTo>
                  <a:lnTo>
                    <a:pt x="1044274" y="4123964"/>
                  </a:lnTo>
                  <a:lnTo>
                    <a:pt x="690251" y="4204756"/>
                  </a:lnTo>
                  <a:lnTo>
                    <a:pt x="690251" y="4362674"/>
                  </a:lnTo>
                  <a:lnTo>
                    <a:pt x="1044274" y="4442732"/>
                  </a:lnTo>
                  <a:lnTo>
                    <a:pt x="690251" y="4500022"/>
                  </a:lnTo>
                  <a:lnTo>
                    <a:pt x="690251" y="4655735"/>
                  </a:lnTo>
                  <a:lnTo>
                    <a:pt x="1210268" y="4534544"/>
                  </a:lnTo>
                  <a:lnTo>
                    <a:pt x="1210268" y="4355328"/>
                  </a:lnTo>
                  <a:lnTo>
                    <a:pt x="889295" y="4283346"/>
                  </a:lnTo>
                  <a:lnTo>
                    <a:pt x="1210268" y="4211367"/>
                  </a:lnTo>
                  <a:lnTo>
                    <a:pt x="1210268" y="4032151"/>
                  </a:lnTo>
                  <a:close/>
                  <a:moveTo>
                    <a:pt x="948789" y="3431891"/>
                  </a:moveTo>
                  <a:cubicBezTo>
                    <a:pt x="988939" y="3431891"/>
                    <a:pt x="1021014" y="3442417"/>
                    <a:pt x="1045008" y="3463474"/>
                  </a:cubicBezTo>
                  <a:cubicBezTo>
                    <a:pt x="1069002" y="3484529"/>
                    <a:pt x="1080995" y="3513175"/>
                    <a:pt x="1080995" y="3549408"/>
                  </a:cubicBezTo>
                  <a:cubicBezTo>
                    <a:pt x="1080995" y="3586130"/>
                    <a:pt x="1069002" y="3615022"/>
                    <a:pt x="1045008" y="3636079"/>
                  </a:cubicBezTo>
                  <a:cubicBezTo>
                    <a:pt x="1021014" y="3657133"/>
                    <a:pt x="988939" y="3667662"/>
                    <a:pt x="948789" y="3667662"/>
                  </a:cubicBezTo>
                  <a:cubicBezTo>
                    <a:pt x="907655" y="3667662"/>
                    <a:pt x="875216" y="3657133"/>
                    <a:pt x="851470" y="3636079"/>
                  </a:cubicBezTo>
                  <a:cubicBezTo>
                    <a:pt x="827719" y="3615022"/>
                    <a:pt x="815845" y="3586130"/>
                    <a:pt x="815845" y="3549408"/>
                  </a:cubicBezTo>
                  <a:cubicBezTo>
                    <a:pt x="815845" y="3512683"/>
                    <a:pt x="827719" y="3483916"/>
                    <a:pt x="851470" y="3463104"/>
                  </a:cubicBezTo>
                  <a:cubicBezTo>
                    <a:pt x="875216" y="3442296"/>
                    <a:pt x="907655" y="3431891"/>
                    <a:pt x="948789" y="3431891"/>
                  </a:cubicBezTo>
                  <a:close/>
                  <a:moveTo>
                    <a:pt x="948789" y="3284993"/>
                  </a:moveTo>
                  <a:cubicBezTo>
                    <a:pt x="897864" y="3284993"/>
                    <a:pt x="852084" y="3296618"/>
                    <a:pt x="811442" y="3319880"/>
                  </a:cubicBezTo>
                  <a:cubicBezTo>
                    <a:pt x="770800" y="3343139"/>
                    <a:pt x="739095" y="3374965"/>
                    <a:pt x="716322" y="3415364"/>
                  </a:cubicBezTo>
                  <a:cubicBezTo>
                    <a:pt x="693555" y="3455757"/>
                    <a:pt x="682170" y="3500441"/>
                    <a:pt x="682170" y="3549407"/>
                  </a:cubicBezTo>
                  <a:cubicBezTo>
                    <a:pt x="682170" y="3597884"/>
                    <a:pt x="693555" y="3642440"/>
                    <a:pt x="716322" y="3683082"/>
                  </a:cubicBezTo>
                  <a:cubicBezTo>
                    <a:pt x="739095" y="3723724"/>
                    <a:pt x="770800" y="3755799"/>
                    <a:pt x="811442" y="3779301"/>
                  </a:cubicBezTo>
                  <a:cubicBezTo>
                    <a:pt x="852084" y="3802806"/>
                    <a:pt x="897864" y="3814559"/>
                    <a:pt x="948789" y="3814559"/>
                  </a:cubicBezTo>
                  <a:cubicBezTo>
                    <a:pt x="999717" y="3814559"/>
                    <a:pt x="1045494" y="3802806"/>
                    <a:pt x="1086137" y="3779301"/>
                  </a:cubicBezTo>
                  <a:cubicBezTo>
                    <a:pt x="1126779" y="3755799"/>
                    <a:pt x="1158483" y="3723724"/>
                    <a:pt x="1181256" y="3683082"/>
                  </a:cubicBezTo>
                  <a:cubicBezTo>
                    <a:pt x="1204024" y="3642440"/>
                    <a:pt x="1215409" y="3597884"/>
                    <a:pt x="1215409" y="3549407"/>
                  </a:cubicBezTo>
                  <a:cubicBezTo>
                    <a:pt x="1215409" y="3500930"/>
                    <a:pt x="1204024" y="3456492"/>
                    <a:pt x="1181256" y="3416099"/>
                  </a:cubicBezTo>
                  <a:cubicBezTo>
                    <a:pt x="1158483" y="3375700"/>
                    <a:pt x="1126779" y="3343752"/>
                    <a:pt x="1086137" y="3320247"/>
                  </a:cubicBezTo>
                  <a:cubicBezTo>
                    <a:pt x="1045494" y="3296742"/>
                    <a:pt x="999717" y="3284993"/>
                    <a:pt x="948789" y="3284993"/>
                  </a:cubicBezTo>
                  <a:close/>
                  <a:moveTo>
                    <a:pt x="867263" y="2912426"/>
                  </a:moveTo>
                  <a:cubicBezTo>
                    <a:pt x="903499" y="2912426"/>
                    <a:pt x="921614" y="2932499"/>
                    <a:pt x="921614" y="2972655"/>
                  </a:cubicBezTo>
                  <a:lnTo>
                    <a:pt x="921614" y="3043897"/>
                  </a:lnTo>
                  <a:lnTo>
                    <a:pt x="812178" y="3043897"/>
                  </a:lnTo>
                  <a:lnTo>
                    <a:pt x="812178" y="2972655"/>
                  </a:lnTo>
                  <a:cubicBezTo>
                    <a:pt x="812178" y="2952579"/>
                    <a:pt x="817070" y="2937519"/>
                    <a:pt x="826864" y="2927482"/>
                  </a:cubicBezTo>
                  <a:cubicBezTo>
                    <a:pt x="836658" y="2917443"/>
                    <a:pt x="850123" y="2912426"/>
                    <a:pt x="867263" y="2912426"/>
                  </a:cubicBezTo>
                  <a:close/>
                  <a:moveTo>
                    <a:pt x="1210269" y="2764792"/>
                  </a:moveTo>
                  <a:lnTo>
                    <a:pt x="1008285" y="2883046"/>
                  </a:lnTo>
                  <a:cubicBezTo>
                    <a:pt x="997513" y="2845341"/>
                    <a:pt x="978782" y="2816449"/>
                    <a:pt x="952094" y="2796375"/>
                  </a:cubicBezTo>
                  <a:cubicBezTo>
                    <a:pt x="925410" y="2776298"/>
                    <a:pt x="893948" y="2766261"/>
                    <a:pt x="857712" y="2766261"/>
                  </a:cubicBezTo>
                  <a:cubicBezTo>
                    <a:pt x="825886" y="2766261"/>
                    <a:pt x="797243" y="2773605"/>
                    <a:pt x="771779" y="2788297"/>
                  </a:cubicBezTo>
                  <a:cubicBezTo>
                    <a:pt x="746315" y="2802983"/>
                    <a:pt x="726363" y="2824894"/>
                    <a:pt x="711917" y="2854032"/>
                  </a:cubicBezTo>
                  <a:cubicBezTo>
                    <a:pt x="697470" y="2883168"/>
                    <a:pt x="690252" y="2918547"/>
                    <a:pt x="690252" y="2960167"/>
                  </a:cubicBezTo>
                  <a:lnTo>
                    <a:pt x="690252" y="3188592"/>
                  </a:lnTo>
                  <a:lnTo>
                    <a:pt x="1210269" y="3188592"/>
                  </a:lnTo>
                  <a:lnTo>
                    <a:pt x="1210269" y="3043896"/>
                  </a:lnTo>
                  <a:lnTo>
                    <a:pt x="1018568" y="3043896"/>
                  </a:lnTo>
                  <a:lnTo>
                    <a:pt x="1018568" y="3029209"/>
                  </a:lnTo>
                  <a:lnTo>
                    <a:pt x="1210269" y="2924174"/>
                  </a:lnTo>
                  <a:close/>
                  <a:moveTo>
                    <a:pt x="690251" y="2185831"/>
                  </a:moveTo>
                  <a:lnTo>
                    <a:pt x="690251" y="2358436"/>
                  </a:lnTo>
                  <a:lnTo>
                    <a:pt x="915002" y="2523694"/>
                  </a:lnTo>
                  <a:lnTo>
                    <a:pt x="690251" y="2523694"/>
                  </a:lnTo>
                  <a:lnTo>
                    <a:pt x="690251" y="2668390"/>
                  </a:lnTo>
                  <a:lnTo>
                    <a:pt x="1210268" y="2668390"/>
                  </a:lnTo>
                  <a:lnTo>
                    <a:pt x="1210268" y="2523694"/>
                  </a:lnTo>
                  <a:lnTo>
                    <a:pt x="980373" y="2523694"/>
                  </a:lnTo>
                  <a:lnTo>
                    <a:pt x="1210268" y="2359905"/>
                  </a:lnTo>
                  <a:lnTo>
                    <a:pt x="1210268" y="2185831"/>
                  </a:lnTo>
                  <a:lnTo>
                    <a:pt x="944383" y="2387082"/>
                  </a:lnTo>
                  <a:close/>
                  <a:moveTo>
                    <a:pt x="948789" y="1706762"/>
                  </a:moveTo>
                  <a:cubicBezTo>
                    <a:pt x="988939" y="1706762"/>
                    <a:pt x="1021014" y="1717288"/>
                    <a:pt x="1045008" y="1738345"/>
                  </a:cubicBezTo>
                  <a:cubicBezTo>
                    <a:pt x="1069002" y="1759400"/>
                    <a:pt x="1080995" y="1788046"/>
                    <a:pt x="1080995" y="1824279"/>
                  </a:cubicBezTo>
                  <a:cubicBezTo>
                    <a:pt x="1080995" y="1861006"/>
                    <a:pt x="1069002" y="1889893"/>
                    <a:pt x="1045008" y="1910950"/>
                  </a:cubicBezTo>
                  <a:cubicBezTo>
                    <a:pt x="1021014" y="1932004"/>
                    <a:pt x="988939" y="1942533"/>
                    <a:pt x="948789" y="1942533"/>
                  </a:cubicBezTo>
                  <a:cubicBezTo>
                    <a:pt x="907655" y="1942533"/>
                    <a:pt x="875216" y="1932004"/>
                    <a:pt x="851470" y="1910950"/>
                  </a:cubicBezTo>
                  <a:cubicBezTo>
                    <a:pt x="827719" y="1889893"/>
                    <a:pt x="815845" y="1861006"/>
                    <a:pt x="815845" y="1824279"/>
                  </a:cubicBezTo>
                  <a:cubicBezTo>
                    <a:pt x="815845" y="1787554"/>
                    <a:pt x="827719" y="1758789"/>
                    <a:pt x="851470" y="1737975"/>
                  </a:cubicBezTo>
                  <a:cubicBezTo>
                    <a:pt x="875216" y="1717167"/>
                    <a:pt x="907655" y="1706762"/>
                    <a:pt x="948789" y="1706762"/>
                  </a:cubicBezTo>
                  <a:close/>
                  <a:moveTo>
                    <a:pt x="948789" y="1559864"/>
                  </a:moveTo>
                  <a:cubicBezTo>
                    <a:pt x="897864" y="1559864"/>
                    <a:pt x="852084" y="1571489"/>
                    <a:pt x="811442" y="1594751"/>
                  </a:cubicBezTo>
                  <a:cubicBezTo>
                    <a:pt x="770800" y="1618010"/>
                    <a:pt x="739095" y="1649836"/>
                    <a:pt x="716322" y="1690235"/>
                  </a:cubicBezTo>
                  <a:cubicBezTo>
                    <a:pt x="693555" y="1730628"/>
                    <a:pt x="682170" y="1775312"/>
                    <a:pt x="682170" y="1824278"/>
                  </a:cubicBezTo>
                  <a:cubicBezTo>
                    <a:pt x="682170" y="1872755"/>
                    <a:pt x="693555" y="1917311"/>
                    <a:pt x="716322" y="1957953"/>
                  </a:cubicBezTo>
                  <a:cubicBezTo>
                    <a:pt x="739095" y="1998595"/>
                    <a:pt x="770800" y="2030670"/>
                    <a:pt x="811442" y="2054172"/>
                  </a:cubicBezTo>
                  <a:cubicBezTo>
                    <a:pt x="852084" y="2077677"/>
                    <a:pt x="897864" y="2089430"/>
                    <a:pt x="948789" y="2089430"/>
                  </a:cubicBezTo>
                  <a:cubicBezTo>
                    <a:pt x="999717" y="2089430"/>
                    <a:pt x="1045494" y="2077677"/>
                    <a:pt x="1086137" y="2054172"/>
                  </a:cubicBezTo>
                  <a:cubicBezTo>
                    <a:pt x="1126779" y="2030670"/>
                    <a:pt x="1158483" y="1998595"/>
                    <a:pt x="1181256" y="1957953"/>
                  </a:cubicBezTo>
                  <a:cubicBezTo>
                    <a:pt x="1204024" y="1917311"/>
                    <a:pt x="1215409" y="1872755"/>
                    <a:pt x="1215409" y="1824278"/>
                  </a:cubicBezTo>
                  <a:cubicBezTo>
                    <a:pt x="1215409" y="1775801"/>
                    <a:pt x="1204024" y="1731363"/>
                    <a:pt x="1181256" y="1690970"/>
                  </a:cubicBezTo>
                  <a:cubicBezTo>
                    <a:pt x="1158483" y="1650571"/>
                    <a:pt x="1126779" y="1618621"/>
                    <a:pt x="1086137" y="1595118"/>
                  </a:cubicBezTo>
                  <a:cubicBezTo>
                    <a:pt x="1045494" y="1571613"/>
                    <a:pt x="999717" y="1559864"/>
                    <a:pt x="948789" y="1559864"/>
                  </a:cubicBezTo>
                  <a:close/>
                  <a:moveTo>
                    <a:pt x="690254" y="1016892"/>
                  </a:moveTo>
                  <a:lnTo>
                    <a:pt x="690254" y="1160853"/>
                  </a:lnTo>
                  <a:lnTo>
                    <a:pt x="986987" y="1160853"/>
                  </a:lnTo>
                  <a:cubicBezTo>
                    <a:pt x="1015876" y="1160853"/>
                    <a:pt x="1038401" y="1167586"/>
                    <a:pt x="1054557" y="1181051"/>
                  </a:cubicBezTo>
                  <a:cubicBezTo>
                    <a:pt x="1070719" y="1194517"/>
                    <a:pt x="1078800" y="1214474"/>
                    <a:pt x="1078800" y="1240913"/>
                  </a:cubicBezTo>
                  <a:cubicBezTo>
                    <a:pt x="1078800" y="1267355"/>
                    <a:pt x="1070840" y="1287064"/>
                    <a:pt x="1054927" y="1300038"/>
                  </a:cubicBezTo>
                  <a:cubicBezTo>
                    <a:pt x="1039014" y="1313014"/>
                    <a:pt x="1016368" y="1319504"/>
                    <a:pt x="986987" y="1319504"/>
                  </a:cubicBezTo>
                  <a:lnTo>
                    <a:pt x="690254" y="1319504"/>
                  </a:lnTo>
                  <a:lnTo>
                    <a:pt x="690254" y="1463462"/>
                  </a:lnTo>
                  <a:lnTo>
                    <a:pt x="986987" y="1463462"/>
                  </a:lnTo>
                  <a:cubicBezTo>
                    <a:pt x="1036439" y="1463462"/>
                    <a:pt x="1078308" y="1454160"/>
                    <a:pt x="1112582" y="1435553"/>
                  </a:cubicBezTo>
                  <a:cubicBezTo>
                    <a:pt x="1146861" y="1416944"/>
                    <a:pt x="1172565" y="1391115"/>
                    <a:pt x="1189705" y="1358063"/>
                  </a:cubicBezTo>
                  <a:cubicBezTo>
                    <a:pt x="1206839" y="1325013"/>
                    <a:pt x="1215412" y="1286943"/>
                    <a:pt x="1215412" y="1243853"/>
                  </a:cubicBezTo>
                  <a:cubicBezTo>
                    <a:pt x="1215412" y="1200760"/>
                    <a:pt x="1206718" y="1162077"/>
                    <a:pt x="1189335" y="1127803"/>
                  </a:cubicBezTo>
                  <a:cubicBezTo>
                    <a:pt x="1171955" y="1093526"/>
                    <a:pt x="1146126" y="1066471"/>
                    <a:pt x="1111847" y="1046641"/>
                  </a:cubicBezTo>
                  <a:cubicBezTo>
                    <a:pt x="1077573" y="1026807"/>
                    <a:pt x="1035953" y="1016892"/>
                    <a:pt x="986987" y="1016892"/>
                  </a:cubicBezTo>
                  <a:close/>
                  <a:moveTo>
                    <a:pt x="690251" y="497421"/>
                  </a:moveTo>
                  <a:lnTo>
                    <a:pt x="690251" y="920488"/>
                  </a:lnTo>
                  <a:lnTo>
                    <a:pt x="805566" y="920488"/>
                  </a:lnTo>
                  <a:lnTo>
                    <a:pt x="805566" y="781671"/>
                  </a:lnTo>
                  <a:lnTo>
                    <a:pt x="1210268" y="781671"/>
                  </a:lnTo>
                  <a:lnTo>
                    <a:pt x="1210268" y="637710"/>
                  </a:lnTo>
                  <a:lnTo>
                    <a:pt x="805566" y="637710"/>
                  </a:lnTo>
                  <a:lnTo>
                    <a:pt x="805566" y="497421"/>
                  </a:lnTo>
                  <a:close/>
                  <a:moveTo>
                    <a:pt x="0" y="0"/>
                  </a:moveTo>
                  <a:lnTo>
                    <a:pt x="3179661" y="0"/>
                  </a:lnTo>
                  <a:cubicBezTo>
                    <a:pt x="3491233" y="0"/>
                    <a:pt x="3743811" y="252578"/>
                    <a:pt x="3743811" y="564150"/>
                  </a:cubicBezTo>
                  <a:lnTo>
                    <a:pt x="3743811" y="5153156"/>
                  </a:lnTo>
                  <a:lnTo>
                    <a:pt x="0" y="5153156"/>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grpSp>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sp>
        <p:nvSpPr>
          <p:cNvPr id="91" name="Figures">
            <a:extLst>
              <a:ext uri="{FF2B5EF4-FFF2-40B4-BE49-F238E27FC236}">
                <a16:creationId xmlns:a16="http://schemas.microsoft.com/office/drawing/2014/main" id="{0C798409-3D2A-4E9F-8CBE-DCD9286D74AF}"/>
              </a:ext>
            </a:extLst>
          </p:cNvPr>
          <p:cNvSpPr/>
          <p:nvPr/>
        </p:nvSpPr>
        <p:spPr>
          <a:xfrm>
            <a:off x="1534889" y="912514"/>
            <a:ext cx="3026402" cy="5949303"/>
          </a:xfrm>
          <a:custGeom>
            <a:avLst/>
            <a:gdLst>
              <a:gd name="connsiteX0" fmla="*/ 2222804 w 3026402"/>
              <a:gd name="connsiteY0" fmla="*/ 5949304 h 5949303"/>
              <a:gd name="connsiteX1" fmla="*/ 349761 w 3026402"/>
              <a:gd name="connsiteY1" fmla="*/ 5949304 h 5949303"/>
              <a:gd name="connsiteX2" fmla="*/ 328085 w 3026402"/>
              <a:gd name="connsiteY2" fmla="*/ 5827123 h 5949303"/>
              <a:gd name="connsiteX3" fmla="*/ 324260 w 3026402"/>
              <a:gd name="connsiteY3" fmla="*/ 5787669 h 5949303"/>
              <a:gd name="connsiteX4" fmla="*/ 334460 w 3026402"/>
              <a:gd name="connsiteY4" fmla="*/ 5734214 h 5949303"/>
              <a:gd name="connsiteX5" fmla="*/ 242657 w 3026402"/>
              <a:gd name="connsiteY5" fmla="*/ 5731669 h 5949303"/>
              <a:gd name="connsiteX6" fmla="*/ 252857 w 3026402"/>
              <a:gd name="connsiteY6" fmla="*/ 5633670 h 5949303"/>
              <a:gd name="connsiteX7" fmla="*/ 209505 w 3026402"/>
              <a:gd name="connsiteY7" fmla="*/ 5668033 h 5949303"/>
              <a:gd name="connsiteX8" fmla="*/ 131728 w 3026402"/>
              <a:gd name="connsiteY8" fmla="*/ 5665488 h 5949303"/>
              <a:gd name="connsiteX9" fmla="*/ 131728 w 3026402"/>
              <a:gd name="connsiteY9" fmla="*/ 5603124 h 5949303"/>
              <a:gd name="connsiteX10" fmla="*/ 163604 w 3026402"/>
              <a:gd name="connsiteY10" fmla="*/ 5484761 h 5949303"/>
              <a:gd name="connsiteX11" fmla="*/ 153403 w 3026402"/>
              <a:gd name="connsiteY11" fmla="*/ 5447852 h 5949303"/>
              <a:gd name="connsiteX12" fmla="*/ 108777 w 3026402"/>
              <a:gd name="connsiteY12" fmla="*/ 5561124 h 5949303"/>
              <a:gd name="connsiteX13" fmla="*/ 59050 w 3026402"/>
              <a:gd name="connsiteY13" fmla="*/ 5589124 h 5949303"/>
              <a:gd name="connsiteX14" fmla="*/ 18248 w 3026402"/>
              <a:gd name="connsiteY14" fmla="*/ 5542034 h 5949303"/>
              <a:gd name="connsiteX15" fmla="*/ 33549 w 3026402"/>
              <a:gd name="connsiteY15" fmla="*/ 5456762 h 5949303"/>
              <a:gd name="connsiteX16" fmla="*/ 50125 w 3026402"/>
              <a:gd name="connsiteY16" fmla="*/ 5367671 h 5949303"/>
              <a:gd name="connsiteX17" fmla="*/ 112602 w 3026402"/>
              <a:gd name="connsiteY17" fmla="*/ 4978219 h 5949303"/>
              <a:gd name="connsiteX18" fmla="*/ 117702 w 3026402"/>
              <a:gd name="connsiteY18" fmla="*/ 4937492 h 5949303"/>
              <a:gd name="connsiteX19" fmla="*/ 108777 w 3026402"/>
              <a:gd name="connsiteY19" fmla="*/ 4660039 h 5949303"/>
              <a:gd name="connsiteX20" fmla="*/ 92201 w 3026402"/>
              <a:gd name="connsiteY20" fmla="*/ 4558222 h 5949303"/>
              <a:gd name="connsiteX21" fmla="*/ 82001 w 3026402"/>
              <a:gd name="connsiteY21" fmla="*/ 4409313 h 5949303"/>
              <a:gd name="connsiteX22" fmla="*/ 78176 w 3026402"/>
              <a:gd name="connsiteY22" fmla="*/ 4343132 h 5949303"/>
              <a:gd name="connsiteX23" fmla="*/ 55225 w 3026402"/>
              <a:gd name="connsiteY23" fmla="*/ 3991861 h 5949303"/>
              <a:gd name="connsiteX24" fmla="*/ 34824 w 3026402"/>
              <a:gd name="connsiteY24" fmla="*/ 3812408 h 5949303"/>
              <a:gd name="connsiteX25" fmla="*/ 30999 w 3026402"/>
              <a:gd name="connsiteY25" fmla="*/ 3652045 h 5949303"/>
              <a:gd name="connsiteX26" fmla="*/ 24624 w 3026402"/>
              <a:gd name="connsiteY26" fmla="*/ 3602409 h 5949303"/>
              <a:gd name="connsiteX27" fmla="*/ 1673 w 3026402"/>
              <a:gd name="connsiteY27" fmla="*/ 3520955 h 5949303"/>
              <a:gd name="connsiteX28" fmla="*/ 56500 w 3026402"/>
              <a:gd name="connsiteY28" fmla="*/ 3323684 h 5949303"/>
              <a:gd name="connsiteX29" fmla="*/ 145753 w 3026402"/>
              <a:gd name="connsiteY29" fmla="*/ 3009322 h 5949303"/>
              <a:gd name="connsiteX30" fmla="*/ 184005 w 3026402"/>
              <a:gd name="connsiteY30" fmla="*/ 2808232 h 5949303"/>
              <a:gd name="connsiteX31" fmla="*/ 275808 w 3026402"/>
              <a:gd name="connsiteY31" fmla="*/ 2280054 h 5949303"/>
              <a:gd name="connsiteX32" fmla="*/ 359961 w 3026402"/>
              <a:gd name="connsiteY32" fmla="*/ 1871510 h 5949303"/>
              <a:gd name="connsiteX33" fmla="*/ 440289 w 3026402"/>
              <a:gd name="connsiteY33" fmla="*/ 1711148 h 5949303"/>
              <a:gd name="connsiteX34" fmla="*/ 635371 w 3026402"/>
              <a:gd name="connsiteY34" fmla="*/ 1531694 h 5949303"/>
              <a:gd name="connsiteX35" fmla="*/ 970708 w 3026402"/>
              <a:gd name="connsiteY35" fmla="*/ 1401877 h 5949303"/>
              <a:gd name="connsiteX36" fmla="*/ 1204042 w 3026402"/>
              <a:gd name="connsiteY36" fmla="*/ 1207151 h 5949303"/>
              <a:gd name="connsiteX37" fmla="*/ 1371073 w 3026402"/>
              <a:gd name="connsiteY37" fmla="*/ 888971 h 5949303"/>
              <a:gd name="connsiteX38" fmla="*/ 1654134 w 3026402"/>
              <a:gd name="connsiteY38" fmla="*/ 447337 h 5949303"/>
              <a:gd name="connsiteX39" fmla="*/ 2021347 w 3026402"/>
              <a:gd name="connsiteY39" fmla="*/ 82067 h 5949303"/>
              <a:gd name="connsiteX40" fmla="*/ 2285282 w 3026402"/>
              <a:gd name="connsiteY40" fmla="*/ 613 h 5949303"/>
              <a:gd name="connsiteX41" fmla="*/ 2656320 w 3026402"/>
              <a:gd name="connsiteY41" fmla="*/ 196612 h 5949303"/>
              <a:gd name="connsiteX42" fmla="*/ 2787650 w 3026402"/>
              <a:gd name="connsiteY42" fmla="*/ 499519 h 5949303"/>
              <a:gd name="connsiteX43" fmla="*/ 2753224 w 3026402"/>
              <a:gd name="connsiteY43" fmla="*/ 1042970 h 5949303"/>
              <a:gd name="connsiteX44" fmla="*/ 2653770 w 3026402"/>
              <a:gd name="connsiteY44" fmla="*/ 1524058 h 5949303"/>
              <a:gd name="connsiteX45" fmla="*/ 2656320 w 3026402"/>
              <a:gd name="connsiteY45" fmla="*/ 1642421 h 5949303"/>
              <a:gd name="connsiteX46" fmla="*/ 2718798 w 3026402"/>
              <a:gd name="connsiteY46" fmla="*/ 1959328 h 5949303"/>
              <a:gd name="connsiteX47" fmla="*/ 2748124 w 3026402"/>
              <a:gd name="connsiteY47" fmla="*/ 2044600 h 5949303"/>
              <a:gd name="connsiteX48" fmla="*/ 2776175 w 3026402"/>
              <a:gd name="connsiteY48" fmla="*/ 2141327 h 5949303"/>
              <a:gd name="connsiteX49" fmla="*/ 2790200 w 3026402"/>
              <a:gd name="connsiteY49" fmla="*/ 2302963 h 5949303"/>
              <a:gd name="connsiteX50" fmla="*/ 2764699 w 3026402"/>
              <a:gd name="connsiteY50" fmla="*/ 2884595 h 5949303"/>
              <a:gd name="connsiteX51" fmla="*/ 2856503 w 3026402"/>
              <a:gd name="connsiteY51" fmla="*/ 3691499 h 5949303"/>
              <a:gd name="connsiteX52" fmla="*/ 2888379 w 3026402"/>
              <a:gd name="connsiteY52" fmla="*/ 4012225 h 5949303"/>
              <a:gd name="connsiteX53" fmla="*/ 2924080 w 3026402"/>
              <a:gd name="connsiteY53" fmla="*/ 4327859 h 5949303"/>
              <a:gd name="connsiteX54" fmla="*/ 2926630 w 3026402"/>
              <a:gd name="connsiteY54" fmla="*/ 4409313 h 5949303"/>
              <a:gd name="connsiteX55" fmla="*/ 2935556 w 3026402"/>
              <a:gd name="connsiteY55" fmla="*/ 4461495 h 5949303"/>
              <a:gd name="connsiteX56" fmla="*/ 2941931 w 3026402"/>
              <a:gd name="connsiteY56" fmla="*/ 4546767 h 5949303"/>
              <a:gd name="connsiteX57" fmla="*/ 2936831 w 3026402"/>
              <a:gd name="connsiteY57" fmla="*/ 4600221 h 5949303"/>
              <a:gd name="connsiteX58" fmla="*/ 2967432 w 3026402"/>
              <a:gd name="connsiteY58" fmla="*/ 4784765 h 5949303"/>
              <a:gd name="connsiteX59" fmla="*/ 2957232 w 3026402"/>
              <a:gd name="connsiteY59" fmla="*/ 4898038 h 5949303"/>
              <a:gd name="connsiteX60" fmla="*/ 2953406 w 3026402"/>
              <a:gd name="connsiteY60" fmla="*/ 4937492 h 5949303"/>
              <a:gd name="connsiteX61" fmla="*/ 3018434 w 3026402"/>
              <a:gd name="connsiteY61" fmla="*/ 5318035 h 5949303"/>
              <a:gd name="connsiteX62" fmla="*/ 3013334 w 3026402"/>
              <a:gd name="connsiteY62" fmla="*/ 5419853 h 5949303"/>
              <a:gd name="connsiteX63" fmla="*/ 2961057 w 3026402"/>
              <a:gd name="connsiteY63" fmla="*/ 5530579 h 5949303"/>
              <a:gd name="connsiteX64" fmla="*/ 2831002 w 3026402"/>
              <a:gd name="connsiteY64" fmla="*/ 5679488 h 5949303"/>
              <a:gd name="connsiteX65" fmla="*/ 2796576 w 3026402"/>
              <a:gd name="connsiteY65" fmla="*/ 5708760 h 5949303"/>
              <a:gd name="connsiteX66" fmla="*/ 2699672 w 3026402"/>
              <a:gd name="connsiteY66" fmla="*/ 5783850 h 5949303"/>
              <a:gd name="connsiteX67" fmla="*/ 2644845 w 3026402"/>
              <a:gd name="connsiteY67" fmla="*/ 5764759 h 5949303"/>
              <a:gd name="connsiteX68" fmla="*/ 2612969 w 3026402"/>
              <a:gd name="connsiteY68" fmla="*/ 5732942 h 5949303"/>
              <a:gd name="connsiteX69" fmla="*/ 2591293 w 3026402"/>
              <a:gd name="connsiteY69" fmla="*/ 5666760 h 5949303"/>
              <a:gd name="connsiteX70" fmla="*/ 2607869 w 3026402"/>
              <a:gd name="connsiteY70" fmla="*/ 5632397 h 5949303"/>
              <a:gd name="connsiteX71" fmla="*/ 2634645 w 3026402"/>
              <a:gd name="connsiteY71" fmla="*/ 5554761 h 5949303"/>
              <a:gd name="connsiteX72" fmla="*/ 2685647 w 3026402"/>
              <a:gd name="connsiteY72" fmla="*/ 5492398 h 5949303"/>
              <a:gd name="connsiteX73" fmla="*/ 2683096 w 3026402"/>
              <a:gd name="connsiteY73" fmla="*/ 5290035 h 5949303"/>
              <a:gd name="connsiteX74" fmla="*/ 2697122 w 3026402"/>
              <a:gd name="connsiteY74" fmla="*/ 5022764 h 5949303"/>
              <a:gd name="connsiteX75" fmla="*/ 2717523 w 3026402"/>
              <a:gd name="connsiteY75" fmla="*/ 4957855 h 5949303"/>
              <a:gd name="connsiteX76" fmla="*/ 2697122 w 3026402"/>
              <a:gd name="connsiteY76" fmla="*/ 4924765 h 5949303"/>
              <a:gd name="connsiteX77" fmla="*/ 2638470 w 3026402"/>
              <a:gd name="connsiteY77" fmla="*/ 4926037 h 5949303"/>
              <a:gd name="connsiteX78" fmla="*/ 2596393 w 3026402"/>
              <a:gd name="connsiteY78" fmla="*/ 4895492 h 5949303"/>
              <a:gd name="connsiteX79" fmla="*/ 2587468 w 3026402"/>
              <a:gd name="connsiteY79" fmla="*/ 4876401 h 5949303"/>
              <a:gd name="connsiteX80" fmla="*/ 2570892 w 3026402"/>
              <a:gd name="connsiteY80" fmla="*/ 4889129 h 5949303"/>
              <a:gd name="connsiteX81" fmla="*/ 2530091 w 3026402"/>
              <a:gd name="connsiteY81" fmla="*/ 4999855 h 5949303"/>
              <a:gd name="connsiteX82" fmla="*/ 2489289 w 3026402"/>
              <a:gd name="connsiteY82" fmla="*/ 5164036 h 5949303"/>
              <a:gd name="connsiteX83" fmla="*/ 2459963 w 3026402"/>
              <a:gd name="connsiteY83" fmla="*/ 5200945 h 5949303"/>
              <a:gd name="connsiteX84" fmla="*/ 2420437 w 3026402"/>
              <a:gd name="connsiteY84" fmla="*/ 5175491 h 5949303"/>
              <a:gd name="connsiteX85" fmla="*/ 2406411 w 3026402"/>
              <a:gd name="connsiteY85" fmla="*/ 5083855 h 5949303"/>
              <a:gd name="connsiteX86" fmla="*/ 2388561 w 3026402"/>
              <a:gd name="connsiteY86" fmla="*/ 5043128 h 5949303"/>
              <a:gd name="connsiteX87" fmla="*/ 2375810 w 3026402"/>
              <a:gd name="connsiteY87" fmla="*/ 5080037 h 5949303"/>
              <a:gd name="connsiteX88" fmla="*/ 2331183 w 3026402"/>
              <a:gd name="connsiteY88" fmla="*/ 5454216 h 5949303"/>
              <a:gd name="connsiteX89" fmla="*/ 2222804 w 3026402"/>
              <a:gd name="connsiteY89" fmla="*/ 5949304 h 594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026402" h="5949303">
                <a:moveTo>
                  <a:pt x="2222804" y="5949304"/>
                </a:moveTo>
                <a:cubicBezTo>
                  <a:pt x="1598032" y="5949304"/>
                  <a:pt x="974534" y="5949304"/>
                  <a:pt x="349761" y="5949304"/>
                </a:cubicBezTo>
                <a:cubicBezTo>
                  <a:pt x="349761" y="5907304"/>
                  <a:pt x="388012" y="5860213"/>
                  <a:pt x="328085" y="5827123"/>
                </a:cubicBezTo>
                <a:cubicBezTo>
                  <a:pt x="321710" y="5823305"/>
                  <a:pt x="322985" y="5801669"/>
                  <a:pt x="324260" y="5787669"/>
                </a:cubicBezTo>
                <a:cubicBezTo>
                  <a:pt x="325535" y="5769851"/>
                  <a:pt x="330635" y="5753305"/>
                  <a:pt x="334460" y="5734214"/>
                </a:cubicBezTo>
                <a:cubicBezTo>
                  <a:pt x="300034" y="5746942"/>
                  <a:pt x="266883" y="5771123"/>
                  <a:pt x="242657" y="5731669"/>
                </a:cubicBezTo>
                <a:cubicBezTo>
                  <a:pt x="224806" y="5702396"/>
                  <a:pt x="252857" y="5670578"/>
                  <a:pt x="252857" y="5633670"/>
                </a:cubicBezTo>
                <a:cubicBezTo>
                  <a:pt x="236281" y="5647670"/>
                  <a:pt x="223531" y="5660397"/>
                  <a:pt x="209505" y="5668033"/>
                </a:cubicBezTo>
                <a:cubicBezTo>
                  <a:pt x="184005" y="5682033"/>
                  <a:pt x="155954" y="5683306"/>
                  <a:pt x="131728" y="5665488"/>
                </a:cubicBezTo>
                <a:cubicBezTo>
                  <a:pt x="107502" y="5646397"/>
                  <a:pt x="125352" y="5624760"/>
                  <a:pt x="131728" y="5603124"/>
                </a:cubicBezTo>
                <a:cubicBezTo>
                  <a:pt x="144478" y="5563670"/>
                  <a:pt x="154678" y="5524216"/>
                  <a:pt x="163604" y="5484761"/>
                </a:cubicBezTo>
                <a:cubicBezTo>
                  <a:pt x="166154" y="5473307"/>
                  <a:pt x="173804" y="5458034"/>
                  <a:pt x="153403" y="5447852"/>
                </a:cubicBezTo>
                <a:cubicBezTo>
                  <a:pt x="138103" y="5486034"/>
                  <a:pt x="122802" y="5524216"/>
                  <a:pt x="108777" y="5561124"/>
                </a:cubicBezTo>
                <a:cubicBezTo>
                  <a:pt x="99851" y="5584034"/>
                  <a:pt x="83276" y="5594215"/>
                  <a:pt x="59050" y="5589124"/>
                </a:cubicBezTo>
                <a:cubicBezTo>
                  <a:pt x="33549" y="5584034"/>
                  <a:pt x="18248" y="5568761"/>
                  <a:pt x="18248" y="5542034"/>
                </a:cubicBezTo>
                <a:cubicBezTo>
                  <a:pt x="18248" y="5512761"/>
                  <a:pt x="23349" y="5484761"/>
                  <a:pt x="33549" y="5456762"/>
                </a:cubicBezTo>
                <a:cubicBezTo>
                  <a:pt x="43749" y="5427489"/>
                  <a:pt x="46299" y="5398216"/>
                  <a:pt x="50125" y="5367671"/>
                </a:cubicBezTo>
                <a:cubicBezTo>
                  <a:pt x="66700" y="5236581"/>
                  <a:pt x="61600" y="5102945"/>
                  <a:pt x="112602" y="4978219"/>
                </a:cubicBezTo>
                <a:cubicBezTo>
                  <a:pt x="117702" y="4965492"/>
                  <a:pt x="120252" y="4950219"/>
                  <a:pt x="117702" y="4937492"/>
                </a:cubicBezTo>
                <a:cubicBezTo>
                  <a:pt x="101127" y="4845856"/>
                  <a:pt x="115152" y="4752948"/>
                  <a:pt x="108777" y="4660039"/>
                </a:cubicBezTo>
                <a:cubicBezTo>
                  <a:pt x="106227" y="4625676"/>
                  <a:pt x="110052" y="4587494"/>
                  <a:pt x="92201" y="4558222"/>
                </a:cubicBezTo>
                <a:cubicBezTo>
                  <a:pt x="61600" y="4508586"/>
                  <a:pt x="65425" y="4460222"/>
                  <a:pt x="82001" y="4409313"/>
                </a:cubicBezTo>
                <a:cubicBezTo>
                  <a:pt x="89651" y="4386404"/>
                  <a:pt x="90926" y="4364768"/>
                  <a:pt x="78176" y="4343132"/>
                </a:cubicBezTo>
                <a:cubicBezTo>
                  <a:pt x="15698" y="4229860"/>
                  <a:pt x="32274" y="4107679"/>
                  <a:pt x="55225" y="3991861"/>
                </a:cubicBezTo>
                <a:cubicBezTo>
                  <a:pt x="67975" y="3924407"/>
                  <a:pt x="74351" y="3872226"/>
                  <a:pt x="34824" y="3812408"/>
                </a:cubicBezTo>
                <a:cubicBezTo>
                  <a:pt x="1673" y="3764045"/>
                  <a:pt x="-13628" y="3705499"/>
                  <a:pt x="30999" y="3652045"/>
                </a:cubicBezTo>
                <a:cubicBezTo>
                  <a:pt x="46299" y="3632954"/>
                  <a:pt x="34824" y="3617682"/>
                  <a:pt x="24624" y="3602409"/>
                </a:cubicBezTo>
                <a:cubicBezTo>
                  <a:pt x="8048" y="3578227"/>
                  <a:pt x="-4702" y="3551500"/>
                  <a:pt x="1673" y="3520955"/>
                </a:cubicBezTo>
                <a:cubicBezTo>
                  <a:pt x="14423" y="3453501"/>
                  <a:pt x="29724" y="3386047"/>
                  <a:pt x="56500" y="3323684"/>
                </a:cubicBezTo>
                <a:cubicBezTo>
                  <a:pt x="98576" y="3221866"/>
                  <a:pt x="124077" y="3116230"/>
                  <a:pt x="145753" y="3009322"/>
                </a:cubicBezTo>
                <a:cubicBezTo>
                  <a:pt x="158504" y="2941868"/>
                  <a:pt x="169979" y="2874414"/>
                  <a:pt x="184005" y="2808232"/>
                </a:cubicBezTo>
                <a:cubicBezTo>
                  <a:pt x="218431" y="2632597"/>
                  <a:pt x="259232" y="2459507"/>
                  <a:pt x="275808" y="2280054"/>
                </a:cubicBezTo>
                <a:cubicBezTo>
                  <a:pt x="288558" y="2142600"/>
                  <a:pt x="314059" y="2005146"/>
                  <a:pt x="359961" y="1871510"/>
                </a:cubicBezTo>
                <a:cubicBezTo>
                  <a:pt x="380362" y="1814238"/>
                  <a:pt x="398212" y="1759511"/>
                  <a:pt x="440289" y="1711148"/>
                </a:cubicBezTo>
                <a:cubicBezTo>
                  <a:pt x="498941" y="1644967"/>
                  <a:pt x="543568" y="1562240"/>
                  <a:pt x="635371" y="1531694"/>
                </a:cubicBezTo>
                <a:cubicBezTo>
                  <a:pt x="748850" y="1493513"/>
                  <a:pt x="855954" y="1437513"/>
                  <a:pt x="970708" y="1401877"/>
                </a:cubicBezTo>
                <a:cubicBezTo>
                  <a:pt x="1072712" y="1370059"/>
                  <a:pt x="1159415" y="1312787"/>
                  <a:pt x="1204042" y="1207151"/>
                </a:cubicBezTo>
                <a:cubicBezTo>
                  <a:pt x="1251219" y="1096424"/>
                  <a:pt x="1311146" y="992061"/>
                  <a:pt x="1371073" y="888971"/>
                </a:cubicBezTo>
                <a:cubicBezTo>
                  <a:pt x="1457776" y="737517"/>
                  <a:pt x="1562330" y="596246"/>
                  <a:pt x="1654134" y="447337"/>
                </a:cubicBezTo>
                <a:cubicBezTo>
                  <a:pt x="1748487" y="295884"/>
                  <a:pt x="1861966" y="167339"/>
                  <a:pt x="2021347" y="82067"/>
                </a:cubicBezTo>
                <a:cubicBezTo>
                  <a:pt x="2104225" y="37522"/>
                  <a:pt x="2193479" y="4431"/>
                  <a:pt x="2285282" y="613"/>
                </a:cubicBezTo>
                <a:cubicBezTo>
                  <a:pt x="2443388" y="-7023"/>
                  <a:pt x="2573442" y="56613"/>
                  <a:pt x="2656320" y="196612"/>
                </a:cubicBezTo>
                <a:cubicBezTo>
                  <a:pt x="2712423" y="292066"/>
                  <a:pt x="2774900" y="383701"/>
                  <a:pt x="2787650" y="499519"/>
                </a:cubicBezTo>
                <a:cubicBezTo>
                  <a:pt x="2806776" y="682791"/>
                  <a:pt x="2782550" y="863517"/>
                  <a:pt x="2753224" y="1042970"/>
                </a:cubicBezTo>
                <a:cubicBezTo>
                  <a:pt x="2726448" y="1204606"/>
                  <a:pt x="2671621" y="1359877"/>
                  <a:pt x="2653770" y="1524058"/>
                </a:cubicBezTo>
                <a:cubicBezTo>
                  <a:pt x="2649945" y="1564785"/>
                  <a:pt x="2660146" y="1602967"/>
                  <a:pt x="2656320" y="1642421"/>
                </a:cubicBezTo>
                <a:cubicBezTo>
                  <a:pt x="2644845" y="1754420"/>
                  <a:pt x="2652495" y="1862601"/>
                  <a:pt x="2718798" y="1959328"/>
                </a:cubicBezTo>
                <a:cubicBezTo>
                  <a:pt x="2736648" y="1984783"/>
                  <a:pt x="2743024" y="2015328"/>
                  <a:pt x="2748124" y="2044600"/>
                </a:cubicBezTo>
                <a:cubicBezTo>
                  <a:pt x="2754499" y="2077691"/>
                  <a:pt x="2763424" y="2109509"/>
                  <a:pt x="2776175" y="2141327"/>
                </a:cubicBezTo>
                <a:cubicBezTo>
                  <a:pt x="2797851" y="2193509"/>
                  <a:pt x="2801676" y="2248236"/>
                  <a:pt x="2790200" y="2302963"/>
                </a:cubicBezTo>
                <a:cubicBezTo>
                  <a:pt x="2749399" y="2495143"/>
                  <a:pt x="2767250" y="2691142"/>
                  <a:pt x="2764699" y="2884595"/>
                </a:cubicBezTo>
                <a:cubicBezTo>
                  <a:pt x="2760874" y="3156957"/>
                  <a:pt x="2815701" y="3422956"/>
                  <a:pt x="2856503" y="3691499"/>
                </a:cubicBezTo>
                <a:cubicBezTo>
                  <a:pt x="2873078" y="3798408"/>
                  <a:pt x="2879454" y="3905317"/>
                  <a:pt x="2888379" y="4012225"/>
                </a:cubicBezTo>
                <a:cubicBezTo>
                  <a:pt x="2897304" y="4117860"/>
                  <a:pt x="2884554" y="4224769"/>
                  <a:pt x="2924080" y="4327859"/>
                </a:cubicBezTo>
                <a:cubicBezTo>
                  <a:pt x="2934281" y="4353314"/>
                  <a:pt x="2933006" y="4381314"/>
                  <a:pt x="2926630" y="4409313"/>
                </a:cubicBezTo>
                <a:cubicBezTo>
                  <a:pt x="2922805" y="4427132"/>
                  <a:pt x="2921530" y="4446222"/>
                  <a:pt x="2935556" y="4461495"/>
                </a:cubicBezTo>
                <a:cubicBezTo>
                  <a:pt x="2958507" y="4488222"/>
                  <a:pt x="2955956" y="4517494"/>
                  <a:pt x="2941931" y="4546767"/>
                </a:cubicBezTo>
                <a:cubicBezTo>
                  <a:pt x="2934281" y="4564585"/>
                  <a:pt x="2934281" y="4581130"/>
                  <a:pt x="2936831" y="4600221"/>
                </a:cubicBezTo>
                <a:cubicBezTo>
                  <a:pt x="2944481" y="4662585"/>
                  <a:pt x="2952131" y="4723675"/>
                  <a:pt x="2967432" y="4784765"/>
                </a:cubicBezTo>
                <a:cubicBezTo>
                  <a:pt x="2977632" y="4822947"/>
                  <a:pt x="2985283" y="4862401"/>
                  <a:pt x="2957232" y="4898038"/>
                </a:cubicBezTo>
                <a:cubicBezTo>
                  <a:pt x="2950856" y="4906947"/>
                  <a:pt x="2950856" y="4924765"/>
                  <a:pt x="2953406" y="4937492"/>
                </a:cubicBezTo>
                <a:cubicBezTo>
                  <a:pt x="2984008" y="5063491"/>
                  <a:pt x="2985283" y="5193309"/>
                  <a:pt x="3018434" y="5318035"/>
                </a:cubicBezTo>
                <a:cubicBezTo>
                  <a:pt x="3027359" y="5352398"/>
                  <a:pt x="3032459" y="5389307"/>
                  <a:pt x="3013334" y="5419853"/>
                </a:cubicBezTo>
                <a:cubicBezTo>
                  <a:pt x="2991658" y="5455489"/>
                  <a:pt x="2977632" y="5493670"/>
                  <a:pt x="2961057" y="5530579"/>
                </a:cubicBezTo>
                <a:cubicBezTo>
                  <a:pt x="2933006" y="5592942"/>
                  <a:pt x="2906230" y="5656578"/>
                  <a:pt x="2831002" y="5679488"/>
                </a:cubicBezTo>
                <a:cubicBezTo>
                  <a:pt x="2818252" y="5683306"/>
                  <a:pt x="2806776" y="5697306"/>
                  <a:pt x="2796576" y="5708760"/>
                </a:cubicBezTo>
                <a:cubicBezTo>
                  <a:pt x="2768525" y="5739305"/>
                  <a:pt x="2731548" y="5758396"/>
                  <a:pt x="2699672" y="5783850"/>
                </a:cubicBezTo>
                <a:cubicBezTo>
                  <a:pt x="2674171" y="5804214"/>
                  <a:pt x="2652495" y="5796577"/>
                  <a:pt x="2644845" y="5764759"/>
                </a:cubicBezTo>
                <a:cubicBezTo>
                  <a:pt x="2639745" y="5745669"/>
                  <a:pt x="2632095" y="5738033"/>
                  <a:pt x="2612969" y="5732942"/>
                </a:cubicBezTo>
                <a:cubicBezTo>
                  <a:pt x="2578543" y="5722760"/>
                  <a:pt x="2570892" y="5697306"/>
                  <a:pt x="2591293" y="5666760"/>
                </a:cubicBezTo>
                <a:cubicBezTo>
                  <a:pt x="2598943" y="5656578"/>
                  <a:pt x="2616794" y="5647670"/>
                  <a:pt x="2607869" y="5632397"/>
                </a:cubicBezTo>
                <a:cubicBezTo>
                  <a:pt x="2587468" y="5595488"/>
                  <a:pt x="2614244" y="5577670"/>
                  <a:pt x="2634645" y="5554761"/>
                </a:cubicBezTo>
                <a:cubicBezTo>
                  <a:pt x="2652495" y="5534398"/>
                  <a:pt x="2680546" y="5524216"/>
                  <a:pt x="2685647" y="5492398"/>
                </a:cubicBezTo>
                <a:cubicBezTo>
                  <a:pt x="2695847" y="5424944"/>
                  <a:pt x="2706047" y="5358762"/>
                  <a:pt x="2683096" y="5290035"/>
                </a:cubicBezTo>
                <a:cubicBezTo>
                  <a:pt x="2653770" y="5200945"/>
                  <a:pt x="2658871" y="5110582"/>
                  <a:pt x="2697122" y="5022764"/>
                </a:cubicBezTo>
                <a:cubicBezTo>
                  <a:pt x="2706047" y="5002401"/>
                  <a:pt x="2712423" y="4979492"/>
                  <a:pt x="2717523" y="4957855"/>
                </a:cubicBezTo>
                <a:cubicBezTo>
                  <a:pt x="2721348" y="4941310"/>
                  <a:pt x="2717523" y="4926037"/>
                  <a:pt x="2697122" y="4924765"/>
                </a:cubicBezTo>
                <a:cubicBezTo>
                  <a:pt x="2677996" y="4923492"/>
                  <a:pt x="2655045" y="4919674"/>
                  <a:pt x="2638470" y="4926037"/>
                </a:cubicBezTo>
                <a:cubicBezTo>
                  <a:pt x="2604044" y="4940037"/>
                  <a:pt x="2593843" y="4928583"/>
                  <a:pt x="2596393" y="4895492"/>
                </a:cubicBezTo>
                <a:cubicBezTo>
                  <a:pt x="2596393" y="4887856"/>
                  <a:pt x="2597668" y="4878947"/>
                  <a:pt x="2587468" y="4876401"/>
                </a:cubicBezTo>
                <a:cubicBezTo>
                  <a:pt x="2578543" y="4873856"/>
                  <a:pt x="2573442" y="4881492"/>
                  <a:pt x="2570892" y="4889129"/>
                </a:cubicBezTo>
                <a:cubicBezTo>
                  <a:pt x="2551767" y="4923492"/>
                  <a:pt x="2539016" y="4961674"/>
                  <a:pt x="2530091" y="4999855"/>
                </a:cubicBezTo>
                <a:cubicBezTo>
                  <a:pt x="2517340" y="5054582"/>
                  <a:pt x="2503315" y="5109309"/>
                  <a:pt x="2489289" y="5164036"/>
                </a:cubicBezTo>
                <a:cubicBezTo>
                  <a:pt x="2485464" y="5180581"/>
                  <a:pt x="2479089" y="5198399"/>
                  <a:pt x="2459963" y="5200945"/>
                </a:cubicBezTo>
                <a:cubicBezTo>
                  <a:pt x="2440838" y="5203491"/>
                  <a:pt x="2430637" y="5186945"/>
                  <a:pt x="2420437" y="5175491"/>
                </a:cubicBezTo>
                <a:cubicBezTo>
                  <a:pt x="2394936" y="5147491"/>
                  <a:pt x="2406411" y="5115673"/>
                  <a:pt x="2406411" y="5083855"/>
                </a:cubicBezTo>
                <a:cubicBezTo>
                  <a:pt x="2406411" y="5067309"/>
                  <a:pt x="2410237" y="5043128"/>
                  <a:pt x="2388561" y="5043128"/>
                </a:cubicBezTo>
                <a:cubicBezTo>
                  <a:pt x="2366885" y="5043128"/>
                  <a:pt x="2377085" y="5067309"/>
                  <a:pt x="2375810" y="5080037"/>
                </a:cubicBezTo>
                <a:cubicBezTo>
                  <a:pt x="2370710" y="5206036"/>
                  <a:pt x="2355409" y="5330762"/>
                  <a:pt x="2331183" y="5454216"/>
                </a:cubicBezTo>
                <a:cubicBezTo>
                  <a:pt x="2294207" y="5619670"/>
                  <a:pt x="2257231" y="5785123"/>
                  <a:pt x="2222804" y="5949304"/>
                </a:cubicBezTo>
                <a:close/>
              </a:path>
            </a:pathLst>
          </a:custGeom>
          <a:blipFill dpi="0" rotWithShape="0">
            <a:blip r:embed="rId2"/>
            <a:srcRect/>
            <a:tile tx="0" ty="0" sx="100000" sy="100000" flip="none" algn="tl"/>
          </a:blipFill>
          <a:ln w="12740" cap="flat">
            <a:noFill/>
            <a:prstDash val="solid"/>
            <a:miter/>
          </a:ln>
        </p:spPr>
        <p:txBody>
          <a:bodyPr rtlCol="0" anchor="ctr"/>
          <a:lstStyle/>
          <a:p>
            <a:endParaRPr lang="en-ID"/>
          </a:p>
        </p:txBody>
      </p:sp>
      <p:grpSp>
        <p:nvGrpSpPr>
          <p:cNvPr id="46" name="Group 45">
            <a:extLst>
              <a:ext uri="{FF2B5EF4-FFF2-40B4-BE49-F238E27FC236}">
                <a16:creationId xmlns:a16="http://schemas.microsoft.com/office/drawing/2014/main" id="{7517B890-CBFB-44EA-B0D7-B3E29F91BC0D}"/>
              </a:ext>
            </a:extLst>
          </p:cNvPr>
          <p:cNvGrpSpPr/>
          <p:nvPr/>
        </p:nvGrpSpPr>
        <p:grpSpPr>
          <a:xfrm>
            <a:off x="5109247" y="1804127"/>
            <a:ext cx="5981471" cy="1235456"/>
            <a:chOff x="5109247" y="1704843"/>
            <a:chExt cx="5981471" cy="1235456"/>
          </a:xfrm>
        </p:grpSpPr>
        <p:sp>
          <p:nvSpPr>
            <p:cNvPr id="39" name="Grand Title">
              <a:extLst>
                <a:ext uri="{FF2B5EF4-FFF2-40B4-BE49-F238E27FC236}">
                  <a16:creationId xmlns:a16="http://schemas.microsoft.com/office/drawing/2014/main" id="{9899E9E9-87E3-4A74-B9E3-7F78AE527DBF}"/>
                </a:ext>
              </a:extLst>
            </p:cNvPr>
            <p:cNvSpPr txBox="1"/>
            <p:nvPr/>
          </p:nvSpPr>
          <p:spPr>
            <a:xfrm>
              <a:off x="5109247" y="1704843"/>
              <a:ext cx="3829575"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DANIEL</a:t>
              </a:r>
              <a:r>
                <a:rPr lang="en-US" sz="3600">
                  <a:solidFill>
                    <a:schemeClr val="bg1"/>
                  </a:solidFill>
                  <a:latin typeface="+mj-lt"/>
                </a:rPr>
                <a:t> </a:t>
              </a:r>
              <a:r>
                <a:rPr lang="en-US" sz="3600">
                  <a:solidFill>
                    <a:schemeClr val="accent2"/>
                  </a:solidFill>
                  <a:latin typeface="+mj-lt"/>
                </a:rPr>
                <a:t>CONNOR</a:t>
              </a:r>
              <a:endParaRPr lang="en-ID" sz="3600">
                <a:solidFill>
                  <a:schemeClr val="accent2"/>
                </a:solidFill>
                <a:latin typeface="+mj-lt"/>
              </a:endParaRPr>
            </a:p>
          </p:txBody>
        </p:sp>
        <p:sp>
          <p:nvSpPr>
            <p:cNvPr id="40" name="Justify Text Body">
              <a:extLst>
                <a:ext uri="{FF2B5EF4-FFF2-40B4-BE49-F238E27FC236}">
                  <a16:creationId xmlns:a16="http://schemas.microsoft.com/office/drawing/2014/main" id="{BA3F69B5-8922-47EE-80E2-BEB50AF5FBEA}"/>
                </a:ext>
              </a:extLst>
            </p:cNvPr>
            <p:cNvSpPr txBox="1"/>
            <p:nvPr/>
          </p:nvSpPr>
          <p:spPr>
            <a:xfrm>
              <a:off x="5109247" y="2329875"/>
              <a:ext cx="5981471" cy="610424"/>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volutpat</a:t>
              </a:r>
              <a:endParaRPr lang="en-ID" sz="1400">
                <a:solidFill>
                  <a:schemeClr val="tx1">
                    <a:lumMod val="50000"/>
                    <a:lumOff val="50000"/>
                  </a:schemeClr>
                </a:solidFill>
              </a:endParaRPr>
            </a:p>
          </p:txBody>
        </p:sp>
      </p:grpSp>
      <p:sp>
        <p:nvSpPr>
          <p:cNvPr id="73" name="Oval 72">
            <a:extLst>
              <a:ext uri="{FF2B5EF4-FFF2-40B4-BE49-F238E27FC236}">
                <a16:creationId xmlns:a16="http://schemas.microsoft.com/office/drawing/2014/main" id="{D2EC05CE-FF1C-4AB8-8B2E-7ED4D0BE8AF7}"/>
              </a:ext>
            </a:extLst>
          </p:cNvPr>
          <p:cNvSpPr/>
          <p:nvPr/>
        </p:nvSpPr>
        <p:spPr>
          <a:xfrm>
            <a:off x="8408627" y="3400601"/>
            <a:ext cx="737808" cy="737808"/>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95" name="Shape">
            <a:extLst>
              <a:ext uri="{FF2B5EF4-FFF2-40B4-BE49-F238E27FC236}">
                <a16:creationId xmlns:a16="http://schemas.microsoft.com/office/drawing/2014/main" id="{0F475131-0ACB-45BB-9775-847889FC64DE}"/>
              </a:ext>
            </a:extLst>
          </p:cNvPr>
          <p:cNvSpPr>
            <a:spLocks noChangeAspect="1"/>
          </p:cNvSpPr>
          <p:nvPr/>
        </p:nvSpPr>
        <p:spPr>
          <a:xfrm>
            <a:off x="8615040" y="3606800"/>
            <a:ext cx="324982" cy="325410"/>
          </a:xfrm>
          <a:custGeom>
            <a:avLst/>
            <a:gdLst>
              <a:gd name="connsiteX0" fmla="*/ 478529 w 484576"/>
              <a:gd name="connsiteY0" fmla="*/ 36417 h 485214"/>
              <a:gd name="connsiteX1" fmla="*/ 408814 w 484576"/>
              <a:gd name="connsiteY1" fmla="*/ 0 h 485214"/>
              <a:gd name="connsiteX2" fmla="*/ 274257 w 484576"/>
              <a:gd name="connsiteY2" fmla="*/ 37402 h 485214"/>
              <a:gd name="connsiteX3" fmla="*/ 115702 w 484576"/>
              <a:gd name="connsiteY3" fmla="*/ 79605 h 485214"/>
              <a:gd name="connsiteX4" fmla="*/ 96785 w 484576"/>
              <a:gd name="connsiteY4" fmla="*/ 98560 h 485214"/>
              <a:gd name="connsiteX5" fmla="*/ 115702 w 484576"/>
              <a:gd name="connsiteY5" fmla="*/ 117514 h 485214"/>
              <a:gd name="connsiteX6" fmla="*/ 288956 w 484576"/>
              <a:gd name="connsiteY6" fmla="*/ 72330 h 485214"/>
              <a:gd name="connsiteX7" fmla="*/ 408814 w 484576"/>
              <a:gd name="connsiteY7" fmla="*/ 37906 h 485214"/>
              <a:gd name="connsiteX8" fmla="*/ 444749 w 484576"/>
              <a:gd name="connsiteY8" fmla="*/ 53490 h 485214"/>
              <a:gd name="connsiteX9" fmla="*/ 434567 w 484576"/>
              <a:gd name="connsiteY9" fmla="*/ 91773 h 485214"/>
              <a:gd name="connsiteX10" fmla="*/ 415295 w 484576"/>
              <a:gd name="connsiteY10" fmla="*/ 116059 h 485214"/>
              <a:gd name="connsiteX11" fmla="*/ 352671 w 484576"/>
              <a:gd name="connsiteY11" fmla="*/ 128038 h 485214"/>
              <a:gd name="connsiteX12" fmla="*/ 333439 w 484576"/>
              <a:gd name="connsiteY12" fmla="*/ 147311 h 485214"/>
              <a:gd name="connsiteX13" fmla="*/ 267979 w 484576"/>
              <a:gd name="connsiteY13" fmla="*/ 134572 h 485214"/>
              <a:gd name="connsiteX14" fmla="*/ 92999 w 484576"/>
              <a:gd name="connsiteY14" fmla="*/ 309895 h 485214"/>
              <a:gd name="connsiteX15" fmla="*/ 267979 w 484576"/>
              <a:gd name="connsiteY15" fmla="*/ 485214 h 485214"/>
              <a:gd name="connsiteX16" fmla="*/ 344574 w 484576"/>
              <a:gd name="connsiteY16" fmla="*/ 467567 h 485214"/>
              <a:gd name="connsiteX17" fmla="*/ 353288 w 484576"/>
              <a:gd name="connsiteY17" fmla="*/ 442223 h 485214"/>
              <a:gd name="connsiteX18" fmla="*/ 327997 w 484576"/>
              <a:gd name="connsiteY18" fmla="*/ 433492 h 485214"/>
              <a:gd name="connsiteX19" fmla="*/ 286856 w 484576"/>
              <a:gd name="connsiteY19" fmla="*/ 446027 h 485214"/>
              <a:gd name="connsiteX20" fmla="*/ 286856 w 484576"/>
              <a:gd name="connsiteY20" fmla="*/ 437826 h 485214"/>
              <a:gd name="connsiteX21" fmla="*/ 267939 w 484576"/>
              <a:gd name="connsiteY21" fmla="*/ 418871 h 485214"/>
              <a:gd name="connsiteX22" fmla="*/ 249021 w 484576"/>
              <a:gd name="connsiteY22" fmla="*/ 437826 h 485214"/>
              <a:gd name="connsiteX23" fmla="*/ 249021 w 484576"/>
              <a:gd name="connsiteY23" fmla="*/ 445990 h 485214"/>
              <a:gd name="connsiteX24" fmla="*/ 132025 w 484576"/>
              <a:gd name="connsiteY24" fmla="*/ 327983 h 485214"/>
              <a:gd name="connsiteX25" fmla="*/ 141238 w 484576"/>
              <a:gd name="connsiteY25" fmla="*/ 327983 h 485214"/>
              <a:gd name="connsiteX26" fmla="*/ 160155 w 484576"/>
              <a:gd name="connsiteY26" fmla="*/ 309028 h 485214"/>
              <a:gd name="connsiteX27" fmla="*/ 141238 w 484576"/>
              <a:gd name="connsiteY27" fmla="*/ 290077 h 485214"/>
              <a:gd name="connsiteX28" fmla="*/ 132265 w 484576"/>
              <a:gd name="connsiteY28" fmla="*/ 290077 h 485214"/>
              <a:gd name="connsiteX29" fmla="*/ 248189 w 484576"/>
              <a:gd name="connsiteY29" fmla="*/ 173915 h 485214"/>
              <a:gd name="connsiteX30" fmla="*/ 248189 w 484576"/>
              <a:gd name="connsiteY30" fmla="*/ 181005 h 485214"/>
              <a:gd name="connsiteX31" fmla="*/ 267107 w 484576"/>
              <a:gd name="connsiteY31" fmla="*/ 199960 h 485214"/>
              <a:gd name="connsiteX32" fmla="*/ 286021 w 484576"/>
              <a:gd name="connsiteY32" fmla="*/ 181005 h 485214"/>
              <a:gd name="connsiteX33" fmla="*/ 286021 w 484576"/>
              <a:gd name="connsiteY33" fmla="*/ 173667 h 485214"/>
              <a:gd name="connsiteX34" fmla="*/ 403549 w 484576"/>
              <a:gd name="connsiteY34" fmla="*/ 289044 h 485214"/>
              <a:gd name="connsiteX35" fmla="*/ 393778 w 484576"/>
              <a:gd name="connsiteY35" fmla="*/ 289044 h 485214"/>
              <a:gd name="connsiteX36" fmla="*/ 374860 w 484576"/>
              <a:gd name="connsiteY36" fmla="*/ 307999 h 485214"/>
              <a:gd name="connsiteX37" fmla="*/ 393778 w 484576"/>
              <a:gd name="connsiteY37" fmla="*/ 326950 h 485214"/>
              <a:gd name="connsiteX38" fmla="*/ 404067 w 484576"/>
              <a:gd name="connsiteY38" fmla="*/ 326950 h 485214"/>
              <a:gd name="connsiteX39" fmla="*/ 388632 w 484576"/>
              <a:gd name="connsiteY39" fmla="*/ 375294 h 485214"/>
              <a:gd name="connsiteX40" fmla="*/ 396244 w 484576"/>
              <a:gd name="connsiteY40" fmla="*/ 400991 h 485214"/>
              <a:gd name="connsiteX41" fmla="*/ 421890 w 484576"/>
              <a:gd name="connsiteY41" fmla="*/ 393367 h 485214"/>
              <a:gd name="connsiteX42" fmla="*/ 442960 w 484576"/>
              <a:gd name="connsiteY42" fmla="*/ 309892 h 485214"/>
              <a:gd name="connsiteX43" fmla="*/ 419361 w 484576"/>
              <a:gd name="connsiteY43" fmla="*/ 222045 h 485214"/>
              <a:gd name="connsiteX44" fmla="*/ 432926 w 484576"/>
              <a:gd name="connsiteY44" fmla="*/ 208450 h 485214"/>
              <a:gd name="connsiteX45" fmla="*/ 443104 w 484576"/>
              <a:gd name="connsiteY45" fmla="*/ 141922 h 485214"/>
              <a:gd name="connsiteX46" fmla="*/ 464395 w 484576"/>
              <a:gd name="connsiteY46" fmla="*/ 115092 h 485214"/>
              <a:gd name="connsiteX47" fmla="*/ 464802 w 484576"/>
              <a:gd name="connsiteY47" fmla="*/ 114562 h 485214"/>
              <a:gd name="connsiteX48" fmla="*/ 478529 w 484576"/>
              <a:gd name="connsiteY48" fmla="*/ 36417 h 485214"/>
              <a:gd name="connsiteX49" fmla="*/ 368098 w 484576"/>
              <a:gd name="connsiteY49" fmla="*/ 166192 h 485214"/>
              <a:gd name="connsiteX50" fmla="*/ 379422 w 484576"/>
              <a:gd name="connsiteY50" fmla="*/ 154846 h 485214"/>
              <a:gd name="connsiteX51" fmla="*/ 406174 w 484576"/>
              <a:gd name="connsiteY51" fmla="*/ 154846 h 485214"/>
              <a:gd name="connsiteX52" fmla="*/ 406174 w 484576"/>
              <a:gd name="connsiteY52" fmla="*/ 181650 h 485214"/>
              <a:gd name="connsiteX53" fmla="*/ 396639 w 484576"/>
              <a:gd name="connsiteY53" fmla="*/ 191203 h 485214"/>
              <a:gd name="connsiteX54" fmla="*/ 368098 w 484576"/>
              <a:gd name="connsiteY54" fmla="*/ 166192 h 485214"/>
              <a:gd name="connsiteX55" fmla="*/ 59896 w 484576"/>
              <a:gd name="connsiteY55" fmla="*/ 117514 h 485214"/>
              <a:gd name="connsiteX56" fmla="*/ 18918 w 484576"/>
              <a:gd name="connsiteY56" fmla="*/ 117514 h 485214"/>
              <a:gd name="connsiteX57" fmla="*/ 0 w 484576"/>
              <a:gd name="connsiteY57" fmla="*/ 98560 h 485214"/>
              <a:gd name="connsiteX58" fmla="*/ 18918 w 484576"/>
              <a:gd name="connsiteY58" fmla="*/ 79605 h 485214"/>
              <a:gd name="connsiteX59" fmla="*/ 59896 w 484576"/>
              <a:gd name="connsiteY59" fmla="*/ 79605 h 485214"/>
              <a:gd name="connsiteX60" fmla="*/ 78813 w 484576"/>
              <a:gd name="connsiteY60" fmla="*/ 98560 h 485214"/>
              <a:gd name="connsiteX61" fmla="*/ 59896 w 484576"/>
              <a:gd name="connsiteY61" fmla="*/ 117514 h 485214"/>
              <a:gd name="connsiteX62" fmla="*/ 85808 w 484576"/>
              <a:gd name="connsiteY62" fmla="*/ 35809 h 485214"/>
              <a:gd name="connsiteX63" fmla="*/ 85945 w 484576"/>
              <a:gd name="connsiteY63" fmla="*/ 62613 h 485214"/>
              <a:gd name="connsiteX64" fmla="*/ 72499 w 484576"/>
              <a:gd name="connsiteY64" fmla="*/ 68233 h 485214"/>
              <a:gd name="connsiteX65" fmla="*/ 59193 w 484576"/>
              <a:gd name="connsiteY65" fmla="*/ 62750 h 485214"/>
              <a:gd name="connsiteX66" fmla="*/ 28615 w 484576"/>
              <a:gd name="connsiteY66" fmla="*/ 32424 h 485214"/>
              <a:gd name="connsiteX67" fmla="*/ 28482 w 484576"/>
              <a:gd name="connsiteY67" fmla="*/ 5620 h 485214"/>
              <a:gd name="connsiteX68" fmla="*/ 55234 w 484576"/>
              <a:gd name="connsiteY68" fmla="*/ 5483 h 485214"/>
              <a:gd name="connsiteX69" fmla="*/ 84788 w 484576"/>
              <a:gd name="connsiteY69" fmla="*/ 136191 h 485214"/>
              <a:gd name="connsiteX70" fmla="*/ 85072 w 484576"/>
              <a:gd name="connsiteY70" fmla="*/ 162995 h 485214"/>
              <a:gd name="connsiteX71" fmla="*/ 55441 w 484576"/>
              <a:gd name="connsiteY71" fmla="*/ 193318 h 485214"/>
              <a:gd name="connsiteX72" fmla="*/ 41924 w 484576"/>
              <a:gd name="connsiteY72" fmla="*/ 199016 h 485214"/>
              <a:gd name="connsiteX73" fmla="*/ 28693 w 484576"/>
              <a:gd name="connsiteY73" fmla="*/ 193604 h 485214"/>
              <a:gd name="connsiteX74" fmla="*/ 28408 w 484576"/>
              <a:gd name="connsiteY74" fmla="*/ 166803 h 485214"/>
              <a:gd name="connsiteX75" fmla="*/ 58036 w 484576"/>
              <a:gd name="connsiteY75" fmla="*/ 136476 h 485214"/>
              <a:gd name="connsiteX76" fmla="*/ 84788 w 484576"/>
              <a:gd name="connsiteY76" fmla="*/ 136191 h 485214"/>
              <a:gd name="connsiteX77" fmla="*/ 286021 w 484576"/>
              <a:gd name="connsiteY77" fmla="*/ 244504 h 485214"/>
              <a:gd name="connsiteX78" fmla="*/ 286021 w 484576"/>
              <a:gd name="connsiteY78" fmla="*/ 290077 h 485214"/>
              <a:gd name="connsiteX79" fmla="*/ 309597 w 484576"/>
              <a:gd name="connsiteY79" fmla="*/ 290077 h 485214"/>
              <a:gd name="connsiteX80" fmla="*/ 328514 w 484576"/>
              <a:gd name="connsiteY80" fmla="*/ 309032 h 485214"/>
              <a:gd name="connsiteX81" fmla="*/ 309597 w 484576"/>
              <a:gd name="connsiteY81" fmla="*/ 327983 h 485214"/>
              <a:gd name="connsiteX82" fmla="*/ 267107 w 484576"/>
              <a:gd name="connsiteY82" fmla="*/ 327983 h 485214"/>
              <a:gd name="connsiteX83" fmla="*/ 248189 w 484576"/>
              <a:gd name="connsiteY83" fmla="*/ 309032 h 485214"/>
              <a:gd name="connsiteX84" fmla="*/ 248189 w 484576"/>
              <a:gd name="connsiteY84" fmla="*/ 244504 h 485214"/>
              <a:gd name="connsiteX85" fmla="*/ 267107 w 484576"/>
              <a:gd name="connsiteY85" fmla="*/ 225549 h 485214"/>
              <a:gd name="connsiteX86" fmla="*/ 286021 w 484576"/>
              <a:gd name="connsiteY86" fmla="*/ 244504 h 48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84576" h="485214">
                <a:moveTo>
                  <a:pt x="478529" y="36417"/>
                </a:moveTo>
                <a:cubicBezTo>
                  <a:pt x="467046" y="13613"/>
                  <a:pt x="440985" y="0"/>
                  <a:pt x="408814" y="0"/>
                </a:cubicBezTo>
                <a:cubicBezTo>
                  <a:pt x="362789" y="0"/>
                  <a:pt x="319786" y="18166"/>
                  <a:pt x="274257" y="37402"/>
                </a:cubicBezTo>
                <a:cubicBezTo>
                  <a:pt x="225138" y="58150"/>
                  <a:pt x="174348" y="79605"/>
                  <a:pt x="115702" y="79605"/>
                </a:cubicBezTo>
                <a:cubicBezTo>
                  <a:pt x="105254" y="79605"/>
                  <a:pt x="96785" y="88091"/>
                  <a:pt x="96785" y="98560"/>
                </a:cubicBezTo>
                <a:cubicBezTo>
                  <a:pt x="96785" y="109028"/>
                  <a:pt x="105254" y="117514"/>
                  <a:pt x="115702" y="117514"/>
                </a:cubicBezTo>
                <a:cubicBezTo>
                  <a:pt x="181997" y="117514"/>
                  <a:pt x="238821" y="93507"/>
                  <a:pt x="288956" y="72330"/>
                </a:cubicBezTo>
                <a:cubicBezTo>
                  <a:pt x="330862" y="54627"/>
                  <a:pt x="370439" y="37906"/>
                  <a:pt x="408814" y="37906"/>
                </a:cubicBezTo>
                <a:cubicBezTo>
                  <a:pt x="426142" y="37906"/>
                  <a:pt x="439910" y="43877"/>
                  <a:pt x="444749" y="53490"/>
                </a:cubicBezTo>
                <a:cubicBezTo>
                  <a:pt x="449444" y="62817"/>
                  <a:pt x="445828" y="76408"/>
                  <a:pt x="434567" y="91773"/>
                </a:cubicBezTo>
                <a:lnTo>
                  <a:pt x="415295" y="116059"/>
                </a:lnTo>
                <a:cubicBezTo>
                  <a:pt x="394569" y="107120"/>
                  <a:pt x="369574" y="111102"/>
                  <a:pt x="352671" y="128038"/>
                </a:cubicBezTo>
                <a:lnTo>
                  <a:pt x="333439" y="147311"/>
                </a:lnTo>
                <a:cubicBezTo>
                  <a:pt x="313209" y="139103"/>
                  <a:pt x="291111" y="134572"/>
                  <a:pt x="267979" y="134572"/>
                </a:cubicBezTo>
                <a:cubicBezTo>
                  <a:pt x="171494" y="134572"/>
                  <a:pt x="92999" y="213221"/>
                  <a:pt x="92999" y="309895"/>
                </a:cubicBezTo>
                <a:cubicBezTo>
                  <a:pt x="92999" y="406565"/>
                  <a:pt x="171494" y="485214"/>
                  <a:pt x="267979" y="485214"/>
                </a:cubicBezTo>
                <a:cubicBezTo>
                  <a:pt x="294831" y="485214"/>
                  <a:pt x="320599" y="479276"/>
                  <a:pt x="344574" y="467567"/>
                </a:cubicBezTo>
                <a:cubicBezTo>
                  <a:pt x="353965" y="462978"/>
                  <a:pt x="357869" y="451632"/>
                  <a:pt x="353288" y="442223"/>
                </a:cubicBezTo>
                <a:cubicBezTo>
                  <a:pt x="348711" y="432814"/>
                  <a:pt x="337387" y="428906"/>
                  <a:pt x="327997" y="433492"/>
                </a:cubicBezTo>
                <a:cubicBezTo>
                  <a:pt x="314913" y="439882"/>
                  <a:pt x="301134" y="444071"/>
                  <a:pt x="286856" y="446027"/>
                </a:cubicBezTo>
                <a:lnTo>
                  <a:pt x="286856" y="437826"/>
                </a:lnTo>
                <a:cubicBezTo>
                  <a:pt x="286856" y="427358"/>
                  <a:pt x="278386" y="418871"/>
                  <a:pt x="267939" y="418871"/>
                </a:cubicBezTo>
                <a:cubicBezTo>
                  <a:pt x="257491" y="418871"/>
                  <a:pt x="249021" y="427358"/>
                  <a:pt x="249021" y="437826"/>
                </a:cubicBezTo>
                <a:lnTo>
                  <a:pt x="249021" y="445990"/>
                </a:lnTo>
                <a:cubicBezTo>
                  <a:pt x="188238" y="437529"/>
                  <a:pt x="140069" y="389011"/>
                  <a:pt x="132025" y="327983"/>
                </a:cubicBezTo>
                <a:lnTo>
                  <a:pt x="141238" y="327983"/>
                </a:lnTo>
                <a:cubicBezTo>
                  <a:pt x="151685" y="327983"/>
                  <a:pt x="160155" y="319497"/>
                  <a:pt x="160155" y="309028"/>
                </a:cubicBezTo>
                <a:cubicBezTo>
                  <a:pt x="160155" y="298560"/>
                  <a:pt x="151685" y="290077"/>
                  <a:pt x="141238" y="290077"/>
                </a:cubicBezTo>
                <a:lnTo>
                  <a:pt x="132265" y="290077"/>
                </a:lnTo>
                <a:cubicBezTo>
                  <a:pt x="140942" y="230142"/>
                  <a:pt x="188371" y="182617"/>
                  <a:pt x="248189" y="173915"/>
                </a:cubicBezTo>
                <a:lnTo>
                  <a:pt x="248189" y="181005"/>
                </a:lnTo>
                <a:cubicBezTo>
                  <a:pt x="248189" y="191474"/>
                  <a:pt x="256659" y="199960"/>
                  <a:pt x="267107" y="199960"/>
                </a:cubicBezTo>
                <a:cubicBezTo>
                  <a:pt x="277554" y="199960"/>
                  <a:pt x="286021" y="191474"/>
                  <a:pt x="286021" y="181005"/>
                </a:cubicBezTo>
                <a:lnTo>
                  <a:pt x="286021" y="173667"/>
                </a:lnTo>
                <a:cubicBezTo>
                  <a:pt x="346319" y="181643"/>
                  <a:pt x="394392" y="229013"/>
                  <a:pt x="403549" y="289044"/>
                </a:cubicBezTo>
                <a:lnTo>
                  <a:pt x="393778" y="289044"/>
                </a:lnTo>
                <a:cubicBezTo>
                  <a:pt x="383330" y="289044"/>
                  <a:pt x="374860" y="297530"/>
                  <a:pt x="374860" y="307999"/>
                </a:cubicBezTo>
                <a:cubicBezTo>
                  <a:pt x="374860" y="318467"/>
                  <a:pt x="383330" y="326950"/>
                  <a:pt x="393778" y="326950"/>
                </a:cubicBezTo>
                <a:lnTo>
                  <a:pt x="404067" y="326950"/>
                </a:lnTo>
                <a:cubicBezTo>
                  <a:pt x="401956" y="343886"/>
                  <a:pt x="396725" y="360344"/>
                  <a:pt x="388632" y="375294"/>
                </a:cubicBezTo>
                <a:cubicBezTo>
                  <a:pt x="383652" y="384495"/>
                  <a:pt x="387060" y="396001"/>
                  <a:pt x="396244" y="400991"/>
                </a:cubicBezTo>
                <a:cubicBezTo>
                  <a:pt x="405424" y="405980"/>
                  <a:pt x="416910" y="402569"/>
                  <a:pt x="421890" y="393367"/>
                </a:cubicBezTo>
                <a:cubicBezTo>
                  <a:pt x="435676" y="367897"/>
                  <a:pt x="442960" y="339033"/>
                  <a:pt x="442960" y="309892"/>
                </a:cubicBezTo>
                <a:cubicBezTo>
                  <a:pt x="442960" y="277902"/>
                  <a:pt x="434360" y="247890"/>
                  <a:pt x="419361" y="222045"/>
                </a:cubicBezTo>
                <a:lnTo>
                  <a:pt x="432926" y="208450"/>
                </a:lnTo>
                <a:cubicBezTo>
                  <a:pt x="450868" y="190474"/>
                  <a:pt x="454261" y="163358"/>
                  <a:pt x="443104" y="141922"/>
                </a:cubicBezTo>
                <a:lnTo>
                  <a:pt x="464395" y="115092"/>
                </a:lnTo>
                <a:cubicBezTo>
                  <a:pt x="464535" y="114918"/>
                  <a:pt x="464669" y="114740"/>
                  <a:pt x="464802" y="114562"/>
                </a:cubicBezTo>
                <a:cubicBezTo>
                  <a:pt x="492245" y="77353"/>
                  <a:pt x="485180" y="49630"/>
                  <a:pt x="478529" y="36417"/>
                </a:cubicBezTo>
                <a:close/>
                <a:moveTo>
                  <a:pt x="368098" y="166192"/>
                </a:moveTo>
                <a:lnTo>
                  <a:pt x="379422" y="154846"/>
                </a:lnTo>
                <a:cubicBezTo>
                  <a:pt x="386798" y="147456"/>
                  <a:pt x="398799" y="147456"/>
                  <a:pt x="406174" y="154846"/>
                </a:cubicBezTo>
                <a:cubicBezTo>
                  <a:pt x="413550" y="162236"/>
                  <a:pt x="413550" y="174260"/>
                  <a:pt x="406174" y="181650"/>
                </a:cubicBezTo>
                <a:lnTo>
                  <a:pt x="396639" y="191203"/>
                </a:lnTo>
                <a:cubicBezTo>
                  <a:pt x="388066" y="181876"/>
                  <a:pt x="378494" y="173486"/>
                  <a:pt x="368098" y="166192"/>
                </a:cubicBezTo>
                <a:close/>
                <a:moveTo>
                  <a:pt x="59896" y="117514"/>
                </a:moveTo>
                <a:lnTo>
                  <a:pt x="18918" y="117514"/>
                </a:lnTo>
                <a:cubicBezTo>
                  <a:pt x="8470" y="117514"/>
                  <a:pt x="0" y="109028"/>
                  <a:pt x="0" y="98560"/>
                </a:cubicBezTo>
                <a:cubicBezTo>
                  <a:pt x="0" y="88091"/>
                  <a:pt x="8470" y="79605"/>
                  <a:pt x="18918" y="79605"/>
                </a:cubicBezTo>
                <a:lnTo>
                  <a:pt x="59896" y="79605"/>
                </a:lnTo>
                <a:cubicBezTo>
                  <a:pt x="70343" y="79605"/>
                  <a:pt x="78813" y="88091"/>
                  <a:pt x="78813" y="98560"/>
                </a:cubicBezTo>
                <a:cubicBezTo>
                  <a:pt x="78813" y="109028"/>
                  <a:pt x="70343" y="117514"/>
                  <a:pt x="59896" y="117514"/>
                </a:cubicBezTo>
                <a:close/>
                <a:moveTo>
                  <a:pt x="85808" y="35809"/>
                </a:moveTo>
                <a:cubicBezTo>
                  <a:pt x="93232" y="43173"/>
                  <a:pt x="93295" y="55175"/>
                  <a:pt x="85945" y="62613"/>
                </a:cubicBezTo>
                <a:cubicBezTo>
                  <a:pt x="82244" y="66358"/>
                  <a:pt x="77371" y="68233"/>
                  <a:pt x="72499" y="68233"/>
                </a:cubicBezTo>
                <a:cubicBezTo>
                  <a:pt x="67689" y="68233"/>
                  <a:pt x="62879" y="66407"/>
                  <a:pt x="59193" y="62750"/>
                </a:cubicBezTo>
                <a:lnTo>
                  <a:pt x="28615" y="32424"/>
                </a:lnTo>
                <a:cubicBezTo>
                  <a:pt x="21191" y="25060"/>
                  <a:pt x="21132" y="13058"/>
                  <a:pt x="28482" y="5620"/>
                </a:cubicBezTo>
                <a:cubicBezTo>
                  <a:pt x="35832" y="-1819"/>
                  <a:pt x="47810" y="-1882"/>
                  <a:pt x="55234" y="5483"/>
                </a:cubicBezTo>
                <a:close/>
                <a:moveTo>
                  <a:pt x="84788" y="136191"/>
                </a:moveTo>
                <a:cubicBezTo>
                  <a:pt x="92252" y="143515"/>
                  <a:pt x="92381" y="155513"/>
                  <a:pt x="85072" y="162995"/>
                </a:cubicBezTo>
                <a:lnTo>
                  <a:pt x="55441" y="193318"/>
                </a:lnTo>
                <a:cubicBezTo>
                  <a:pt x="51736" y="197112"/>
                  <a:pt x="46830" y="199016"/>
                  <a:pt x="41924" y="199016"/>
                </a:cubicBezTo>
                <a:cubicBezTo>
                  <a:pt x="37151" y="199016"/>
                  <a:pt x="32371" y="197215"/>
                  <a:pt x="28693" y="193604"/>
                </a:cubicBezTo>
                <a:cubicBezTo>
                  <a:pt x="21228" y="186284"/>
                  <a:pt x="21099" y="174282"/>
                  <a:pt x="28408" y="166803"/>
                </a:cubicBezTo>
                <a:lnTo>
                  <a:pt x="58036" y="136476"/>
                </a:lnTo>
                <a:cubicBezTo>
                  <a:pt x="65345" y="128998"/>
                  <a:pt x="77320" y="128868"/>
                  <a:pt x="84788" y="136191"/>
                </a:cubicBezTo>
                <a:close/>
                <a:moveTo>
                  <a:pt x="286021" y="244504"/>
                </a:moveTo>
                <a:lnTo>
                  <a:pt x="286021" y="290077"/>
                </a:lnTo>
                <a:lnTo>
                  <a:pt x="309597" y="290077"/>
                </a:lnTo>
                <a:cubicBezTo>
                  <a:pt x="320044" y="290077"/>
                  <a:pt x="328514" y="298564"/>
                  <a:pt x="328514" y="309032"/>
                </a:cubicBezTo>
                <a:cubicBezTo>
                  <a:pt x="328514" y="319500"/>
                  <a:pt x="320044" y="327983"/>
                  <a:pt x="309597" y="327983"/>
                </a:cubicBezTo>
                <a:lnTo>
                  <a:pt x="267107" y="327983"/>
                </a:lnTo>
                <a:cubicBezTo>
                  <a:pt x="256659" y="327983"/>
                  <a:pt x="248189" y="319500"/>
                  <a:pt x="248189" y="309032"/>
                </a:cubicBezTo>
                <a:lnTo>
                  <a:pt x="248189" y="244504"/>
                </a:lnTo>
                <a:cubicBezTo>
                  <a:pt x="248189" y="234036"/>
                  <a:pt x="256659" y="225549"/>
                  <a:pt x="267107" y="225549"/>
                </a:cubicBezTo>
                <a:cubicBezTo>
                  <a:pt x="277554" y="225549"/>
                  <a:pt x="286021" y="234036"/>
                  <a:pt x="286021" y="244504"/>
                </a:cubicBezTo>
                <a:close/>
              </a:path>
            </a:pathLst>
          </a:custGeom>
          <a:solidFill>
            <a:schemeClr val="bg1"/>
          </a:solidFill>
          <a:ln w="930" cap="flat">
            <a:noFill/>
            <a:prstDash val="solid"/>
            <a:miter/>
          </a:ln>
        </p:spPr>
        <p:txBody>
          <a:bodyPr rtlCol="0" anchor="ctr"/>
          <a:lstStyle/>
          <a:p>
            <a:endParaRPr lang="en-ID"/>
          </a:p>
        </p:txBody>
      </p:sp>
      <p:sp>
        <p:nvSpPr>
          <p:cNvPr id="75" name="Center Text Body">
            <a:extLst>
              <a:ext uri="{FF2B5EF4-FFF2-40B4-BE49-F238E27FC236}">
                <a16:creationId xmlns:a16="http://schemas.microsoft.com/office/drawing/2014/main" id="{E0C2613F-6A23-40A7-8EB4-4840F0FB4943}"/>
              </a:ext>
            </a:extLst>
          </p:cNvPr>
          <p:cNvSpPr txBox="1"/>
          <p:nvPr/>
        </p:nvSpPr>
        <p:spPr>
          <a:xfrm flipH="1">
            <a:off x="8408627" y="4574253"/>
            <a:ext cx="1422502" cy="479618"/>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l"/>
            <a:r>
              <a:rPr lang="en-US" sz="1100"/>
              <a:t>odio atque tristique quod nulla saepe</a:t>
            </a:r>
            <a:endParaRPr lang="en-ID" sz="1100"/>
          </a:p>
        </p:txBody>
      </p:sp>
      <p:sp>
        <p:nvSpPr>
          <p:cNvPr id="76" name="CenterSub">
            <a:extLst>
              <a:ext uri="{FF2B5EF4-FFF2-40B4-BE49-F238E27FC236}">
                <a16:creationId xmlns:a16="http://schemas.microsoft.com/office/drawing/2014/main" id="{F05D817C-C240-4E1B-9057-80C33367A6CB}"/>
              </a:ext>
            </a:extLst>
          </p:cNvPr>
          <p:cNvSpPr txBox="1"/>
          <p:nvPr/>
        </p:nvSpPr>
        <p:spPr>
          <a:xfrm flipH="1">
            <a:off x="8408627" y="4312683"/>
            <a:ext cx="924932" cy="250838"/>
          </a:xfrm>
          <a:prstGeom prst="rect">
            <a:avLst/>
          </a:prstGeom>
          <a:noFill/>
        </p:spPr>
        <p:txBody>
          <a:bodyPr wrap="none" lIns="0" tIns="0" rIns="0" bIns="0" rtlCol="0">
            <a:spAutoFit/>
          </a:bodyPr>
          <a:lstStyle/>
          <a:p>
            <a:pPr>
              <a:lnSpc>
                <a:spcPct val="150000"/>
              </a:lnSpc>
            </a:pPr>
            <a:r>
              <a:rPr lang="en-US" sz="1200">
                <a:solidFill>
                  <a:schemeClr val="tx1">
                    <a:lumMod val="65000"/>
                    <a:lumOff val="35000"/>
                  </a:schemeClr>
                </a:solidFill>
                <a:latin typeface="+mj-lt"/>
              </a:rPr>
              <a:t>Description</a:t>
            </a:r>
            <a:endParaRPr lang="en-ID" sz="1200">
              <a:solidFill>
                <a:schemeClr val="tx1">
                  <a:lumMod val="65000"/>
                  <a:lumOff val="35000"/>
                </a:schemeClr>
              </a:solidFill>
              <a:latin typeface="+mj-lt"/>
            </a:endParaRPr>
          </a:p>
        </p:txBody>
      </p:sp>
      <p:sp>
        <p:nvSpPr>
          <p:cNvPr id="78" name="Oval 77">
            <a:extLst>
              <a:ext uri="{FF2B5EF4-FFF2-40B4-BE49-F238E27FC236}">
                <a16:creationId xmlns:a16="http://schemas.microsoft.com/office/drawing/2014/main" id="{2E214B21-3E32-41F7-BA2D-425D738DCA0D}"/>
              </a:ext>
            </a:extLst>
          </p:cNvPr>
          <p:cNvSpPr/>
          <p:nvPr/>
        </p:nvSpPr>
        <p:spPr>
          <a:xfrm>
            <a:off x="6758937" y="3400601"/>
            <a:ext cx="737808" cy="737808"/>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94" name="Shape">
            <a:extLst>
              <a:ext uri="{FF2B5EF4-FFF2-40B4-BE49-F238E27FC236}">
                <a16:creationId xmlns:a16="http://schemas.microsoft.com/office/drawing/2014/main" id="{2DF91E4C-5A8C-4E36-A1AB-FD41400F0E73}"/>
              </a:ext>
            </a:extLst>
          </p:cNvPr>
          <p:cNvSpPr>
            <a:spLocks noChangeAspect="1"/>
          </p:cNvSpPr>
          <p:nvPr/>
        </p:nvSpPr>
        <p:spPr>
          <a:xfrm>
            <a:off x="6965136" y="3606800"/>
            <a:ext cx="325410" cy="325410"/>
          </a:xfrm>
          <a:custGeom>
            <a:avLst/>
            <a:gdLst>
              <a:gd name="connsiteX0" fmla="*/ 486000 w 486000"/>
              <a:gd name="connsiteY0" fmla="*/ 224016 h 486000"/>
              <a:gd name="connsiteX1" fmla="*/ 447460 w 486000"/>
              <a:gd name="connsiteY1" fmla="*/ 345149 h 486000"/>
              <a:gd name="connsiteX2" fmla="*/ 421027 w 486000"/>
              <a:gd name="connsiteY2" fmla="*/ 349846 h 486000"/>
              <a:gd name="connsiteX3" fmla="*/ 416329 w 486000"/>
              <a:gd name="connsiteY3" fmla="*/ 323413 h 486000"/>
              <a:gd name="connsiteX4" fmla="*/ 448031 w 486000"/>
              <a:gd name="connsiteY4" fmla="*/ 224016 h 486000"/>
              <a:gd name="connsiteX5" fmla="*/ 243000 w 486000"/>
              <a:gd name="connsiteY5" fmla="*/ 37969 h 486000"/>
              <a:gd name="connsiteX6" fmla="*/ 37969 w 486000"/>
              <a:gd name="connsiteY6" fmla="*/ 224016 h 486000"/>
              <a:gd name="connsiteX7" fmla="*/ 80728 w 486000"/>
              <a:gd name="connsiteY7" fmla="*/ 337707 h 486000"/>
              <a:gd name="connsiteX8" fmla="*/ 83880 w 486000"/>
              <a:gd name="connsiteY8" fmla="*/ 357136 h 486000"/>
              <a:gd name="connsiteX9" fmla="*/ 54105 w 486000"/>
              <a:gd name="connsiteY9" fmla="*/ 430786 h 486000"/>
              <a:gd name="connsiteX10" fmla="*/ 140814 w 486000"/>
              <a:gd name="connsiteY10" fmla="*/ 392565 h 486000"/>
              <a:gd name="connsiteX11" fmla="*/ 155920 w 486000"/>
              <a:gd name="connsiteY11" fmla="*/ 392476 h 486000"/>
              <a:gd name="connsiteX12" fmla="*/ 243000 w 486000"/>
              <a:gd name="connsiteY12" fmla="*/ 410063 h 486000"/>
              <a:gd name="connsiteX13" fmla="*/ 342939 w 486000"/>
              <a:gd name="connsiteY13" fmla="*/ 386491 h 486000"/>
              <a:gd name="connsiteX14" fmla="*/ 368464 w 486000"/>
              <a:gd name="connsiteY14" fmla="*/ 394819 h 486000"/>
              <a:gd name="connsiteX15" fmla="*/ 360136 w 486000"/>
              <a:gd name="connsiteY15" fmla="*/ 420344 h 486000"/>
              <a:gd name="connsiteX16" fmla="*/ 243000 w 486000"/>
              <a:gd name="connsiteY16" fmla="*/ 448031 h 486000"/>
              <a:gd name="connsiteX17" fmla="*/ 148764 w 486000"/>
              <a:gd name="connsiteY17" fmla="*/ 430552 h 486000"/>
              <a:gd name="connsiteX18" fmla="*/ 26645 w 486000"/>
              <a:gd name="connsiteY18" fmla="*/ 484387 h 486000"/>
              <a:gd name="connsiteX19" fmla="*/ 18988 w 486000"/>
              <a:gd name="connsiteY19" fmla="*/ 486000 h 486000"/>
              <a:gd name="connsiteX20" fmla="*/ 5773 w 486000"/>
              <a:gd name="connsiteY20" fmla="*/ 480646 h 486000"/>
              <a:gd name="connsiteX21" fmla="*/ 1387 w 486000"/>
              <a:gd name="connsiteY21" fmla="*/ 459900 h 486000"/>
              <a:gd name="connsiteX22" fmla="*/ 44491 w 486000"/>
              <a:gd name="connsiteY22" fmla="*/ 353273 h 486000"/>
              <a:gd name="connsiteX23" fmla="*/ 0 w 486000"/>
              <a:gd name="connsiteY23" fmla="*/ 224016 h 486000"/>
              <a:gd name="connsiteX24" fmla="*/ 71781 w 486000"/>
              <a:gd name="connsiteY24" fmla="*/ 65033 h 486000"/>
              <a:gd name="connsiteX25" fmla="*/ 243000 w 486000"/>
              <a:gd name="connsiteY25" fmla="*/ 0 h 486000"/>
              <a:gd name="connsiteX26" fmla="*/ 414219 w 486000"/>
              <a:gd name="connsiteY26" fmla="*/ 65033 h 486000"/>
              <a:gd name="connsiteX27" fmla="*/ 486000 w 486000"/>
              <a:gd name="connsiteY27" fmla="*/ 224016 h 486000"/>
              <a:gd name="connsiteX28" fmla="*/ 196488 w 486000"/>
              <a:gd name="connsiteY28" fmla="*/ 302979 h 486000"/>
              <a:gd name="connsiteX29" fmla="*/ 196488 w 486000"/>
              <a:gd name="connsiteY29" fmla="*/ 279500 h 486000"/>
              <a:gd name="connsiteX30" fmla="*/ 179477 w 486000"/>
              <a:gd name="connsiteY30" fmla="*/ 238317 h 486000"/>
              <a:gd name="connsiteX31" fmla="*/ 156629 w 486000"/>
              <a:gd name="connsiteY31" fmla="*/ 177404 h 486000"/>
              <a:gd name="connsiteX32" fmla="*/ 156621 w 486000"/>
              <a:gd name="connsiteY32" fmla="*/ 176874 h 486000"/>
              <a:gd name="connsiteX33" fmla="*/ 156621 w 486000"/>
              <a:gd name="connsiteY33" fmla="*/ 176362 h 486000"/>
              <a:gd name="connsiteX34" fmla="*/ 156629 w 486000"/>
              <a:gd name="connsiteY34" fmla="*/ 175891 h 486000"/>
              <a:gd name="connsiteX35" fmla="*/ 184004 w 486000"/>
              <a:gd name="connsiteY35" fmla="*/ 119201 h 486000"/>
              <a:gd name="connsiteX36" fmla="*/ 243838 w 486000"/>
              <a:gd name="connsiteY36" fmla="*/ 100617 h 486000"/>
              <a:gd name="connsiteX37" fmla="*/ 329375 w 486000"/>
              <a:gd name="connsiteY37" fmla="*/ 175921 h 486000"/>
              <a:gd name="connsiteX38" fmla="*/ 329379 w 486000"/>
              <a:gd name="connsiteY38" fmla="*/ 176362 h 486000"/>
              <a:gd name="connsiteX39" fmla="*/ 329379 w 486000"/>
              <a:gd name="connsiteY39" fmla="*/ 176874 h 486000"/>
              <a:gd name="connsiteX40" fmla="*/ 329375 w 486000"/>
              <a:gd name="connsiteY40" fmla="*/ 177311 h 486000"/>
              <a:gd name="connsiteX41" fmla="*/ 306787 w 486000"/>
              <a:gd name="connsiteY41" fmla="*/ 241142 h 486000"/>
              <a:gd name="connsiteX42" fmla="*/ 291410 w 486000"/>
              <a:gd name="connsiteY42" fmla="*/ 279500 h 486000"/>
              <a:gd name="connsiteX43" fmla="*/ 291410 w 486000"/>
              <a:gd name="connsiteY43" fmla="*/ 302979 h 486000"/>
              <a:gd name="connsiteX44" fmla="*/ 262837 w 486000"/>
              <a:gd name="connsiteY44" fmla="*/ 338867 h 486000"/>
              <a:gd name="connsiteX45" fmla="*/ 243949 w 486000"/>
              <a:gd name="connsiteY45" fmla="*/ 355957 h 486000"/>
              <a:gd name="connsiteX46" fmla="*/ 225061 w 486000"/>
              <a:gd name="connsiteY46" fmla="*/ 338908 h 486000"/>
              <a:gd name="connsiteX47" fmla="*/ 196488 w 486000"/>
              <a:gd name="connsiteY47" fmla="*/ 302979 h 486000"/>
              <a:gd name="connsiteX48" fmla="*/ 234457 w 486000"/>
              <a:gd name="connsiteY48" fmla="*/ 282867 h 486000"/>
              <a:gd name="connsiteX49" fmla="*/ 234457 w 486000"/>
              <a:gd name="connsiteY49" fmla="*/ 301852 h 486000"/>
              <a:gd name="connsiteX50" fmla="*/ 253441 w 486000"/>
              <a:gd name="connsiteY50" fmla="*/ 301852 h 486000"/>
              <a:gd name="connsiteX51" fmla="*/ 253441 w 486000"/>
              <a:gd name="connsiteY51" fmla="*/ 282867 h 486000"/>
              <a:gd name="connsiteX52" fmla="*/ 211887 w 486000"/>
              <a:gd name="connsiteY52" fmla="*/ 218539 h 486000"/>
              <a:gd name="connsiteX53" fmla="*/ 226422 w 486000"/>
              <a:gd name="connsiteY53" fmla="*/ 244898 h 486000"/>
              <a:gd name="connsiteX54" fmla="*/ 261543 w 486000"/>
              <a:gd name="connsiteY54" fmla="*/ 244898 h 486000"/>
              <a:gd name="connsiteX55" fmla="*/ 274176 w 486000"/>
              <a:gd name="connsiteY55" fmla="*/ 221694 h 486000"/>
              <a:gd name="connsiteX56" fmla="*/ 291410 w 486000"/>
              <a:gd name="connsiteY56" fmla="*/ 176610 h 486000"/>
              <a:gd name="connsiteX57" fmla="*/ 243838 w 486000"/>
              <a:gd name="connsiteY57" fmla="*/ 138586 h 486000"/>
              <a:gd name="connsiteX58" fmla="*/ 194594 w 486000"/>
              <a:gd name="connsiteY58" fmla="*/ 176595 h 486000"/>
              <a:gd name="connsiteX59" fmla="*/ 211887 w 486000"/>
              <a:gd name="connsiteY59" fmla="*/ 218539 h 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86000" h="486000">
                <a:moveTo>
                  <a:pt x="486000" y="224016"/>
                </a:moveTo>
                <a:cubicBezTo>
                  <a:pt x="486000" y="267157"/>
                  <a:pt x="472674" y="309045"/>
                  <a:pt x="447460" y="345149"/>
                </a:cubicBezTo>
                <a:cubicBezTo>
                  <a:pt x="441457" y="353747"/>
                  <a:pt x="429622" y="355850"/>
                  <a:pt x="421027" y="349846"/>
                </a:cubicBezTo>
                <a:cubicBezTo>
                  <a:pt x="412428" y="343843"/>
                  <a:pt x="410326" y="332008"/>
                  <a:pt x="416329" y="323413"/>
                </a:cubicBezTo>
                <a:cubicBezTo>
                  <a:pt x="437071" y="293713"/>
                  <a:pt x="448031" y="259341"/>
                  <a:pt x="448031" y="224016"/>
                </a:cubicBezTo>
                <a:cubicBezTo>
                  <a:pt x="448031" y="121430"/>
                  <a:pt x="356053" y="37969"/>
                  <a:pt x="243000" y="37969"/>
                </a:cubicBezTo>
                <a:cubicBezTo>
                  <a:pt x="129947" y="37969"/>
                  <a:pt x="37969" y="121430"/>
                  <a:pt x="37969" y="224016"/>
                </a:cubicBezTo>
                <a:cubicBezTo>
                  <a:pt x="37969" y="265574"/>
                  <a:pt x="52756" y="304888"/>
                  <a:pt x="80728" y="337707"/>
                </a:cubicBezTo>
                <a:cubicBezTo>
                  <a:pt x="85315" y="343091"/>
                  <a:pt x="86531" y="350581"/>
                  <a:pt x="83880" y="357136"/>
                </a:cubicBezTo>
                <a:lnTo>
                  <a:pt x="54105" y="430786"/>
                </a:lnTo>
                <a:lnTo>
                  <a:pt x="140814" y="392565"/>
                </a:lnTo>
                <a:cubicBezTo>
                  <a:pt x="145620" y="390448"/>
                  <a:pt x="151089" y="390414"/>
                  <a:pt x="155920" y="392476"/>
                </a:cubicBezTo>
                <a:cubicBezTo>
                  <a:pt x="183277" y="404145"/>
                  <a:pt x="212573" y="410063"/>
                  <a:pt x="243000" y="410063"/>
                </a:cubicBezTo>
                <a:cubicBezTo>
                  <a:pt x="278017" y="410063"/>
                  <a:pt x="312578" y="401913"/>
                  <a:pt x="342939" y="386491"/>
                </a:cubicBezTo>
                <a:cubicBezTo>
                  <a:pt x="352290" y="381745"/>
                  <a:pt x="363714" y="385476"/>
                  <a:pt x="368464" y="394819"/>
                </a:cubicBezTo>
                <a:cubicBezTo>
                  <a:pt x="373210" y="404171"/>
                  <a:pt x="369483" y="415595"/>
                  <a:pt x="360136" y="420344"/>
                </a:cubicBezTo>
                <a:cubicBezTo>
                  <a:pt x="324470" y="438458"/>
                  <a:pt x="283965" y="448031"/>
                  <a:pt x="243000" y="448031"/>
                </a:cubicBezTo>
                <a:cubicBezTo>
                  <a:pt x="210271" y="448031"/>
                  <a:pt x="178609" y="442154"/>
                  <a:pt x="148764" y="430552"/>
                </a:cubicBezTo>
                <a:lnTo>
                  <a:pt x="26645" y="484387"/>
                </a:lnTo>
                <a:cubicBezTo>
                  <a:pt x="24179" y="485473"/>
                  <a:pt x="21572" y="486000"/>
                  <a:pt x="18988" y="486000"/>
                </a:cubicBezTo>
                <a:cubicBezTo>
                  <a:pt x="14153" y="486000"/>
                  <a:pt x="9388" y="484153"/>
                  <a:pt x="5773" y="480646"/>
                </a:cubicBezTo>
                <a:cubicBezTo>
                  <a:pt x="222" y="475269"/>
                  <a:pt x="-1509" y="467064"/>
                  <a:pt x="1387" y="459900"/>
                </a:cubicBezTo>
                <a:lnTo>
                  <a:pt x="44491" y="353273"/>
                </a:lnTo>
                <a:cubicBezTo>
                  <a:pt x="15343" y="315382"/>
                  <a:pt x="0" y="270932"/>
                  <a:pt x="0" y="224016"/>
                </a:cubicBezTo>
                <a:cubicBezTo>
                  <a:pt x="0" y="163859"/>
                  <a:pt x="25492" y="107399"/>
                  <a:pt x="71781" y="65033"/>
                </a:cubicBezTo>
                <a:cubicBezTo>
                  <a:pt x="117599" y="23096"/>
                  <a:pt x="178409" y="0"/>
                  <a:pt x="243000" y="0"/>
                </a:cubicBezTo>
                <a:cubicBezTo>
                  <a:pt x="307591" y="0"/>
                  <a:pt x="368401" y="23096"/>
                  <a:pt x="414219" y="65033"/>
                </a:cubicBezTo>
                <a:cubicBezTo>
                  <a:pt x="460508" y="107399"/>
                  <a:pt x="486000" y="163859"/>
                  <a:pt x="486000" y="224016"/>
                </a:cubicBezTo>
                <a:close/>
                <a:moveTo>
                  <a:pt x="196488" y="302979"/>
                </a:moveTo>
                <a:lnTo>
                  <a:pt x="196488" y="279500"/>
                </a:lnTo>
                <a:cubicBezTo>
                  <a:pt x="196488" y="266200"/>
                  <a:pt x="188223" y="252655"/>
                  <a:pt x="179477" y="238317"/>
                </a:cubicBezTo>
                <a:cubicBezTo>
                  <a:pt x="168916" y="221016"/>
                  <a:pt x="156966" y="201435"/>
                  <a:pt x="156629" y="177404"/>
                </a:cubicBezTo>
                <a:cubicBezTo>
                  <a:pt x="156625" y="177230"/>
                  <a:pt x="156621" y="177052"/>
                  <a:pt x="156621" y="176874"/>
                </a:cubicBezTo>
                <a:lnTo>
                  <a:pt x="156621" y="176362"/>
                </a:lnTo>
                <a:cubicBezTo>
                  <a:pt x="156621" y="176206"/>
                  <a:pt x="156625" y="176050"/>
                  <a:pt x="156629" y="175891"/>
                </a:cubicBezTo>
                <a:cubicBezTo>
                  <a:pt x="156895" y="152858"/>
                  <a:pt x="166592" y="132757"/>
                  <a:pt x="184004" y="119201"/>
                </a:cubicBezTo>
                <a:cubicBezTo>
                  <a:pt x="199621" y="107043"/>
                  <a:pt x="220311" y="100617"/>
                  <a:pt x="243838" y="100617"/>
                </a:cubicBezTo>
                <a:cubicBezTo>
                  <a:pt x="294647" y="100617"/>
                  <a:pt x="328901" y="130836"/>
                  <a:pt x="329375" y="175921"/>
                </a:cubicBezTo>
                <a:cubicBezTo>
                  <a:pt x="329379" y="176069"/>
                  <a:pt x="329379" y="176214"/>
                  <a:pt x="329379" y="176362"/>
                </a:cubicBezTo>
                <a:lnTo>
                  <a:pt x="329379" y="176874"/>
                </a:lnTo>
                <a:cubicBezTo>
                  <a:pt x="329379" y="177018"/>
                  <a:pt x="329379" y="177166"/>
                  <a:pt x="329375" y="177311"/>
                </a:cubicBezTo>
                <a:cubicBezTo>
                  <a:pt x="329097" y="203730"/>
                  <a:pt x="317250" y="223597"/>
                  <a:pt x="306787" y="241142"/>
                </a:cubicBezTo>
                <a:cubicBezTo>
                  <a:pt x="298537" y="254976"/>
                  <a:pt x="291410" y="266923"/>
                  <a:pt x="291410" y="279500"/>
                </a:cubicBezTo>
                <a:lnTo>
                  <a:pt x="291410" y="302979"/>
                </a:lnTo>
                <a:cubicBezTo>
                  <a:pt x="291410" y="320443"/>
                  <a:pt x="279185" y="335096"/>
                  <a:pt x="262837" y="338867"/>
                </a:cubicBezTo>
                <a:cubicBezTo>
                  <a:pt x="261888" y="348463"/>
                  <a:pt x="253794" y="355957"/>
                  <a:pt x="243949" y="355957"/>
                </a:cubicBezTo>
                <a:cubicBezTo>
                  <a:pt x="234120" y="355957"/>
                  <a:pt x="226033" y="348486"/>
                  <a:pt x="225061" y="338908"/>
                </a:cubicBezTo>
                <a:cubicBezTo>
                  <a:pt x="208728" y="335204"/>
                  <a:pt x="196488" y="320506"/>
                  <a:pt x="196488" y="302979"/>
                </a:cubicBezTo>
                <a:close/>
                <a:moveTo>
                  <a:pt x="234457" y="282867"/>
                </a:moveTo>
                <a:lnTo>
                  <a:pt x="234457" y="301852"/>
                </a:lnTo>
                <a:lnTo>
                  <a:pt x="253441" y="301852"/>
                </a:lnTo>
                <a:lnTo>
                  <a:pt x="253441" y="282867"/>
                </a:lnTo>
                <a:close/>
                <a:moveTo>
                  <a:pt x="211887" y="218539"/>
                </a:moveTo>
                <a:cubicBezTo>
                  <a:pt x="216889" y="226737"/>
                  <a:pt x="222206" y="235454"/>
                  <a:pt x="226422" y="244898"/>
                </a:cubicBezTo>
                <a:lnTo>
                  <a:pt x="261543" y="244898"/>
                </a:lnTo>
                <a:cubicBezTo>
                  <a:pt x="265292" y="236596"/>
                  <a:pt x="269860" y="228932"/>
                  <a:pt x="274176" y="221694"/>
                </a:cubicBezTo>
                <a:cubicBezTo>
                  <a:pt x="283379" y="206266"/>
                  <a:pt x="291329" y="192932"/>
                  <a:pt x="291410" y="176610"/>
                </a:cubicBezTo>
                <a:cubicBezTo>
                  <a:pt x="291243" y="142298"/>
                  <a:pt x="258106" y="138586"/>
                  <a:pt x="243838" y="138586"/>
                </a:cubicBezTo>
                <a:cubicBezTo>
                  <a:pt x="220108" y="138586"/>
                  <a:pt x="194757" y="148575"/>
                  <a:pt x="194594" y="176595"/>
                </a:cubicBezTo>
                <a:cubicBezTo>
                  <a:pt x="194686" y="190352"/>
                  <a:pt x="203044" y="204049"/>
                  <a:pt x="211887" y="218539"/>
                </a:cubicBezTo>
                <a:close/>
              </a:path>
            </a:pathLst>
          </a:custGeom>
          <a:solidFill>
            <a:schemeClr val="bg1"/>
          </a:solidFill>
          <a:ln w="949" cap="flat">
            <a:noFill/>
            <a:prstDash val="solid"/>
            <a:miter/>
          </a:ln>
        </p:spPr>
        <p:txBody>
          <a:bodyPr rtlCol="0" anchor="ctr"/>
          <a:lstStyle/>
          <a:p>
            <a:endParaRPr lang="en-ID"/>
          </a:p>
        </p:txBody>
      </p:sp>
      <p:sp>
        <p:nvSpPr>
          <p:cNvPr id="80" name="Center Text Body">
            <a:extLst>
              <a:ext uri="{FF2B5EF4-FFF2-40B4-BE49-F238E27FC236}">
                <a16:creationId xmlns:a16="http://schemas.microsoft.com/office/drawing/2014/main" id="{316A3EFE-A31F-47FA-ACE2-5E53E45DAD89}"/>
              </a:ext>
            </a:extLst>
          </p:cNvPr>
          <p:cNvSpPr txBox="1"/>
          <p:nvPr/>
        </p:nvSpPr>
        <p:spPr>
          <a:xfrm flipH="1">
            <a:off x="6758937" y="4574253"/>
            <a:ext cx="1422502" cy="479618"/>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l"/>
            <a:r>
              <a:rPr lang="en-US" sz="1100"/>
              <a:t>odio atque tristique quod nulla saepe</a:t>
            </a:r>
            <a:endParaRPr lang="en-ID" sz="1100"/>
          </a:p>
        </p:txBody>
      </p:sp>
      <p:sp>
        <p:nvSpPr>
          <p:cNvPr id="81" name="CenterSub">
            <a:extLst>
              <a:ext uri="{FF2B5EF4-FFF2-40B4-BE49-F238E27FC236}">
                <a16:creationId xmlns:a16="http://schemas.microsoft.com/office/drawing/2014/main" id="{A6340A76-95DC-4B9E-89CC-1CE670C57A81}"/>
              </a:ext>
            </a:extLst>
          </p:cNvPr>
          <p:cNvSpPr txBox="1"/>
          <p:nvPr/>
        </p:nvSpPr>
        <p:spPr>
          <a:xfrm flipH="1">
            <a:off x="6758937" y="4312683"/>
            <a:ext cx="924932" cy="250838"/>
          </a:xfrm>
          <a:prstGeom prst="rect">
            <a:avLst/>
          </a:prstGeom>
          <a:noFill/>
        </p:spPr>
        <p:txBody>
          <a:bodyPr wrap="none" lIns="0" tIns="0" rIns="0" bIns="0" rtlCol="0">
            <a:spAutoFit/>
          </a:bodyPr>
          <a:lstStyle/>
          <a:p>
            <a:pPr>
              <a:lnSpc>
                <a:spcPct val="150000"/>
              </a:lnSpc>
            </a:pPr>
            <a:r>
              <a:rPr lang="en-US" sz="1200">
                <a:solidFill>
                  <a:schemeClr val="tx1">
                    <a:lumMod val="65000"/>
                    <a:lumOff val="35000"/>
                  </a:schemeClr>
                </a:solidFill>
                <a:latin typeface="+mj-lt"/>
              </a:rPr>
              <a:t>Description</a:t>
            </a:r>
            <a:endParaRPr lang="en-ID" sz="1200">
              <a:solidFill>
                <a:schemeClr val="tx1">
                  <a:lumMod val="65000"/>
                  <a:lumOff val="35000"/>
                </a:schemeClr>
              </a:solidFill>
              <a:latin typeface="+mj-lt"/>
            </a:endParaRPr>
          </a:p>
        </p:txBody>
      </p:sp>
      <p:sp>
        <p:nvSpPr>
          <p:cNvPr id="83" name="Oval 82">
            <a:extLst>
              <a:ext uri="{FF2B5EF4-FFF2-40B4-BE49-F238E27FC236}">
                <a16:creationId xmlns:a16="http://schemas.microsoft.com/office/drawing/2014/main" id="{A70E9526-D3D2-4F1C-AA3D-226DA6B41742}"/>
              </a:ext>
            </a:extLst>
          </p:cNvPr>
          <p:cNvSpPr/>
          <p:nvPr/>
        </p:nvSpPr>
        <p:spPr>
          <a:xfrm>
            <a:off x="5109247" y="3400601"/>
            <a:ext cx="737808" cy="737808"/>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93" name="Shape">
            <a:extLst>
              <a:ext uri="{FF2B5EF4-FFF2-40B4-BE49-F238E27FC236}">
                <a16:creationId xmlns:a16="http://schemas.microsoft.com/office/drawing/2014/main" id="{01D19D8A-6424-486C-AF60-9508E8F2701C}"/>
              </a:ext>
            </a:extLst>
          </p:cNvPr>
          <p:cNvSpPr>
            <a:spLocks noChangeAspect="1"/>
          </p:cNvSpPr>
          <p:nvPr/>
        </p:nvSpPr>
        <p:spPr>
          <a:xfrm>
            <a:off x="5315458" y="3606800"/>
            <a:ext cx="325386" cy="325410"/>
          </a:xfrm>
          <a:custGeom>
            <a:avLst/>
            <a:gdLst>
              <a:gd name="connsiteX0" fmla="*/ 463719 w 485964"/>
              <a:gd name="connsiteY0" fmla="*/ 356180 h 486000"/>
              <a:gd name="connsiteX1" fmla="*/ 423485 w 485964"/>
              <a:gd name="connsiteY1" fmla="*/ 315953 h 486000"/>
              <a:gd name="connsiteX2" fmla="*/ 396640 w 485964"/>
              <a:gd name="connsiteY2" fmla="*/ 315957 h 486000"/>
              <a:gd name="connsiteX3" fmla="*/ 396640 w 485964"/>
              <a:gd name="connsiteY3" fmla="*/ 342806 h 486000"/>
              <a:gd name="connsiteX4" fmla="*/ 405984 w 485964"/>
              <a:gd name="connsiteY4" fmla="*/ 352146 h 486000"/>
              <a:gd name="connsiteX5" fmla="*/ 352171 w 485964"/>
              <a:gd name="connsiteY5" fmla="*/ 406018 h 486000"/>
              <a:gd name="connsiteX6" fmla="*/ 295685 w 485964"/>
              <a:gd name="connsiteY6" fmla="*/ 349547 h 486000"/>
              <a:gd name="connsiteX7" fmla="*/ 332567 w 485964"/>
              <a:gd name="connsiteY7" fmla="*/ 331330 h 486000"/>
              <a:gd name="connsiteX8" fmla="*/ 364492 w 485964"/>
              <a:gd name="connsiteY8" fmla="*/ 278493 h 486000"/>
              <a:gd name="connsiteX9" fmla="*/ 347536 w 485964"/>
              <a:gd name="connsiteY9" fmla="*/ 239953 h 486000"/>
              <a:gd name="connsiteX10" fmla="*/ 316894 w 485964"/>
              <a:gd name="connsiteY10" fmla="*/ 209218 h 486000"/>
              <a:gd name="connsiteX11" fmla="*/ 313242 w 485964"/>
              <a:gd name="connsiteY11" fmla="*/ 202392 h 486000"/>
              <a:gd name="connsiteX12" fmla="*/ 316894 w 485964"/>
              <a:gd name="connsiteY12" fmla="*/ 195777 h 486000"/>
              <a:gd name="connsiteX13" fmla="*/ 402224 w 485964"/>
              <a:gd name="connsiteY13" fmla="*/ 110192 h 486000"/>
              <a:gd name="connsiteX14" fmla="*/ 405972 w 485964"/>
              <a:gd name="connsiteY14" fmla="*/ 63565 h 486000"/>
              <a:gd name="connsiteX15" fmla="*/ 360718 w 485964"/>
              <a:gd name="connsiteY15" fmla="*/ 52289 h 486000"/>
              <a:gd name="connsiteX16" fmla="*/ 226281 w 485964"/>
              <a:gd name="connsiteY16" fmla="*/ 118824 h 486000"/>
              <a:gd name="connsiteX17" fmla="*/ 151141 w 485964"/>
              <a:gd name="connsiteY17" fmla="*/ 43698 h 486000"/>
              <a:gd name="connsiteX18" fmla="*/ 115526 w 485964"/>
              <a:gd name="connsiteY18" fmla="*/ 21710 h 486000"/>
              <a:gd name="connsiteX19" fmla="*/ 113791 w 485964"/>
              <a:gd name="connsiteY19" fmla="*/ 21225 h 486000"/>
              <a:gd name="connsiteX20" fmla="*/ 23222 w 485964"/>
              <a:gd name="connsiteY20" fmla="*/ 479 h 486000"/>
              <a:gd name="connsiteX21" fmla="*/ 5565 w 485964"/>
              <a:gd name="connsiteY21" fmla="*/ 5559 h 486000"/>
              <a:gd name="connsiteX22" fmla="*/ 478 w 485964"/>
              <a:gd name="connsiteY22" fmla="*/ 23212 h 486000"/>
              <a:gd name="connsiteX23" fmla="*/ 21187 w 485964"/>
              <a:gd name="connsiteY23" fmla="*/ 113885 h 486000"/>
              <a:gd name="connsiteX24" fmla="*/ 21672 w 485964"/>
              <a:gd name="connsiteY24" fmla="*/ 115620 h 486000"/>
              <a:gd name="connsiteX25" fmla="*/ 43671 w 485964"/>
              <a:gd name="connsiteY25" fmla="*/ 151308 h 486000"/>
              <a:gd name="connsiteX26" fmla="*/ 63501 w 485964"/>
              <a:gd name="connsiteY26" fmla="*/ 171031 h 486000"/>
              <a:gd name="connsiteX27" fmla="*/ 76886 w 485964"/>
              <a:gd name="connsiteY27" fmla="*/ 176555 h 486000"/>
              <a:gd name="connsiteX28" fmla="*/ 90346 w 485964"/>
              <a:gd name="connsiteY28" fmla="*/ 170956 h 486000"/>
              <a:gd name="connsiteX29" fmla="*/ 90276 w 485964"/>
              <a:gd name="connsiteY29" fmla="*/ 144111 h 486000"/>
              <a:gd name="connsiteX30" fmla="*/ 74502 w 485964"/>
              <a:gd name="connsiteY30" fmla="*/ 128423 h 486000"/>
              <a:gd name="connsiteX31" fmla="*/ 128304 w 485964"/>
              <a:gd name="connsiteY31" fmla="*/ 74555 h 486000"/>
              <a:gd name="connsiteX32" fmla="*/ 190359 w 485964"/>
              <a:gd name="connsiteY32" fmla="*/ 136599 h 486000"/>
              <a:gd name="connsiteX33" fmla="*/ 152876 w 485964"/>
              <a:gd name="connsiteY33" fmla="*/ 155150 h 486000"/>
              <a:gd name="connsiteX34" fmla="*/ 120569 w 485964"/>
              <a:gd name="connsiteY34" fmla="*/ 208699 h 486000"/>
              <a:gd name="connsiteX35" fmla="*/ 137948 w 485964"/>
              <a:gd name="connsiteY35" fmla="*/ 246508 h 486000"/>
              <a:gd name="connsiteX36" fmla="*/ 168620 w 485964"/>
              <a:gd name="connsiteY36" fmla="*/ 277273 h 486000"/>
              <a:gd name="connsiteX37" fmla="*/ 171816 w 485964"/>
              <a:gd name="connsiteY37" fmla="*/ 284255 h 486000"/>
              <a:gd name="connsiteX38" fmla="*/ 168623 w 485964"/>
              <a:gd name="connsiteY38" fmla="*/ 290717 h 486000"/>
              <a:gd name="connsiteX39" fmla="*/ 83779 w 485964"/>
              <a:gd name="connsiteY39" fmla="*/ 375813 h 486000"/>
              <a:gd name="connsiteX40" fmla="*/ 80023 w 485964"/>
              <a:gd name="connsiteY40" fmla="*/ 422425 h 486000"/>
              <a:gd name="connsiteX41" fmla="*/ 109008 w 485964"/>
              <a:gd name="connsiteY41" fmla="*/ 437587 h 486000"/>
              <a:gd name="connsiteX42" fmla="*/ 125256 w 485964"/>
              <a:gd name="connsiteY42" fmla="*/ 433727 h 486000"/>
              <a:gd name="connsiteX43" fmla="*/ 259741 w 485964"/>
              <a:gd name="connsiteY43" fmla="*/ 367300 h 486000"/>
              <a:gd name="connsiteX44" fmla="*/ 356198 w 485964"/>
              <a:gd name="connsiteY44" fmla="*/ 463739 h 486000"/>
              <a:gd name="connsiteX45" fmla="*/ 409958 w 485964"/>
              <a:gd name="connsiteY45" fmla="*/ 486001 h 486000"/>
              <a:gd name="connsiteX46" fmla="*/ 409977 w 485964"/>
              <a:gd name="connsiteY46" fmla="*/ 486001 h 486000"/>
              <a:gd name="connsiteX47" fmla="*/ 463741 w 485964"/>
              <a:gd name="connsiteY47" fmla="*/ 463716 h 486000"/>
              <a:gd name="connsiteX48" fmla="*/ 463719 w 485964"/>
              <a:gd name="connsiteY48" fmla="*/ 356180 h 486000"/>
              <a:gd name="connsiteX49" fmla="*/ 93616 w 485964"/>
              <a:gd name="connsiteY49" fmla="*/ 55556 h 486000"/>
              <a:gd name="connsiteX50" fmla="*/ 55522 w 485964"/>
              <a:gd name="connsiteY50" fmla="*/ 93699 h 486000"/>
              <a:gd name="connsiteX51" fmla="*/ 44227 w 485964"/>
              <a:gd name="connsiteY51" fmla="*/ 44243 h 486000"/>
              <a:gd name="connsiteX52" fmla="*/ 118596 w 485964"/>
              <a:gd name="connsiteY52" fmla="*/ 394664 h 486000"/>
              <a:gd name="connsiteX53" fmla="*/ 195509 w 485964"/>
              <a:gd name="connsiteY53" fmla="*/ 317522 h 486000"/>
              <a:gd name="connsiteX54" fmla="*/ 209770 w 485964"/>
              <a:gd name="connsiteY54" fmla="*/ 285278 h 486000"/>
              <a:gd name="connsiteX55" fmla="*/ 195509 w 485964"/>
              <a:gd name="connsiteY55" fmla="*/ 250465 h 486000"/>
              <a:gd name="connsiteX56" fmla="*/ 164838 w 485964"/>
              <a:gd name="connsiteY56" fmla="*/ 219697 h 486000"/>
              <a:gd name="connsiteX57" fmla="*/ 158504 w 485964"/>
              <a:gd name="connsiteY57" fmla="*/ 207060 h 486000"/>
              <a:gd name="connsiteX58" fmla="*/ 169717 w 485964"/>
              <a:gd name="connsiteY58" fmla="*/ 189181 h 486000"/>
              <a:gd name="connsiteX59" fmla="*/ 367392 w 485964"/>
              <a:gd name="connsiteY59" fmla="*/ 91352 h 486000"/>
              <a:gd name="connsiteX60" fmla="*/ 290005 w 485964"/>
              <a:gd name="connsiteY60" fmla="*/ 168969 h 486000"/>
              <a:gd name="connsiteX61" fmla="*/ 275273 w 485964"/>
              <a:gd name="connsiteY61" fmla="*/ 201977 h 486000"/>
              <a:gd name="connsiteX62" fmla="*/ 290005 w 485964"/>
              <a:gd name="connsiteY62" fmla="*/ 236026 h 486000"/>
              <a:gd name="connsiteX63" fmla="*/ 320647 w 485964"/>
              <a:gd name="connsiteY63" fmla="*/ 266761 h 486000"/>
              <a:gd name="connsiteX64" fmla="*/ 326542 w 485964"/>
              <a:gd name="connsiteY64" fmla="*/ 279646 h 486000"/>
              <a:gd name="connsiteX65" fmla="*/ 315752 w 485964"/>
              <a:gd name="connsiteY65" fmla="*/ 297288 h 486000"/>
              <a:gd name="connsiteX66" fmla="*/ 436885 w 485964"/>
              <a:gd name="connsiteY66" fmla="*/ 436875 h 486000"/>
              <a:gd name="connsiteX67" fmla="*/ 409966 w 485964"/>
              <a:gd name="connsiteY67" fmla="*/ 448032 h 486000"/>
              <a:gd name="connsiteX68" fmla="*/ 409958 w 485964"/>
              <a:gd name="connsiteY68" fmla="*/ 448032 h 486000"/>
              <a:gd name="connsiteX69" fmla="*/ 383043 w 485964"/>
              <a:gd name="connsiteY69" fmla="*/ 436886 h 486000"/>
              <a:gd name="connsiteX70" fmla="*/ 379020 w 485964"/>
              <a:gd name="connsiteY70" fmla="*/ 432863 h 486000"/>
              <a:gd name="connsiteX71" fmla="*/ 432836 w 485964"/>
              <a:gd name="connsiteY71" fmla="*/ 378991 h 486000"/>
              <a:gd name="connsiteX72" fmla="*/ 436874 w 485964"/>
              <a:gd name="connsiteY72" fmla="*/ 383029 h 486000"/>
              <a:gd name="connsiteX73" fmla="*/ 436885 w 485964"/>
              <a:gd name="connsiteY73" fmla="*/ 436875 h 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85964" h="486000">
                <a:moveTo>
                  <a:pt x="463719" y="356180"/>
                </a:moveTo>
                <a:lnTo>
                  <a:pt x="423485" y="315953"/>
                </a:lnTo>
                <a:cubicBezTo>
                  <a:pt x="416073" y="308541"/>
                  <a:pt x="404052" y="308541"/>
                  <a:pt x="396640" y="315957"/>
                </a:cubicBezTo>
                <a:cubicBezTo>
                  <a:pt x="389224" y="323373"/>
                  <a:pt x="389224" y="335394"/>
                  <a:pt x="396640" y="342806"/>
                </a:cubicBezTo>
                <a:lnTo>
                  <a:pt x="405984" y="352146"/>
                </a:lnTo>
                <a:lnTo>
                  <a:pt x="352171" y="406018"/>
                </a:lnTo>
                <a:lnTo>
                  <a:pt x="295685" y="349547"/>
                </a:lnTo>
                <a:lnTo>
                  <a:pt x="332567" y="331330"/>
                </a:lnTo>
                <a:cubicBezTo>
                  <a:pt x="352635" y="321419"/>
                  <a:pt x="365167" y="300681"/>
                  <a:pt x="364492" y="278493"/>
                </a:cubicBezTo>
                <a:cubicBezTo>
                  <a:pt x="364059" y="264173"/>
                  <a:pt x="358037" y="250483"/>
                  <a:pt x="347536" y="239953"/>
                </a:cubicBezTo>
                <a:lnTo>
                  <a:pt x="316894" y="209218"/>
                </a:lnTo>
                <a:cubicBezTo>
                  <a:pt x="314347" y="206667"/>
                  <a:pt x="313227" y="203949"/>
                  <a:pt x="313242" y="202392"/>
                </a:cubicBezTo>
                <a:cubicBezTo>
                  <a:pt x="313260" y="200953"/>
                  <a:pt x="314410" y="198269"/>
                  <a:pt x="316894" y="195777"/>
                </a:cubicBezTo>
                <a:lnTo>
                  <a:pt x="402224" y="110192"/>
                </a:lnTo>
                <a:cubicBezTo>
                  <a:pt x="414971" y="97403"/>
                  <a:pt x="416514" y="78230"/>
                  <a:pt x="405972" y="63565"/>
                </a:cubicBezTo>
                <a:cubicBezTo>
                  <a:pt x="395457" y="48941"/>
                  <a:pt x="376851" y="44302"/>
                  <a:pt x="360718" y="52289"/>
                </a:cubicBezTo>
                <a:lnTo>
                  <a:pt x="226281" y="118824"/>
                </a:lnTo>
                <a:lnTo>
                  <a:pt x="151141" y="43698"/>
                </a:lnTo>
                <a:cubicBezTo>
                  <a:pt x="141196" y="33739"/>
                  <a:pt x="128882" y="26138"/>
                  <a:pt x="115526" y="21710"/>
                </a:cubicBezTo>
                <a:cubicBezTo>
                  <a:pt x="114955" y="21521"/>
                  <a:pt x="114377" y="21358"/>
                  <a:pt x="113791" y="21225"/>
                </a:cubicBezTo>
                <a:lnTo>
                  <a:pt x="23222" y="479"/>
                </a:lnTo>
                <a:cubicBezTo>
                  <a:pt x="16856" y="-978"/>
                  <a:pt x="10185" y="939"/>
                  <a:pt x="5565" y="5559"/>
                </a:cubicBezTo>
                <a:cubicBezTo>
                  <a:pt x="945" y="10175"/>
                  <a:pt x="-979" y="16846"/>
                  <a:pt x="478" y="23212"/>
                </a:cubicBezTo>
                <a:lnTo>
                  <a:pt x="21187" y="113885"/>
                </a:lnTo>
                <a:cubicBezTo>
                  <a:pt x="21320" y="114471"/>
                  <a:pt x="21483" y="115049"/>
                  <a:pt x="21672" y="115620"/>
                </a:cubicBezTo>
                <a:cubicBezTo>
                  <a:pt x="26092" y="128983"/>
                  <a:pt x="33682" y="141308"/>
                  <a:pt x="43671" y="151308"/>
                </a:cubicBezTo>
                <a:lnTo>
                  <a:pt x="63501" y="171031"/>
                </a:lnTo>
                <a:cubicBezTo>
                  <a:pt x="67201" y="174716"/>
                  <a:pt x="72044" y="176555"/>
                  <a:pt x="76886" y="176555"/>
                </a:cubicBezTo>
                <a:cubicBezTo>
                  <a:pt x="81762" y="176555"/>
                  <a:pt x="86638" y="174687"/>
                  <a:pt x="90346" y="170956"/>
                </a:cubicBezTo>
                <a:cubicBezTo>
                  <a:pt x="97743" y="163522"/>
                  <a:pt x="97710" y="151505"/>
                  <a:pt x="90276" y="144111"/>
                </a:cubicBezTo>
                <a:lnTo>
                  <a:pt x="74502" y="128423"/>
                </a:lnTo>
                <a:lnTo>
                  <a:pt x="128304" y="74555"/>
                </a:lnTo>
                <a:lnTo>
                  <a:pt x="190359" y="136599"/>
                </a:lnTo>
                <a:lnTo>
                  <a:pt x="152876" y="155150"/>
                </a:lnTo>
                <a:cubicBezTo>
                  <a:pt x="132286" y="165339"/>
                  <a:pt x="119605" y="186359"/>
                  <a:pt x="120569" y="208699"/>
                </a:cubicBezTo>
                <a:cubicBezTo>
                  <a:pt x="121162" y="222437"/>
                  <a:pt x="127336" y="235863"/>
                  <a:pt x="137948" y="246508"/>
                </a:cubicBezTo>
                <a:lnTo>
                  <a:pt x="168620" y="277273"/>
                </a:lnTo>
                <a:cubicBezTo>
                  <a:pt x="170685" y="279342"/>
                  <a:pt x="171879" y="281952"/>
                  <a:pt x="171816" y="284255"/>
                </a:cubicBezTo>
                <a:cubicBezTo>
                  <a:pt x="171760" y="286350"/>
                  <a:pt x="170566" y="288767"/>
                  <a:pt x="168623" y="290717"/>
                </a:cubicBezTo>
                <a:lnTo>
                  <a:pt x="83779" y="375813"/>
                </a:lnTo>
                <a:cubicBezTo>
                  <a:pt x="71035" y="388595"/>
                  <a:pt x="69489" y="407761"/>
                  <a:pt x="80023" y="422425"/>
                </a:cubicBezTo>
                <a:cubicBezTo>
                  <a:pt x="87091" y="432266"/>
                  <a:pt x="97825" y="437587"/>
                  <a:pt x="109008" y="437587"/>
                </a:cubicBezTo>
                <a:cubicBezTo>
                  <a:pt x="114444" y="437587"/>
                  <a:pt x="119983" y="436334"/>
                  <a:pt x="125256" y="433727"/>
                </a:cubicBezTo>
                <a:lnTo>
                  <a:pt x="259741" y="367300"/>
                </a:lnTo>
                <a:lnTo>
                  <a:pt x="356198" y="463739"/>
                </a:lnTo>
                <a:cubicBezTo>
                  <a:pt x="370562" y="478095"/>
                  <a:pt x="389650" y="486001"/>
                  <a:pt x="409958" y="486001"/>
                </a:cubicBezTo>
                <a:lnTo>
                  <a:pt x="409977" y="486001"/>
                </a:lnTo>
                <a:cubicBezTo>
                  <a:pt x="430285" y="485997"/>
                  <a:pt x="449381" y="478081"/>
                  <a:pt x="463741" y="463716"/>
                </a:cubicBezTo>
                <a:cubicBezTo>
                  <a:pt x="493382" y="434061"/>
                  <a:pt x="493371" y="385821"/>
                  <a:pt x="463719" y="356180"/>
                </a:cubicBezTo>
                <a:close/>
                <a:moveTo>
                  <a:pt x="93616" y="55556"/>
                </a:moveTo>
                <a:lnTo>
                  <a:pt x="55522" y="93699"/>
                </a:lnTo>
                <a:lnTo>
                  <a:pt x="44227" y="44243"/>
                </a:lnTo>
                <a:close/>
                <a:moveTo>
                  <a:pt x="118596" y="394664"/>
                </a:moveTo>
                <a:lnTo>
                  <a:pt x="195509" y="317522"/>
                </a:lnTo>
                <a:cubicBezTo>
                  <a:pt x="204386" y="308619"/>
                  <a:pt x="209451" y="297169"/>
                  <a:pt x="209770" y="285278"/>
                </a:cubicBezTo>
                <a:cubicBezTo>
                  <a:pt x="210111" y="272586"/>
                  <a:pt x="204916" y="259897"/>
                  <a:pt x="195509" y="250465"/>
                </a:cubicBezTo>
                <a:lnTo>
                  <a:pt x="164838" y="219697"/>
                </a:lnTo>
                <a:cubicBezTo>
                  <a:pt x="160992" y="215844"/>
                  <a:pt x="158682" y="211235"/>
                  <a:pt x="158504" y="207060"/>
                </a:cubicBezTo>
                <a:cubicBezTo>
                  <a:pt x="158189" y="199837"/>
                  <a:pt x="162698" y="192651"/>
                  <a:pt x="169717" y="189181"/>
                </a:cubicBezTo>
                <a:lnTo>
                  <a:pt x="367392" y="91352"/>
                </a:lnTo>
                <a:lnTo>
                  <a:pt x="290005" y="168969"/>
                </a:lnTo>
                <a:cubicBezTo>
                  <a:pt x="280772" y="178231"/>
                  <a:pt x="275403" y="190260"/>
                  <a:pt x="275273" y="201977"/>
                </a:cubicBezTo>
                <a:cubicBezTo>
                  <a:pt x="275143" y="214094"/>
                  <a:pt x="280512" y="226504"/>
                  <a:pt x="290005" y="236026"/>
                </a:cubicBezTo>
                <a:lnTo>
                  <a:pt x="320647" y="266761"/>
                </a:lnTo>
                <a:cubicBezTo>
                  <a:pt x="324306" y="270432"/>
                  <a:pt x="326401" y="275007"/>
                  <a:pt x="326542" y="279646"/>
                </a:cubicBezTo>
                <a:cubicBezTo>
                  <a:pt x="326765" y="287017"/>
                  <a:pt x="322530" y="293940"/>
                  <a:pt x="315752" y="297288"/>
                </a:cubicBezTo>
                <a:close/>
                <a:moveTo>
                  <a:pt x="436885" y="436875"/>
                </a:moveTo>
                <a:cubicBezTo>
                  <a:pt x="429696" y="444068"/>
                  <a:pt x="420137" y="448028"/>
                  <a:pt x="409966" y="448032"/>
                </a:cubicBezTo>
                <a:cubicBezTo>
                  <a:pt x="409966" y="448032"/>
                  <a:pt x="409962" y="448032"/>
                  <a:pt x="409958" y="448032"/>
                </a:cubicBezTo>
                <a:cubicBezTo>
                  <a:pt x="399791" y="448032"/>
                  <a:pt x="390232" y="444072"/>
                  <a:pt x="383043" y="436886"/>
                </a:cubicBezTo>
                <a:lnTo>
                  <a:pt x="379020" y="432863"/>
                </a:lnTo>
                <a:lnTo>
                  <a:pt x="432836" y="378991"/>
                </a:lnTo>
                <a:lnTo>
                  <a:pt x="436874" y="383029"/>
                </a:lnTo>
                <a:cubicBezTo>
                  <a:pt x="451724" y="397872"/>
                  <a:pt x="451728" y="422025"/>
                  <a:pt x="436885" y="436875"/>
                </a:cubicBezTo>
                <a:close/>
              </a:path>
            </a:pathLst>
          </a:custGeom>
          <a:solidFill>
            <a:schemeClr val="bg1"/>
          </a:solidFill>
          <a:ln w="949" cap="flat">
            <a:noFill/>
            <a:prstDash val="solid"/>
            <a:miter/>
          </a:ln>
        </p:spPr>
        <p:txBody>
          <a:bodyPr rtlCol="0" anchor="ctr"/>
          <a:lstStyle/>
          <a:p>
            <a:endParaRPr lang="en-ID"/>
          </a:p>
        </p:txBody>
      </p:sp>
      <p:sp>
        <p:nvSpPr>
          <p:cNvPr id="85" name="Center Text Body">
            <a:extLst>
              <a:ext uri="{FF2B5EF4-FFF2-40B4-BE49-F238E27FC236}">
                <a16:creationId xmlns:a16="http://schemas.microsoft.com/office/drawing/2014/main" id="{E6E49496-C1CA-44DE-9097-C3853BFCA663}"/>
              </a:ext>
            </a:extLst>
          </p:cNvPr>
          <p:cNvSpPr txBox="1"/>
          <p:nvPr/>
        </p:nvSpPr>
        <p:spPr>
          <a:xfrm flipH="1">
            <a:off x="5109247" y="4574253"/>
            <a:ext cx="1422502" cy="479618"/>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l"/>
            <a:r>
              <a:rPr lang="en-US" sz="1100"/>
              <a:t>odio atque tristique quod nulla saepe</a:t>
            </a:r>
            <a:endParaRPr lang="en-ID" sz="1100"/>
          </a:p>
        </p:txBody>
      </p:sp>
      <p:sp>
        <p:nvSpPr>
          <p:cNvPr id="86" name="CenterSub">
            <a:extLst>
              <a:ext uri="{FF2B5EF4-FFF2-40B4-BE49-F238E27FC236}">
                <a16:creationId xmlns:a16="http://schemas.microsoft.com/office/drawing/2014/main" id="{B27595C1-4361-4080-91FB-BBC96BB6683B}"/>
              </a:ext>
            </a:extLst>
          </p:cNvPr>
          <p:cNvSpPr txBox="1"/>
          <p:nvPr/>
        </p:nvSpPr>
        <p:spPr>
          <a:xfrm flipH="1">
            <a:off x="5109247" y="4312683"/>
            <a:ext cx="924932" cy="250838"/>
          </a:xfrm>
          <a:prstGeom prst="rect">
            <a:avLst/>
          </a:prstGeom>
          <a:noFill/>
        </p:spPr>
        <p:txBody>
          <a:bodyPr wrap="none" lIns="0" tIns="0" rIns="0" bIns="0" rtlCol="0">
            <a:spAutoFit/>
          </a:bodyPr>
          <a:lstStyle/>
          <a:p>
            <a:pPr>
              <a:lnSpc>
                <a:spcPct val="150000"/>
              </a:lnSpc>
            </a:pPr>
            <a:r>
              <a:rPr lang="en-US" sz="1200">
                <a:solidFill>
                  <a:schemeClr val="tx1">
                    <a:lumMod val="65000"/>
                    <a:lumOff val="35000"/>
                  </a:schemeClr>
                </a:solidFill>
                <a:latin typeface="+mj-lt"/>
              </a:rPr>
              <a:t>Description</a:t>
            </a:r>
            <a:endParaRPr lang="en-ID" sz="1200">
              <a:solidFill>
                <a:schemeClr val="tx1">
                  <a:lumMod val="65000"/>
                  <a:lumOff val="35000"/>
                </a:schemeClr>
              </a:solidFill>
              <a:latin typeface="+mj-lt"/>
            </a:endParaRPr>
          </a:p>
        </p:txBody>
      </p:sp>
    </p:spTree>
    <p:extLst>
      <p:ext uri="{BB962C8B-B14F-4D97-AF65-F5344CB8AC3E}">
        <p14:creationId xmlns:p14="http://schemas.microsoft.com/office/powerpoint/2010/main" val="2458612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Donut 26">
            <a:extLst>
              <a:ext uri="{FF2B5EF4-FFF2-40B4-BE49-F238E27FC236}">
                <a16:creationId xmlns:a16="http://schemas.microsoft.com/office/drawing/2014/main" id="{345D0D4B-FBF0-4DFB-9107-134FF1C85953}"/>
              </a:ext>
            </a:extLst>
          </p:cNvPr>
          <p:cNvSpPr/>
          <p:nvPr/>
        </p:nvSpPr>
        <p:spPr>
          <a:xfrm flipH="1">
            <a:off x="8172079" y="2838454"/>
            <a:ext cx="4019551" cy="4019546"/>
          </a:xfrm>
          <a:custGeom>
            <a:avLst/>
            <a:gdLst>
              <a:gd name="connsiteX0" fmla="*/ 0 w 4019551"/>
              <a:gd name="connsiteY0" fmla="*/ 0 h 4019546"/>
              <a:gd name="connsiteX1" fmla="*/ 4019551 w 4019551"/>
              <a:gd name="connsiteY1" fmla="*/ 4019546 h 4019546"/>
              <a:gd name="connsiteX2" fmla="*/ 2668984 w 4019551"/>
              <a:gd name="connsiteY2" fmla="*/ 4019546 h 4019546"/>
              <a:gd name="connsiteX3" fmla="*/ 0 w 4019551"/>
              <a:gd name="connsiteY3" fmla="*/ 1350567 h 4019546"/>
            </a:gdLst>
            <a:ahLst/>
            <a:cxnLst>
              <a:cxn ang="0">
                <a:pos x="connsiteX0" y="connsiteY0"/>
              </a:cxn>
              <a:cxn ang="0">
                <a:pos x="connsiteX1" y="connsiteY1"/>
              </a:cxn>
              <a:cxn ang="0">
                <a:pos x="connsiteX2" y="connsiteY2"/>
              </a:cxn>
              <a:cxn ang="0">
                <a:pos x="connsiteX3" y="connsiteY3"/>
              </a:cxn>
            </a:cxnLst>
            <a:rect l="l" t="t" r="r" b="b"/>
            <a:pathLst>
              <a:path w="4019551" h="4019546">
                <a:moveTo>
                  <a:pt x="0" y="0"/>
                </a:moveTo>
                <a:cubicBezTo>
                  <a:pt x="2219937" y="0"/>
                  <a:pt x="4019551" y="1799612"/>
                  <a:pt x="4019551" y="4019546"/>
                </a:cubicBezTo>
                <a:lnTo>
                  <a:pt x="2668984" y="4019546"/>
                </a:lnTo>
                <a:cubicBezTo>
                  <a:pt x="2668984" y="2545510"/>
                  <a:pt x="1474039" y="1350567"/>
                  <a:pt x="0" y="135056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sp>
        <p:nvSpPr>
          <p:cNvPr id="25" name="PpHolder3">
            <a:extLst>
              <a:ext uri="{FF2B5EF4-FFF2-40B4-BE49-F238E27FC236}">
                <a16:creationId xmlns:a16="http://schemas.microsoft.com/office/drawing/2014/main" id="{9E8B663C-BBB4-4DA0-ABAF-161258F7FAFE}"/>
              </a:ext>
            </a:extLst>
          </p:cNvPr>
          <p:cNvSpPr>
            <a:spLocks noGrp="1"/>
          </p:cNvSpPr>
          <p:nvPr>
            <p:ph type="pic" sz="quarter" idx="13"/>
          </p:nvPr>
        </p:nvSpPr>
        <p:spPr/>
      </p:sp>
      <p:sp>
        <p:nvSpPr>
          <p:cNvPr id="23" name="PpHolder4">
            <a:extLst>
              <a:ext uri="{FF2B5EF4-FFF2-40B4-BE49-F238E27FC236}">
                <a16:creationId xmlns:a16="http://schemas.microsoft.com/office/drawing/2014/main" id="{4691673B-F557-4EBE-8E5F-0B35D30923AE}"/>
              </a:ext>
            </a:extLst>
          </p:cNvPr>
          <p:cNvSpPr>
            <a:spLocks noGrp="1"/>
          </p:cNvSpPr>
          <p:nvPr>
            <p:ph type="pic" sz="quarter" idx="12"/>
          </p:nvPr>
        </p:nvSpPr>
        <p:spPr/>
      </p:sp>
      <p:sp>
        <p:nvSpPr>
          <p:cNvPr id="13" name="PpHolder5">
            <a:extLst>
              <a:ext uri="{FF2B5EF4-FFF2-40B4-BE49-F238E27FC236}">
                <a16:creationId xmlns:a16="http://schemas.microsoft.com/office/drawing/2014/main" id="{9918A8A4-F38C-4BB5-BC62-1CB846F04DB9}"/>
              </a:ext>
            </a:extLst>
          </p:cNvPr>
          <p:cNvSpPr>
            <a:spLocks noGrp="1"/>
          </p:cNvSpPr>
          <p:nvPr>
            <p:ph type="pic" sz="quarter" idx="11"/>
          </p:nvPr>
        </p:nvSpPr>
        <p:spPr/>
      </p:sp>
      <p:sp>
        <p:nvSpPr>
          <p:cNvPr id="11" name="PpHolder6">
            <a:extLst>
              <a:ext uri="{FF2B5EF4-FFF2-40B4-BE49-F238E27FC236}">
                <a16:creationId xmlns:a16="http://schemas.microsoft.com/office/drawing/2014/main" id="{B3B89C9E-C1C8-40EC-931C-E7A42DACBDBC}"/>
              </a:ext>
            </a:extLst>
          </p:cNvPr>
          <p:cNvSpPr>
            <a:spLocks noGrp="1"/>
          </p:cNvSpPr>
          <p:nvPr>
            <p:ph type="pic" sz="quarter" idx="10"/>
          </p:nvPr>
        </p:nvSpPr>
        <p:spPr/>
      </p:sp>
      <p:grpSp>
        <p:nvGrpSpPr>
          <p:cNvPr id="15" name="Group 14">
            <a:extLst>
              <a:ext uri="{FF2B5EF4-FFF2-40B4-BE49-F238E27FC236}">
                <a16:creationId xmlns:a16="http://schemas.microsoft.com/office/drawing/2014/main" id="{01B5AA39-6EB1-42F4-9979-12C5B9A64F19}"/>
              </a:ext>
            </a:extLst>
          </p:cNvPr>
          <p:cNvGrpSpPr/>
          <p:nvPr/>
        </p:nvGrpSpPr>
        <p:grpSpPr>
          <a:xfrm>
            <a:off x="8506389" y="2835568"/>
            <a:ext cx="922207" cy="922206"/>
            <a:chOff x="4880299" y="2829651"/>
            <a:chExt cx="805545" cy="805545"/>
          </a:xfrm>
        </p:grpSpPr>
        <p:sp>
          <p:nvSpPr>
            <p:cNvPr id="16" name="Oval 15">
              <a:extLst>
                <a:ext uri="{FF2B5EF4-FFF2-40B4-BE49-F238E27FC236}">
                  <a16:creationId xmlns:a16="http://schemas.microsoft.com/office/drawing/2014/main" id="{AC347C11-1050-4706-9AA0-5DCCE9CA262A}"/>
                </a:ext>
              </a:extLst>
            </p:cNvPr>
            <p:cNvSpPr/>
            <p:nvPr/>
          </p:nvSpPr>
          <p:spPr>
            <a:xfrm>
              <a:off x="4880299" y="2829651"/>
              <a:ext cx="805545" cy="805545"/>
            </a:xfrm>
            <a:prstGeom prst="ellipse">
              <a:avLst/>
            </a:prstGeom>
            <a:gradFill>
              <a:gsLst>
                <a:gs pos="0">
                  <a:schemeClr val="accent1"/>
                </a:gs>
                <a:gs pos="100000">
                  <a:schemeClr val="accent2"/>
                </a:gs>
              </a:gsLst>
              <a:lin ang="3600000" scaled="0"/>
            </a:gra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7" name="Icon 23">
              <a:extLst>
                <a:ext uri="{FF2B5EF4-FFF2-40B4-BE49-F238E27FC236}">
                  <a16:creationId xmlns:a16="http://schemas.microsoft.com/office/drawing/2014/main" id="{3248E60E-50F7-420A-B3ED-6AFBCEF8254A}"/>
                </a:ext>
              </a:extLst>
            </p:cNvPr>
            <p:cNvSpPr/>
            <p:nvPr/>
          </p:nvSpPr>
          <p:spPr>
            <a:xfrm>
              <a:off x="5148480" y="3097832"/>
              <a:ext cx="269183" cy="269182"/>
            </a:xfrm>
            <a:custGeom>
              <a:avLst/>
              <a:gdLst>
                <a:gd name="connsiteX0" fmla="*/ 242888 w 485775"/>
                <a:gd name="connsiteY0" fmla="*/ 113854 h 485775"/>
                <a:gd name="connsiteX1" fmla="*/ 299814 w 485775"/>
                <a:gd name="connsiteY1" fmla="*/ 56927 h 485775"/>
                <a:gd name="connsiteX2" fmla="*/ 242888 w 485775"/>
                <a:gd name="connsiteY2" fmla="*/ 0 h 485775"/>
                <a:gd name="connsiteX3" fmla="*/ 185961 w 485775"/>
                <a:gd name="connsiteY3" fmla="*/ 56927 h 485775"/>
                <a:gd name="connsiteX4" fmla="*/ 242888 w 485775"/>
                <a:gd name="connsiteY4" fmla="*/ 113854 h 485775"/>
                <a:gd name="connsiteX5" fmla="*/ 242888 w 485775"/>
                <a:gd name="connsiteY5" fmla="*/ 37951 h 485775"/>
                <a:gd name="connsiteX6" fmla="*/ 261863 w 485775"/>
                <a:gd name="connsiteY6" fmla="*/ 56927 h 485775"/>
                <a:gd name="connsiteX7" fmla="*/ 242888 w 485775"/>
                <a:gd name="connsiteY7" fmla="*/ 75902 h 485775"/>
                <a:gd name="connsiteX8" fmla="*/ 223912 w 485775"/>
                <a:gd name="connsiteY8" fmla="*/ 56927 h 485775"/>
                <a:gd name="connsiteX9" fmla="*/ 242888 w 485775"/>
                <a:gd name="connsiteY9" fmla="*/ 37951 h 485775"/>
                <a:gd name="connsiteX10" fmla="*/ 347253 w 485775"/>
                <a:gd name="connsiteY10" fmla="*/ 301801 h 485775"/>
                <a:gd name="connsiteX11" fmla="*/ 315010 w 485775"/>
                <a:gd name="connsiteY11" fmla="*/ 358750 h 485775"/>
                <a:gd name="connsiteX12" fmla="*/ 313638 w 485775"/>
                <a:gd name="connsiteY12" fmla="*/ 359573 h 485775"/>
                <a:gd name="connsiteX13" fmla="*/ 299814 w 485775"/>
                <a:gd name="connsiteY13" fmla="*/ 383981 h 485775"/>
                <a:gd name="connsiteX14" fmla="*/ 299814 w 485775"/>
                <a:gd name="connsiteY14" fmla="*/ 466799 h 485775"/>
                <a:gd name="connsiteX15" fmla="*/ 280839 w 485775"/>
                <a:gd name="connsiteY15" fmla="*/ 485775 h 485775"/>
                <a:gd name="connsiteX16" fmla="*/ 261863 w 485775"/>
                <a:gd name="connsiteY16" fmla="*/ 466799 h 485775"/>
                <a:gd name="connsiteX17" fmla="*/ 261863 w 485775"/>
                <a:gd name="connsiteY17" fmla="*/ 383981 h 485775"/>
                <a:gd name="connsiteX18" fmla="*/ 294107 w 485775"/>
                <a:gd name="connsiteY18" fmla="*/ 327032 h 485775"/>
                <a:gd name="connsiteX19" fmla="*/ 295478 w 485775"/>
                <a:gd name="connsiteY19" fmla="*/ 326210 h 485775"/>
                <a:gd name="connsiteX20" fmla="*/ 309302 w 485775"/>
                <a:gd name="connsiteY20" fmla="*/ 301801 h 485775"/>
                <a:gd name="connsiteX21" fmla="*/ 309302 w 485775"/>
                <a:gd name="connsiteY21" fmla="*/ 217270 h 485775"/>
                <a:gd name="connsiteX22" fmla="*/ 242413 w 485775"/>
                <a:gd name="connsiteY22" fmla="*/ 169832 h 485775"/>
                <a:gd name="connsiteX23" fmla="*/ 175524 w 485775"/>
                <a:gd name="connsiteY23" fmla="*/ 217270 h 485775"/>
                <a:gd name="connsiteX24" fmla="*/ 175524 w 485775"/>
                <a:gd name="connsiteY24" fmla="*/ 301527 h 485775"/>
                <a:gd name="connsiteX25" fmla="*/ 189556 w 485775"/>
                <a:gd name="connsiteY25" fmla="*/ 326061 h 485775"/>
                <a:gd name="connsiteX26" fmla="*/ 191168 w 485775"/>
                <a:gd name="connsiteY26" fmla="*/ 327010 h 485775"/>
                <a:gd name="connsiteX27" fmla="*/ 223912 w 485775"/>
                <a:gd name="connsiteY27" fmla="*/ 384256 h 485775"/>
                <a:gd name="connsiteX28" fmla="*/ 223912 w 485775"/>
                <a:gd name="connsiteY28" fmla="*/ 466799 h 485775"/>
                <a:gd name="connsiteX29" fmla="*/ 204936 w 485775"/>
                <a:gd name="connsiteY29" fmla="*/ 485775 h 485775"/>
                <a:gd name="connsiteX30" fmla="*/ 185961 w 485775"/>
                <a:gd name="connsiteY30" fmla="*/ 466799 h 485775"/>
                <a:gd name="connsiteX31" fmla="*/ 185961 w 485775"/>
                <a:gd name="connsiteY31" fmla="*/ 384256 h 485775"/>
                <a:gd name="connsiteX32" fmla="*/ 171929 w 485775"/>
                <a:gd name="connsiteY32" fmla="*/ 359724 h 485775"/>
                <a:gd name="connsiteX33" fmla="*/ 170317 w 485775"/>
                <a:gd name="connsiteY33" fmla="*/ 358776 h 485775"/>
                <a:gd name="connsiteX34" fmla="*/ 137573 w 485775"/>
                <a:gd name="connsiteY34" fmla="*/ 301527 h 485775"/>
                <a:gd name="connsiteX35" fmla="*/ 137573 w 485775"/>
                <a:gd name="connsiteY35" fmla="*/ 217270 h 485775"/>
                <a:gd name="connsiteX36" fmla="*/ 170951 w 485775"/>
                <a:gd name="connsiteY36" fmla="*/ 150641 h 485775"/>
                <a:gd name="connsiteX37" fmla="*/ 242413 w 485775"/>
                <a:gd name="connsiteY37" fmla="*/ 131880 h 485775"/>
                <a:gd name="connsiteX38" fmla="*/ 313875 w 485775"/>
                <a:gd name="connsiteY38" fmla="*/ 150641 h 485775"/>
                <a:gd name="connsiteX39" fmla="*/ 347253 w 485775"/>
                <a:gd name="connsiteY39" fmla="*/ 217270 h 485775"/>
                <a:gd name="connsiteX40" fmla="*/ 94878 w 485775"/>
                <a:gd name="connsiteY40" fmla="*/ 151805 h 485775"/>
                <a:gd name="connsiteX41" fmla="*/ 151805 w 485775"/>
                <a:gd name="connsiteY41" fmla="*/ 94878 h 485775"/>
                <a:gd name="connsiteX42" fmla="*/ 94878 w 485775"/>
                <a:gd name="connsiteY42" fmla="*/ 37951 h 485775"/>
                <a:gd name="connsiteX43" fmla="*/ 37951 w 485775"/>
                <a:gd name="connsiteY43" fmla="*/ 94878 h 485775"/>
                <a:gd name="connsiteX44" fmla="*/ 94878 w 485775"/>
                <a:gd name="connsiteY44" fmla="*/ 151805 h 485775"/>
                <a:gd name="connsiteX45" fmla="*/ 94878 w 485775"/>
                <a:gd name="connsiteY45" fmla="*/ 75902 h 485775"/>
                <a:gd name="connsiteX46" fmla="*/ 113854 w 485775"/>
                <a:gd name="connsiteY46" fmla="*/ 94878 h 485775"/>
                <a:gd name="connsiteX47" fmla="*/ 94878 w 485775"/>
                <a:gd name="connsiteY47" fmla="*/ 113854 h 485775"/>
                <a:gd name="connsiteX48" fmla="*/ 75902 w 485775"/>
                <a:gd name="connsiteY48" fmla="*/ 94878 h 485775"/>
                <a:gd name="connsiteX49" fmla="*/ 94878 w 485775"/>
                <a:gd name="connsiteY49" fmla="*/ 75902 h 485775"/>
                <a:gd name="connsiteX50" fmla="*/ 151805 w 485775"/>
                <a:gd name="connsiteY50" fmla="*/ 400385 h 485775"/>
                <a:gd name="connsiteX51" fmla="*/ 151805 w 485775"/>
                <a:gd name="connsiteY51" fmla="*/ 466799 h 485775"/>
                <a:gd name="connsiteX52" fmla="*/ 132829 w 485775"/>
                <a:gd name="connsiteY52" fmla="*/ 485775 h 485775"/>
                <a:gd name="connsiteX53" fmla="*/ 113854 w 485775"/>
                <a:gd name="connsiteY53" fmla="*/ 466799 h 485775"/>
                <a:gd name="connsiteX54" fmla="*/ 113854 w 485775"/>
                <a:gd name="connsiteY54" fmla="*/ 400385 h 485775"/>
                <a:gd name="connsiteX55" fmla="*/ 132829 w 485775"/>
                <a:gd name="connsiteY55" fmla="*/ 381409 h 485775"/>
                <a:gd name="connsiteX56" fmla="*/ 151805 w 485775"/>
                <a:gd name="connsiteY56" fmla="*/ 400385 h 485775"/>
                <a:gd name="connsiteX57" fmla="*/ 111956 w 485775"/>
                <a:gd name="connsiteY57" fmla="*/ 189281 h 485775"/>
                <a:gd name="connsiteX58" fmla="*/ 92980 w 485775"/>
                <a:gd name="connsiteY58" fmla="*/ 208257 h 485775"/>
                <a:gd name="connsiteX59" fmla="*/ 37951 w 485775"/>
                <a:gd name="connsiteY59" fmla="*/ 243836 h 485775"/>
                <a:gd name="connsiteX60" fmla="*/ 37951 w 485775"/>
                <a:gd name="connsiteY60" fmla="*/ 324483 h 485775"/>
                <a:gd name="connsiteX61" fmla="*/ 49337 w 485775"/>
                <a:gd name="connsiteY61" fmla="*/ 347253 h 485775"/>
                <a:gd name="connsiteX62" fmla="*/ 75902 w 485775"/>
                <a:gd name="connsiteY62" fmla="*/ 400385 h 485775"/>
                <a:gd name="connsiteX63" fmla="*/ 75902 w 485775"/>
                <a:gd name="connsiteY63" fmla="*/ 466799 h 485775"/>
                <a:gd name="connsiteX64" fmla="*/ 56927 w 485775"/>
                <a:gd name="connsiteY64" fmla="*/ 485775 h 485775"/>
                <a:gd name="connsiteX65" fmla="*/ 37951 w 485775"/>
                <a:gd name="connsiteY65" fmla="*/ 466799 h 485775"/>
                <a:gd name="connsiteX66" fmla="*/ 37951 w 485775"/>
                <a:gd name="connsiteY66" fmla="*/ 400385 h 485775"/>
                <a:gd name="connsiteX67" fmla="*/ 26566 w 485775"/>
                <a:gd name="connsiteY67" fmla="*/ 377614 h 485775"/>
                <a:gd name="connsiteX68" fmla="*/ 0 w 485775"/>
                <a:gd name="connsiteY68" fmla="*/ 324483 h 485775"/>
                <a:gd name="connsiteX69" fmla="*/ 0 w 485775"/>
                <a:gd name="connsiteY69" fmla="*/ 243836 h 485775"/>
                <a:gd name="connsiteX70" fmla="*/ 30457 w 485775"/>
                <a:gd name="connsiteY70" fmla="*/ 185227 h 485775"/>
                <a:gd name="connsiteX71" fmla="*/ 92980 w 485775"/>
                <a:gd name="connsiteY71" fmla="*/ 170306 h 485775"/>
                <a:gd name="connsiteX72" fmla="*/ 111956 w 485775"/>
                <a:gd name="connsiteY72" fmla="*/ 189281 h 485775"/>
                <a:gd name="connsiteX73" fmla="*/ 390897 w 485775"/>
                <a:gd name="connsiteY73" fmla="*/ 151805 h 485775"/>
                <a:gd name="connsiteX74" fmla="*/ 447824 w 485775"/>
                <a:gd name="connsiteY74" fmla="*/ 94878 h 485775"/>
                <a:gd name="connsiteX75" fmla="*/ 390897 w 485775"/>
                <a:gd name="connsiteY75" fmla="*/ 37951 h 485775"/>
                <a:gd name="connsiteX76" fmla="*/ 333970 w 485775"/>
                <a:gd name="connsiteY76" fmla="*/ 94878 h 485775"/>
                <a:gd name="connsiteX77" fmla="*/ 390897 w 485775"/>
                <a:gd name="connsiteY77" fmla="*/ 151805 h 485775"/>
                <a:gd name="connsiteX78" fmla="*/ 390897 w 485775"/>
                <a:gd name="connsiteY78" fmla="*/ 75902 h 485775"/>
                <a:gd name="connsiteX79" fmla="*/ 409873 w 485775"/>
                <a:gd name="connsiteY79" fmla="*/ 94878 h 485775"/>
                <a:gd name="connsiteX80" fmla="*/ 390897 w 485775"/>
                <a:gd name="connsiteY80" fmla="*/ 113854 h 485775"/>
                <a:gd name="connsiteX81" fmla="*/ 371922 w 485775"/>
                <a:gd name="connsiteY81" fmla="*/ 94878 h 485775"/>
                <a:gd name="connsiteX82" fmla="*/ 390897 w 485775"/>
                <a:gd name="connsiteY82" fmla="*/ 75902 h 485775"/>
                <a:gd name="connsiteX83" fmla="*/ 371922 w 485775"/>
                <a:gd name="connsiteY83" fmla="*/ 400385 h 485775"/>
                <a:gd name="connsiteX84" fmla="*/ 371922 w 485775"/>
                <a:gd name="connsiteY84" fmla="*/ 466799 h 485775"/>
                <a:gd name="connsiteX85" fmla="*/ 352946 w 485775"/>
                <a:gd name="connsiteY85" fmla="*/ 485775 h 485775"/>
                <a:gd name="connsiteX86" fmla="*/ 333970 w 485775"/>
                <a:gd name="connsiteY86" fmla="*/ 466799 h 485775"/>
                <a:gd name="connsiteX87" fmla="*/ 333970 w 485775"/>
                <a:gd name="connsiteY87" fmla="*/ 400385 h 485775"/>
                <a:gd name="connsiteX88" fmla="*/ 352946 w 485775"/>
                <a:gd name="connsiteY88" fmla="*/ 381409 h 485775"/>
                <a:gd name="connsiteX89" fmla="*/ 371922 w 485775"/>
                <a:gd name="connsiteY89" fmla="*/ 400385 h 485775"/>
                <a:gd name="connsiteX90" fmla="*/ 485775 w 485775"/>
                <a:gd name="connsiteY90" fmla="*/ 243836 h 485775"/>
                <a:gd name="connsiteX91" fmla="*/ 485775 w 485775"/>
                <a:gd name="connsiteY91" fmla="*/ 324483 h 485775"/>
                <a:gd name="connsiteX92" fmla="*/ 459209 w 485775"/>
                <a:gd name="connsiteY92" fmla="*/ 377614 h 485775"/>
                <a:gd name="connsiteX93" fmla="*/ 447824 w 485775"/>
                <a:gd name="connsiteY93" fmla="*/ 400385 h 485775"/>
                <a:gd name="connsiteX94" fmla="*/ 447824 w 485775"/>
                <a:gd name="connsiteY94" fmla="*/ 466799 h 485775"/>
                <a:gd name="connsiteX95" fmla="*/ 428848 w 485775"/>
                <a:gd name="connsiteY95" fmla="*/ 485775 h 485775"/>
                <a:gd name="connsiteX96" fmla="*/ 409873 w 485775"/>
                <a:gd name="connsiteY96" fmla="*/ 466799 h 485775"/>
                <a:gd name="connsiteX97" fmla="*/ 409873 w 485775"/>
                <a:gd name="connsiteY97" fmla="*/ 400385 h 485775"/>
                <a:gd name="connsiteX98" fmla="*/ 436438 w 485775"/>
                <a:gd name="connsiteY98" fmla="*/ 347253 h 485775"/>
                <a:gd name="connsiteX99" fmla="*/ 447824 w 485775"/>
                <a:gd name="connsiteY99" fmla="*/ 324483 h 485775"/>
                <a:gd name="connsiteX100" fmla="*/ 447824 w 485775"/>
                <a:gd name="connsiteY100" fmla="*/ 243836 h 485775"/>
                <a:gd name="connsiteX101" fmla="*/ 392795 w 485775"/>
                <a:gd name="connsiteY101" fmla="*/ 208257 h 485775"/>
                <a:gd name="connsiteX102" fmla="*/ 373819 w 485775"/>
                <a:gd name="connsiteY102" fmla="*/ 189281 h 485775"/>
                <a:gd name="connsiteX103" fmla="*/ 392795 w 485775"/>
                <a:gd name="connsiteY103" fmla="*/ 170306 h 485775"/>
                <a:gd name="connsiteX104" fmla="*/ 455318 w 485775"/>
                <a:gd name="connsiteY104" fmla="*/ 185227 h 485775"/>
                <a:gd name="connsiteX105" fmla="*/ 485775 w 485775"/>
                <a:gd name="connsiteY105" fmla="*/ 243836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85775" h="485775">
                  <a:moveTo>
                    <a:pt x="242888" y="113854"/>
                  </a:moveTo>
                  <a:cubicBezTo>
                    <a:pt x="274279" y="113854"/>
                    <a:pt x="299814" y="88318"/>
                    <a:pt x="299814" y="56927"/>
                  </a:cubicBezTo>
                  <a:cubicBezTo>
                    <a:pt x="299814" y="25536"/>
                    <a:pt x="274279" y="0"/>
                    <a:pt x="242888" y="0"/>
                  </a:cubicBezTo>
                  <a:cubicBezTo>
                    <a:pt x="211496" y="0"/>
                    <a:pt x="185961" y="25536"/>
                    <a:pt x="185961" y="56927"/>
                  </a:cubicBezTo>
                  <a:cubicBezTo>
                    <a:pt x="185961" y="88318"/>
                    <a:pt x="211496" y="113854"/>
                    <a:pt x="242888" y="113854"/>
                  </a:cubicBezTo>
                  <a:close/>
                  <a:moveTo>
                    <a:pt x="242888" y="37951"/>
                  </a:moveTo>
                  <a:cubicBezTo>
                    <a:pt x="253350" y="37951"/>
                    <a:pt x="261863" y="46464"/>
                    <a:pt x="261863" y="56927"/>
                  </a:cubicBezTo>
                  <a:cubicBezTo>
                    <a:pt x="261863" y="67389"/>
                    <a:pt x="253350" y="75902"/>
                    <a:pt x="242888" y="75902"/>
                  </a:cubicBezTo>
                  <a:cubicBezTo>
                    <a:pt x="232425" y="75902"/>
                    <a:pt x="223912" y="67389"/>
                    <a:pt x="223912" y="56927"/>
                  </a:cubicBezTo>
                  <a:cubicBezTo>
                    <a:pt x="223912" y="46464"/>
                    <a:pt x="232425" y="37951"/>
                    <a:pt x="242888" y="37951"/>
                  </a:cubicBezTo>
                  <a:close/>
                  <a:moveTo>
                    <a:pt x="347253" y="301801"/>
                  </a:moveTo>
                  <a:cubicBezTo>
                    <a:pt x="347253" y="324994"/>
                    <a:pt x="334897" y="346816"/>
                    <a:pt x="315010" y="358750"/>
                  </a:cubicBezTo>
                  <a:lnTo>
                    <a:pt x="313638" y="359573"/>
                  </a:lnTo>
                  <a:cubicBezTo>
                    <a:pt x="305110" y="364691"/>
                    <a:pt x="299814" y="374041"/>
                    <a:pt x="299814" y="383981"/>
                  </a:cubicBezTo>
                  <a:lnTo>
                    <a:pt x="299814" y="466799"/>
                  </a:lnTo>
                  <a:cubicBezTo>
                    <a:pt x="299814" y="477280"/>
                    <a:pt x="291320" y="485775"/>
                    <a:pt x="280839" y="485775"/>
                  </a:cubicBezTo>
                  <a:cubicBezTo>
                    <a:pt x="270358" y="485775"/>
                    <a:pt x="261863" y="477280"/>
                    <a:pt x="261863" y="466799"/>
                  </a:cubicBezTo>
                  <a:lnTo>
                    <a:pt x="261863" y="383981"/>
                  </a:lnTo>
                  <a:cubicBezTo>
                    <a:pt x="261863" y="360788"/>
                    <a:pt x="274219" y="338966"/>
                    <a:pt x="294107" y="327032"/>
                  </a:cubicBezTo>
                  <a:lnTo>
                    <a:pt x="295478" y="326210"/>
                  </a:lnTo>
                  <a:cubicBezTo>
                    <a:pt x="304006" y="321095"/>
                    <a:pt x="309302" y="311741"/>
                    <a:pt x="309302" y="301801"/>
                  </a:cubicBezTo>
                  <a:lnTo>
                    <a:pt x="309302" y="217270"/>
                  </a:lnTo>
                  <a:cubicBezTo>
                    <a:pt x="309302" y="178063"/>
                    <a:pt x="272926" y="169832"/>
                    <a:pt x="242413" y="169832"/>
                  </a:cubicBezTo>
                  <a:cubicBezTo>
                    <a:pt x="211900" y="169832"/>
                    <a:pt x="175524" y="178063"/>
                    <a:pt x="175524" y="217270"/>
                  </a:cubicBezTo>
                  <a:lnTo>
                    <a:pt x="175524" y="301527"/>
                  </a:lnTo>
                  <a:cubicBezTo>
                    <a:pt x="175524" y="311570"/>
                    <a:pt x="180902" y="320969"/>
                    <a:pt x="189556" y="326061"/>
                  </a:cubicBezTo>
                  <a:lnTo>
                    <a:pt x="191168" y="327010"/>
                  </a:lnTo>
                  <a:cubicBezTo>
                    <a:pt x="211367" y="338892"/>
                    <a:pt x="223912" y="360825"/>
                    <a:pt x="223912" y="384256"/>
                  </a:cubicBezTo>
                  <a:lnTo>
                    <a:pt x="223912" y="466799"/>
                  </a:lnTo>
                  <a:cubicBezTo>
                    <a:pt x="223912" y="477280"/>
                    <a:pt x="215417" y="485775"/>
                    <a:pt x="204936" y="485775"/>
                  </a:cubicBezTo>
                  <a:cubicBezTo>
                    <a:pt x="194455" y="485775"/>
                    <a:pt x="185961" y="477280"/>
                    <a:pt x="185961" y="466799"/>
                  </a:cubicBezTo>
                  <a:lnTo>
                    <a:pt x="185961" y="384256"/>
                  </a:lnTo>
                  <a:cubicBezTo>
                    <a:pt x="185961" y="374212"/>
                    <a:pt x="180583" y="364813"/>
                    <a:pt x="171929" y="359724"/>
                  </a:cubicBezTo>
                  <a:lnTo>
                    <a:pt x="170317" y="358776"/>
                  </a:lnTo>
                  <a:cubicBezTo>
                    <a:pt x="150118" y="346894"/>
                    <a:pt x="137573" y="324957"/>
                    <a:pt x="137573" y="301527"/>
                  </a:cubicBezTo>
                  <a:lnTo>
                    <a:pt x="137573" y="217270"/>
                  </a:lnTo>
                  <a:cubicBezTo>
                    <a:pt x="137573" y="188685"/>
                    <a:pt x="149114" y="165644"/>
                    <a:pt x="170951" y="150641"/>
                  </a:cubicBezTo>
                  <a:cubicBezTo>
                    <a:pt x="188815" y="138366"/>
                    <a:pt x="213527" y="131880"/>
                    <a:pt x="242413" y="131880"/>
                  </a:cubicBezTo>
                  <a:cubicBezTo>
                    <a:pt x="271299" y="131880"/>
                    <a:pt x="296012" y="138366"/>
                    <a:pt x="313875" y="150641"/>
                  </a:cubicBezTo>
                  <a:cubicBezTo>
                    <a:pt x="335712" y="165644"/>
                    <a:pt x="347253" y="188685"/>
                    <a:pt x="347253" y="217270"/>
                  </a:cubicBezTo>
                  <a:close/>
                  <a:moveTo>
                    <a:pt x="94878" y="151805"/>
                  </a:moveTo>
                  <a:cubicBezTo>
                    <a:pt x="126269" y="151805"/>
                    <a:pt x="151805" y="126269"/>
                    <a:pt x="151805" y="94878"/>
                  </a:cubicBezTo>
                  <a:cubicBezTo>
                    <a:pt x="151805" y="63487"/>
                    <a:pt x="126269" y="37951"/>
                    <a:pt x="94878" y="37951"/>
                  </a:cubicBezTo>
                  <a:cubicBezTo>
                    <a:pt x="63487" y="37951"/>
                    <a:pt x="37951" y="63487"/>
                    <a:pt x="37951" y="94878"/>
                  </a:cubicBezTo>
                  <a:cubicBezTo>
                    <a:pt x="37951" y="126269"/>
                    <a:pt x="63487" y="151805"/>
                    <a:pt x="94878" y="151805"/>
                  </a:cubicBezTo>
                  <a:close/>
                  <a:moveTo>
                    <a:pt x="94878" y="75902"/>
                  </a:moveTo>
                  <a:cubicBezTo>
                    <a:pt x="105340" y="75902"/>
                    <a:pt x="113854" y="84415"/>
                    <a:pt x="113854" y="94878"/>
                  </a:cubicBezTo>
                  <a:cubicBezTo>
                    <a:pt x="113854" y="105340"/>
                    <a:pt x="105340" y="113854"/>
                    <a:pt x="94878" y="113854"/>
                  </a:cubicBezTo>
                  <a:cubicBezTo>
                    <a:pt x="84415" y="113854"/>
                    <a:pt x="75902" y="105340"/>
                    <a:pt x="75902" y="94878"/>
                  </a:cubicBezTo>
                  <a:cubicBezTo>
                    <a:pt x="75902" y="84415"/>
                    <a:pt x="84415" y="75902"/>
                    <a:pt x="94878" y="75902"/>
                  </a:cubicBezTo>
                  <a:close/>
                  <a:moveTo>
                    <a:pt x="151805" y="400385"/>
                  </a:moveTo>
                  <a:lnTo>
                    <a:pt x="151805" y="466799"/>
                  </a:lnTo>
                  <a:cubicBezTo>
                    <a:pt x="151805" y="477280"/>
                    <a:pt x="143310" y="485775"/>
                    <a:pt x="132829" y="485775"/>
                  </a:cubicBezTo>
                  <a:cubicBezTo>
                    <a:pt x="122348" y="485775"/>
                    <a:pt x="113854" y="477280"/>
                    <a:pt x="113854" y="466799"/>
                  </a:cubicBezTo>
                  <a:lnTo>
                    <a:pt x="113854" y="400385"/>
                  </a:lnTo>
                  <a:cubicBezTo>
                    <a:pt x="113854" y="389904"/>
                    <a:pt x="122348" y="381409"/>
                    <a:pt x="132829" y="381409"/>
                  </a:cubicBezTo>
                  <a:cubicBezTo>
                    <a:pt x="143310" y="381409"/>
                    <a:pt x="151805" y="389904"/>
                    <a:pt x="151805" y="400385"/>
                  </a:cubicBezTo>
                  <a:close/>
                  <a:moveTo>
                    <a:pt x="111956" y="189281"/>
                  </a:moveTo>
                  <a:cubicBezTo>
                    <a:pt x="111956" y="199763"/>
                    <a:pt x="103461" y="208257"/>
                    <a:pt x="92980" y="208257"/>
                  </a:cubicBezTo>
                  <a:cubicBezTo>
                    <a:pt x="37951" y="208257"/>
                    <a:pt x="37951" y="234104"/>
                    <a:pt x="37951" y="243836"/>
                  </a:cubicBezTo>
                  <a:lnTo>
                    <a:pt x="37951" y="324483"/>
                  </a:lnTo>
                  <a:cubicBezTo>
                    <a:pt x="37951" y="333396"/>
                    <a:pt x="42206" y="341905"/>
                    <a:pt x="49337" y="347253"/>
                  </a:cubicBezTo>
                  <a:cubicBezTo>
                    <a:pt x="65970" y="359728"/>
                    <a:pt x="75902" y="379593"/>
                    <a:pt x="75902" y="400385"/>
                  </a:cubicBezTo>
                  <a:lnTo>
                    <a:pt x="75902" y="466799"/>
                  </a:lnTo>
                  <a:cubicBezTo>
                    <a:pt x="75902" y="477280"/>
                    <a:pt x="67408" y="485775"/>
                    <a:pt x="56927" y="485775"/>
                  </a:cubicBezTo>
                  <a:cubicBezTo>
                    <a:pt x="46446" y="485775"/>
                    <a:pt x="37951" y="477280"/>
                    <a:pt x="37951" y="466799"/>
                  </a:cubicBezTo>
                  <a:lnTo>
                    <a:pt x="37951" y="400385"/>
                  </a:lnTo>
                  <a:cubicBezTo>
                    <a:pt x="37951" y="391472"/>
                    <a:pt x="33696" y="382962"/>
                    <a:pt x="26566" y="377614"/>
                  </a:cubicBezTo>
                  <a:cubicBezTo>
                    <a:pt x="9933" y="365139"/>
                    <a:pt x="0" y="345274"/>
                    <a:pt x="0" y="324483"/>
                  </a:cubicBezTo>
                  <a:lnTo>
                    <a:pt x="0" y="243836"/>
                  </a:lnTo>
                  <a:cubicBezTo>
                    <a:pt x="0" y="218186"/>
                    <a:pt x="10533" y="197917"/>
                    <a:pt x="30457" y="185227"/>
                  </a:cubicBezTo>
                  <a:cubicBezTo>
                    <a:pt x="46001" y="175324"/>
                    <a:pt x="67037" y="170306"/>
                    <a:pt x="92980" y="170306"/>
                  </a:cubicBezTo>
                  <a:cubicBezTo>
                    <a:pt x="103461" y="170306"/>
                    <a:pt x="111956" y="178800"/>
                    <a:pt x="111956" y="189281"/>
                  </a:cubicBezTo>
                  <a:close/>
                  <a:moveTo>
                    <a:pt x="390897" y="151805"/>
                  </a:moveTo>
                  <a:cubicBezTo>
                    <a:pt x="422288" y="151805"/>
                    <a:pt x="447824" y="126269"/>
                    <a:pt x="447824" y="94878"/>
                  </a:cubicBezTo>
                  <a:cubicBezTo>
                    <a:pt x="447824" y="63487"/>
                    <a:pt x="422288" y="37951"/>
                    <a:pt x="390897" y="37951"/>
                  </a:cubicBezTo>
                  <a:cubicBezTo>
                    <a:pt x="359506" y="37951"/>
                    <a:pt x="333970" y="63487"/>
                    <a:pt x="333970" y="94878"/>
                  </a:cubicBezTo>
                  <a:cubicBezTo>
                    <a:pt x="333970" y="126269"/>
                    <a:pt x="359506" y="151805"/>
                    <a:pt x="390897" y="151805"/>
                  </a:cubicBezTo>
                  <a:close/>
                  <a:moveTo>
                    <a:pt x="390897" y="75902"/>
                  </a:moveTo>
                  <a:cubicBezTo>
                    <a:pt x="401360" y="75902"/>
                    <a:pt x="409873" y="84415"/>
                    <a:pt x="409873" y="94878"/>
                  </a:cubicBezTo>
                  <a:cubicBezTo>
                    <a:pt x="409873" y="105340"/>
                    <a:pt x="401360" y="113854"/>
                    <a:pt x="390897" y="113854"/>
                  </a:cubicBezTo>
                  <a:cubicBezTo>
                    <a:pt x="380435" y="113854"/>
                    <a:pt x="371922" y="105340"/>
                    <a:pt x="371922" y="94878"/>
                  </a:cubicBezTo>
                  <a:cubicBezTo>
                    <a:pt x="371922" y="84415"/>
                    <a:pt x="380435" y="75902"/>
                    <a:pt x="390897" y="75902"/>
                  </a:cubicBezTo>
                  <a:close/>
                  <a:moveTo>
                    <a:pt x="371922" y="400385"/>
                  </a:moveTo>
                  <a:lnTo>
                    <a:pt x="371922" y="466799"/>
                  </a:lnTo>
                  <a:cubicBezTo>
                    <a:pt x="371922" y="477280"/>
                    <a:pt x="363427" y="485775"/>
                    <a:pt x="352946" y="485775"/>
                  </a:cubicBezTo>
                  <a:cubicBezTo>
                    <a:pt x="342465" y="485775"/>
                    <a:pt x="333970" y="477280"/>
                    <a:pt x="333970" y="466799"/>
                  </a:cubicBezTo>
                  <a:lnTo>
                    <a:pt x="333970" y="400385"/>
                  </a:lnTo>
                  <a:cubicBezTo>
                    <a:pt x="333970" y="389904"/>
                    <a:pt x="342465" y="381409"/>
                    <a:pt x="352946" y="381409"/>
                  </a:cubicBezTo>
                  <a:cubicBezTo>
                    <a:pt x="363427" y="381409"/>
                    <a:pt x="371922" y="389904"/>
                    <a:pt x="371922" y="400385"/>
                  </a:cubicBezTo>
                  <a:close/>
                  <a:moveTo>
                    <a:pt x="485775" y="243836"/>
                  </a:moveTo>
                  <a:lnTo>
                    <a:pt x="485775" y="324483"/>
                  </a:lnTo>
                  <a:cubicBezTo>
                    <a:pt x="485775" y="345274"/>
                    <a:pt x="475842" y="365139"/>
                    <a:pt x="459209" y="377614"/>
                  </a:cubicBezTo>
                  <a:cubicBezTo>
                    <a:pt x="452079" y="382962"/>
                    <a:pt x="447824" y="391472"/>
                    <a:pt x="447824" y="400385"/>
                  </a:cubicBezTo>
                  <a:lnTo>
                    <a:pt x="447824" y="466799"/>
                  </a:lnTo>
                  <a:cubicBezTo>
                    <a:pt x="447824" y="477280"/>
                    <a:pt x="439329" y="485775"/>
                    <a:pt x="428848" y="485775"/>
                  </a:cubicBezTo>
                  <a:cubicBezTo>
                    <a:pt x="418367" y="485775"/>
                    <a:pt x="409873" y="477280"/>
                    <a:pt x="409873" y="466799"/>
                  </a:cubicBezTo>
                  <a:lnTo>
                    <a:pt x="409873" y="400385"/>
                  </a:lnTo>
                  <a:cubicBezTo>
                    <a:pt x="409873" y="379593"/>
                    <a:pt x="419805" y="359728"/>
                    <a:pt x="436438" y="347253"/>
                  </a:cubicBezTo>
                  <a:cubicBezTo>
                    <a:pt x="443569" y="341905"/>
                    <a:pt x="447824" y="333396"/>
                    <a:pt x="447824" y="324483"/>
                  </a:cubicBezTo>
                  <a:lnTo>
                    <a:pt x="447824" y="243836"/>
                  </a:lnTo>
                  <a:cubicBezTo>
                    <a:pt x="447824" y="234104"/>
                    <a:pt x="447824" y="208257"/>
                    <a:pt x="392795" y="208257"/>
                  </a:cubicBezTo>
                  <a:cubicBezTo>
                    <a:pt x="382314" y="208257"/>
                    <a:pt x="373819" y="199763"/>
                    <a:pt x="373819" y="189281"/>
                  </a:cubicBezTo>
                  <a:cubicBezTo>
                    <a:pt x="373819" y="178800"/>
                    <a:pt x="382314" y="170306"/>
                    <a:pt x="392795" y="170306"/>
                  </a:cubicBezTo>
                  <a:cubicBezTo>
                    <a:pt x="418738" y="170306"/>
                    <a:pt x="439774" y="175324"/>
                    <a:pt x="455318" y="185227"/>
                  </a:cubicBezTo>
                  <a:cubicBezTo>
                    <a:pt x="475242" y="197917"/>
                    <a:pt x="485775" y="218186"/>
                    <a:pt x="485775" y="243836"/>
                  </a:cubicBezTo>
                  <a:close/>
                </a:path>
              </a:pathLst>
            </a:custGeom>
            <a:solidFill>
              <a:schemeClr val="bg1"/>
            </a:solidFill>
            <a:ln w="949" cap="flat">
              <a:noFill/>
              <a:prstDash val="solid"/>
              <a:miter/>
            </a:ln>
          </p:spPr>
          <p:txBody>
            <a:bodyPr rtlCol="0" anchor="ctr"/>
            <a:lstStyle/>
            <a:p>
              <a:endParaRPr lang="en-ID"/>
            </a:p>
          </p:txBody>
        </p:sp>
      </p:grpSp>
      <p:sp>
        <p:nvSpPr>
          <p:cNvPr id="18" name="Grand Title">
            <a:extLst>
              <a:ext uri="{FF2B5EF4-FFF2-40B4-BE49-F238E27FC236}">
                <a16:creationId xmlns:a16="http://schemas.microsoft.com/office/drawing/2014/main" id="{B81384A9-AFB1-4715-AEDF-028790EF8BEA}"/>
              </a:ext>
            </a:extLst>
          </p:cNvPr>
          <p:cNvSpPr txBox="1"/>
          <p:nvPr/>
        </p:nvSpPr>
        <p:spPr>
          <a:xfrm>
            <a:off x="1148146" y="1612123"/>
            <a:ext cx="3646832"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MEMBER</a:t>
            </a:r>
            <a:r>
              <a:rPr lang="en-US" sz="3600">
                <a:solidFill>
                  <a:schemeClr val="bg1"/>
                </a:solidFill>
                <a:latin typeface="+mj-lt"/>
              </a:rPr>
              <a:t> </a:t>
            </a:r>
            <a:r>
              <a:rPr lang="en-US" sz="3600">
                <a:solidFill>
                  <a:schemeClr val="accent2"/>
                </a:solidFill>
                <a:latin typeface="+mj-lt"/>
              </a:rPr>
              <a:t>TEAMS</a:t>
            </a:r>
            <a:endParaRPr lang="en-ID" sz="3600">
              <a:solidFill>
                <a:schemeClr val="accent2"/>
              </a:solidFill>
              <a:latin typeface="+mj-lt"/>
            </a:endParaRPr>
          </a:p>
        </p:txBody>
      </p:sp>
      <p:sp>
        <p:nvSpPr>
          <p:cNvPr id="19" name="Justify Text Body">
            <a:extLst>
              <a:ext uri="{FF2B5EF4-FFF2-40B4-BE49-F238E27FC236}">
                <a16:creationId xmlns:a16="http://schemas.microsoft.com/office/drawing/2014/main" id="{30D79428-B2E9-4EA6-86C3-D6600160B20B}"/>
              </a:ext>
            </a:extLst>
          </p:cNvPr>
          <p:cNvSpPr txBox="1"/>
          <p:nvPr/>
        </p:nvSpPr>
        <p:spPr>
          <a:xfrm>
            <a:off x="1148146" y="2237155"/>
            <a:ext cx="5166929" cy="933589"/>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 mollis da vel</a:t>
            </a:r>
            <a:endParaRPr lang="en-ID" sz="1400">
              <a:solidFill>
                <a:schemeClr val="tx1">
                  <a:lumMod val="50000"/>
                  <a:lumOff val="50000"/>
                </a:schemeClr>
              </a:solidFill>
            </a:endParaRPr>
          </a:p>
        </p:txBody>
      </p:sp>
      <p:grpSp>
        <p:nvGrpSpPr>
          <p:cNvPr id="20" name="Group 19">
            <a:extLst>
              <a:ext uri="{FF2B5EF4-FFF2-40B4-BE49-F238E27FC236}">
                <a16:creationId xmlns:a16="http://schemas.microsoft.com/office/drawing/2014/main" id="{DE389655-F659-416C-B8BE-80FBD83BA3EF}"/>
              </a:ext>
            </a:extLst>
          </p:cNvPr>
          <p:cNvGrpSpPr/>
          <p:nvPr/>
        </p:nvGrpSpPr>
        <p:grpSpPr>
          <a:xfrm>
            <a:off x="1148145" y="3476801"/>
            <a:ext cx="1516738" cy="219794"/>
            <a:chOff x="1148144" y="4567675"/>
            <a:chExt cx="1516738" cy="219794"/>
          </a:xfrm>
          <a:gradFill>
            <a:gsLst>
              <a:gs pos="0">
                <a:schemeClr val="accent1"/>
              </a:gs>
              <a:gs pos="100000">
                <a:schemeClr val="accent2"/>
              </a:gs>
            </a:gsLst>
            <a:lin ang="3600000" scaled="0"/>
          </a:gradFill>
        </p:grpSpPr>
        <p:sp>
          <p:nvSpPr>
            <p:cNvPr id="21" name="Base Shape">
              <a:extLst>
                <a:ext uri="{FF2B5EF4-FFF2-40B4-BE49-F238E27FC236}">
                  <a16:creationId xmlns:a16="http://schemas.microsoft.com/office/drawing/2014/main" id="{2939134B-276C-4AFE-B596-1D1BD0F23C79}"/>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22" name="Shape">
              <a:extLst>
                <a:ext uri="{FF2B5EF4-FFF2-40B4-BE49-F238E27FC236}">
                  <a16:creationId xmlns:a16="http://schemas.microsoft.com/office/drawing/2014/main" id="{FB92D9D6-EB83-421D-A38F-012717516ADE}"/>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nvGrpSpPr>
          <p:cNvPr id="60" name="Group 59">
            <a:extLst>
              <a:ext uri="{FF2B5EF4-FFF2-40B4-BE49-F238E27FC236}">
                <a16:creationId xmlns:a16="http://schemas.microsoft.com/office/drawing/2014/main" id="{BF9C8F4D-669E-4E5A-A993-9664412ED413}"/>
              </a:ext>
            </a:extLst>
          </p:cNvPr>
          <p:cNvGrpSpPr/>
          <p:nvPr/>
        </p:nvGrpSpPr>
        <p:grpSpPr>
          <a:xfrm>
            <a:off x="1108980" y="4057225"/>
            <a:ext cx="1227820" cy="1227818"/>
            <a:chOff x="1075959" y="4024204"/>
            <a:chExt cx="1293862" cy="1293860"/>
          </a:xfrm>
        </p:grpSpPr>
        <p:sp>
          <p:nvSpPr>
            <p:cNvPr id="58" name="Shape">
              <a:extLst>
                <a:ext uri="{FF2B5EF4-FFF2-40B4-BE49-F238E27FC236}">
                  <a16:creationId xmlns:a16="http://schemas.microsoft.com/office/drawing/2014/main" id="{9352C6E2-D015-4F3B-9194-90F13389E682}"/>
                </a:ext>
              </a:extLst>
            </p:cNvPr>
            <p:cNvSpPr>
              <a:spLocks noChangeAspect="1"/>
            </p:cNvSpPr>
            <p:nvPr/>
          </p:nvSpPr>
          <p:spPr>
            <a:xfrm>
              <a:off x="1075959" y="4024204"/>
              <a:ext cx="1293862" cy="1293860"/>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nvGrpSpPr>
            <p:cNvPr id="26" name="Group 25">
              <a:extLst>
                <a:ext uri="{FF2B5EF4-FFF2-40B4-BE49-F238E27FC236}">
                  <a16:creationId xmlns:a16="http://schemas.microsoft.com/office/drawing/2014/main" id="{B44B394C-FD1D-4C9A-9082-216BCED112AF}"/>
                </a:ext>
              </a:extLst>
            </p:cNvPr>
            <p:cNvGrpSpPr/>
            <p:nvPr/>
          </p:nvGrpSpPr>
          <p:grpSpPr>
            <a:xfrm>
              <a:off x="1359810" y="4339729"/>
              <a:ext cx="726162" cy="665632"/>
              <a:chOff x="9403873" y="4111492"/>
              <a:chExt cx="802207" cy="735338"/>
            </a:xfrm>
          </p:grpSpPr>
          <p:sp>
            <p:nvSpPr>
              <p:cNvPr id="27" name="CenterSub">
                <a:extLst>
                  <a:ext uri="{FF2B5EF4-FFF2-40B4-BE49-F238E27FC236}">
                    <a16:creationId xmlns:a16="http://schemas.microsoft.com/office/drawing/2014/main" id="{DF653621-D87E-4DB5-A00C-7BC98F3B8032}"/>
                  </a:ext>
                </a:extLst>
              </p:cNvPr>
              <p:cNvSpPr txBox="1"/>
              <p:nvPr/>
            </p:nvSpPr>
            <p:spPr>
              <a:xfrm flipH="1">
                <a:off x="9403873" y="4597491"/>
                <a:ext cx="802207" cy="249339"/>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r>
                  <a:rPr lang="en-US" sz="1100">
                    <a:solidFill>
                      <a:schemeClr val="bg1"/>
                    </a:solidFill>
                  </a:rPr>
                  <a:t>Description</a:t>
                </a:r>
                <a:endParaRPr lang="en-ID" sz="1100">
                  <a:solidFill>
                    <a:schemeClr val="bg1"/>
                  </a:solidFill>
                </a:endParaRPr>
              </a:p>
            </p:txBody>
          </p:sp>
          <p:sp>
            <p:nvSpPr>
              <p:cNvPr id="28" name="Icon 13">
                <a:extLst>
                  <a:ext uri="{FF2B5EF4-FFF2-40B4-BE49-F238E27FC236}">
                    <a16:creationId xmlns:a16="http://schemas.microsoft.com/office/drawing/2014/main" id="{4C6F6651-AD93-480A-9927-C3598E149937}"/>
                  </a:ext>
                </a:extLst>
              </p:cNvPr>
              <p:cNvSpPr/>
              <p:nvPr/>
            </p:nvSpPr>
            <p:spPr>
              <a:xfrm>
                <a:off x="9561978" y="4111492"/>
                <a:ext cx="485997" cy="485999"/>
              </a:xfrm>
              <a:custGeom>
                <a:avLst/>
                <a:gdLst>
                  <a:gd name="connsiteX0" fmla="*/ 475800 w 485997"/>
                  <a:gd name="connsiteY0" fmla="*/ 351960 h 485999"/>
                  <a:gd name="connsiteX1" fmla="*/ 439708 w 485997"/>
                  <a:gd name="connsiteY1" fmla="*/ 315871 h 485999"/>
                  <a:gd name="connsiteX2" fmla="*/ 412859 w 485997"/>
                  <a:gd name="connsiteY2" fmla="*/ 315871 h 485999"/>
                  <a:gd name="connsiteX3" fmla="*/ 412863 w 485997"/>
                  <a:gd name="connsiteY3" fmla="*/ 342720 h 485999"/>
                  <a:gd name="connsiteX4" fmla="*/ 443204 w 485997"/>
                  <a:gd name="connsiteY4" fmla="*/ 373062 h 485999"/>
                  <a:gd name="connsiteX5" fmla="*/ 392121 w 485997"/>
                  <a:gd name="connsiteY5" fmla="*/ 373180 h 485999"/>
                  <a:gd name="connsiteX6" fmla="*/ 373181 w 485997"/>
                  <a:gd name="connsiteY6" fmla="*/ 392120 h 485999"/>
                  <a:gd name="connsiteX7" fmla="*/ 373062 w 485997"/>
                  <a:gd name="connsiteY7" fmla="*/ 443307 h 485999"/>
                  <a:gd name="connsiteX8" fmla="*/ 275808 w 485997"/>
                  <a:gd name="connsiteY8" fmla="*/ 346209 h 485999"/>
                  <a:gd name="connsiteX9" fmla="*/ 417657 w 485997"/>
                  <a:gd name="connsiteY9" fmla="*/ 174656 h 485999"/>
                  <a:gd name="connsiteX10" fmla="*/ 243001 w 485997"/>
                  <a:gd name="connsiteY10" fmla="*/ 0 h 485999"/>
                  <a:gd name="connsiteX11" fmla="*/ 68344 w 485997"/>
                  <a:gd name="connsiteY11" fmla="*/ 174656 h 485999"/>
                  <a:gd name="connsiteX12" fmla="*/ 94952 w 485997"/>
                  <a:gd name="connsiteY12" fmla="*/ 267213 h 485999"/>
                  <a:gd name="connsiteX13" fmla="*/ 10201 w 485997"/>
                  <a:gd name="connsiteY13" fmla="*/ 351960 h 485999"/>
                  <a:gd name="connsiteX14" fmla="*/ 1 w 485997"/>
                  <a:gd name="connsiteY14" fmla="*/ 376595 h 485999"/>
                  <a:gd name="connsiteX15" fmla="*/ 10650 w 485997"/>
                  <a:gd name="connsiteY15" fmla="*/ 401586 h 485999"/>
                  <a:gd name="connsiteX16" fmla="*/ 34988 w 485997"/>
                  <a:gd name="connsiteY16" fmla="*/ 411012 h 485999"/>
                  <a:gd name="connsiteX17" fmla="*/ 74893 w 485997"/>
                  <a:gd name="connsiteY17" fmla="*/ 411104 h 485999"/>
                  <a:gd name="connsiteX18" fmla="*/ 74985 w 485997"/>
                  <a:gd name="connsiteY18" fmla="*/ 450953 h 485999"/>
                  <a:gd name="connsiteX19" fmla="*/ 84500 w 485997"/>
                  <a:gd name="connsiteY19" fmla="*/ 475217 h 485999"/>
                  <a:gd name="connsiteX20" fmla="*/ 109483 w 485997"/>
                  <a:gd name="connsiteY20" fmla="*/ 485996 h 485999"/>
                  <a:gd name="connsiteX21" fmla="*/ 109787 w 485997"/>
                  <a:gd name="connsiteY21" fmla="*/ 485996 h 485999"/>
                  <a:gd name="connsiteX22" fmla="*/ 134081 w 485997"/>
                  <a:gd name="connsiteY22" fmla="*/ 475844 h 485999"/>
                  <a:gd name="connsiteX23" fmla="*/ 243001 w 485997"/>
                  <a:gd name="connsiteY23" fmla="*/ 367110 h 485999"/>
                  <a:gd name="connsiteX24" fmla="*/ 351905 w 485997"/>
                  <a:gd name="connsiteY24" fmla="*/ 475833 h 485999"/>
                  <a:gd name="connsiteX25" fmla="*/ 376210 w 485997"/>
                  <a:gd name="connsiteY25" fmla="*/ 486000 h 485999"/>
                  <a:gd name="connsiteX26" fmla="*/ 376514 w 485997"/>
                  <a:gd name="connsiteY26" fmla="*/ 486000 h 485999"/>
                  <a:gd name="connsiteX27" fmla="*/ 401502 w 485997"/>
                  <a:gd name="connsiteY27" fmla="*/ 475221 h 485999"/>
                  <a:gd name="connsiteX28" fmla="*/ 411012 w 485997"/>
                  <a:gd name="connsiteY28" fmla="*/ 450953 h 485999"/>
                  <a:gd name="connsiteX29" fmla="*/ 411105 w 485997"/>
                  <a:gd name="connsiteY29" fmla="*/ 411104 h 485999"/>
                  <a:gd name="connsiteX30" fmla="*/ 451013 w 485997"/>
                  <a:gd name="connsiteY30" fmla="*/ 411012 h 485999"/>
                  <a:gd name="connsiteX31" fmla="*/ 451388 w 485997"/>
                  <a:gd name="connsiteY31" fmla="*/ 411012 h 485999"/>
                  <a:gd name="connsiteX32" fmla="*/ 475348 w 485997"/>
                  <a:gd name="connsiteY32" fmla="*/ 401586 h 485999"/>
                  <a:gd name="connsiteX33" fmla="*/ 485997 w 485997"/>
                  <a:gd name="connsiteY33" fmla="*/ 376595 h 485999"/>
                  <a:gd name="connsiteX34" fmla="*/ 475800 w 485997"/>
                  <a:gd name="connsiteY34" fmla="*/ 351960 h 485999"/>
                  <a:gd name="connsiteX35" fmla="*/ 243001 w 485997"/>
                  <a:gd name="connsiteY35" fmla="*/ 37969 h 485999"/>
                  <a:gd name="connsiteX36" fmla="*/ 379688 w 485997"/>
                  <a:gd name="connsiteY36" fmla="*/ 174656 h 485999"/>
                  <a:gd name="connsiteX37" fmla="*/ 243001 w 485997"/>
                  <a:gd name="connsiteY37" fmla="*/ 311344 h 485999"/>
                  <a:gd name="connsiteX38" fmla="*/ 106313 w 485997"/>
                  <a:gd name="connsiteY38" fmla="*/ 174656 h 485999"/>
                  <a:gd name="connsiteX39" fmla="*/ 243001 w 485997"/>
                  <a:gd name="connsiteY39" fmla="*/ 37969 h 485999"/>
                  <a:gd name="connsiteX40" fmla="*/ 112939 w 485997"/>
                  <a:gd name="connsiteY40" fmla="*/ 443304 h 485999"/>
                  <a:gd name="connsiteX41" fmla="*/ 112820 w 485997"/>
                  <a:gd name="connsiteY41" fmla="*/ 392120 h 485999"/>
                  <a:gd name="connsiteX42" fmla="*/ 93881 w 485997"/>
                  <a:gd name="connsiteY42" fmla="*/ 373180 h 485999"/>
                  <a:gd name="connsiteX43" fmla="*/ 42793 w 485997"/>
                  <a:gd name="connsiteY43" fmla="*/ 373062 h 485999"/>
                  <a:gd name="connsiteX44" fmla="*/ 118672 w 485997"/>
                  <a:gd name="connsiteY44" fmla="*/ 297187 h 485999"/>
                  <a:gd name="connsiteX45" fmla="*/ 210197 w 485997"/>
                  <a:gd name="connsiteY45" fmla="*/ 346209 h 485999"/>
                  <a:gd name="connsiteX46" fmla="*/ 269579 w 485997"/>
                  <a:gd name="connsiteY46" fmla="*/ 209540 h 485999"/>
                  <a:gd name="connsiteX47" fmla="*/ 269579 w 485997"/>
                  <a:gd name="connsiteY47" fmla="*/ 209065 h 485999"/>
                  <a:gd name="connsiteX48" fmla="*/ 254043 w 485997"/>
                  <a:gd name="connsiteY48" fmla="*/ 193596 h 485999"/>
                  <a:gd name="connsiteX49" fmla="*/ 236649 w 485997"/>
                  <a:gd name="connsiteY49" fmla="*/ 193596 h 485999"/>
                  <a:gd name="connsiteX50" fmla="*/ 183255 w 485997"/>
                  <a:gd name="connsiteY50" fmla="*/ 140618 h 485999"/>
                  <a:gd name="connsiteX51" fmla="*/ 183252 w 485997"/>
                  <a:gd name="connsiteY51" fmla="*/ 140206 h 485999"/>
                  <a:gd name="connsiteX52" fmla="*/ 183252 w 485997"/>
                  <a:gd name="connsiteY52" fmla="*/ 139924 h 485999"/>
                  <a:gd name="connsiteX53" fmla="*/ 183255 w 485997"/>
                  <a:gd name="connsiteY53" fmla="*/ 139513 h 485999"/>
                  <a:gd name="connsiteX54" fmla="*/ 199014 w 485997"/>
                  <a:gd name="connsiteY54" fmla="*/ 102530 h 485999"/>
                  <a:gd name="connsiteX55" fmla="*/ 223998 w 485997"/>
                  <a:gd name="connsiteY55" fmla="*/ 88800 h 485999"/>
                  <a:gd name="connsiteX56" fmla="*/ 223998 w 485997"/>
                  <a:gd name="connsiteY56" fmla="*/ 75938 h 485999"/>
                  <a:gd name="connsiteX57" fmla="*/ 242982 w 485997"/>
                  <a:gd name="connsiteY57" fmla="*/ 56953 h 485999"/>
                  <a:gd name="connsiteX58" fmla="*/ 261966 w 485997"/>
                  <a:gd name="connsiteY58" fmla="*/ 75938 h 485999"/>
                  <a:gd name="connsiteX59" fmla="*/ 261966 w 485997"/>
                  <a:gd name="connsiteY59" fmla="*/ 88144 h 485999"/>
                  <a:gd name="connsiteX60" fmla="*/ 300903 w 485997"/>
                  <a:gd name="connsiteY60" fmla="*/ 133951 h 485999"/>
                  <a:gd name="connsiteX61" fmla="*/ 281919 w 485997"/>
                  <a:gd name="connsiteY61" fmla="*/ 152935 h 485999"/>
                  <a:gd name="connsiteX62" fmla="*/ 262934 w 485997"/>
                  <a:gd name="connsiteY62" fmla="*/ 133951 h 485999"/>
                  <a:gd name="connsiteX63" fmla="*/ 253101 w 485997"/>
                  <a:gd name="connsiteY63" fmla="*/ 125297 h 485999"/>
                  <a:gd name="connsiteX64" fmla="*/ 236649 w 485997"/>
                  <a:gd name="connsiteY64" fmla="*/ 125297 h 485999"/>
                  <a:gd name="connsiteX65" fmla="*/ 221221 w 485997"/>
                  <a:gd name="connsiteY65" fmla="*/ 140065 h 485999"/>
                  <a:gd name="connsiteX66" fmla="*/ 236649 w 485997"/>
                  <a:gd name="connsiteY66" fmla="*/ 155627 h 485999"/>
                  <a:gd name="connsiteX67" fmla="*/ 254043 w 485997"/>
                  <a:gd name="connsiteY67" fmla="*/ 155627 h 485999"/>
                  <a:gd name="connsiteX68" fmla="*/ 307548 w 485997"/>
                  <a:gd name="connsiteY68" fmla="*/ 209062 h 485999"/>
                  <a:gd name="connsiteX69" fmla="*/ 307548 w 485997"/>
                  <a:gd name="connsiteY69" fmla="*/ 209536 h 485999"/>
                  <a:gd name="connsiteX70" fmla="*/ 261966 w 485997"/>
                  <a:gd name="connsiteY70" fmla="*/ 261428 h 485999"/>
                  <a:gd name="connsiteX71" fmla="*/ 261966 w 485997"/>
                  <a:gd name="connsiteY71" fmla="*/ 272426 h 485999"/>
                  <a:gd name="connsiteX72" fmla="*/ 242982 w 485997"/>
                  <a:gd name="connsiteY72" fmla="*/ 291410 h 485999"/>
                  <a:gd name="connsiteX73" fmla="*/ 223998 w 485997"/>
                  <a:gd name="connsiteY73" fmla="*/ 272426 h 485999"/>
                  <a:gd name="connsiteX74" fmla="*/ 223998 w 485997"/>
                  <a:gd name="connsiteY74" fmla="*/ 261940 h 485999"/>
                  <a:gd name="connsiteX75" fmla="*/ 178417 w 485997"/>
                  <a:gd name="connsiteY75" fmla="*/ 215473 h 485999"/>
                  <a:gd name="connsiteX76" fmla="*/ 197401 w 485997"/>
                  <a:gd name="connsiteY76" fmla="*/ 196488 h 485999"/>
                  <a:gd name="connsiteX77" fmla="*/ 216385 w 485997"/>
                  <a:gd name="connsiteY77" fmla="*/ 215473 h 485999"/>
                  <a:gd name="connsiteX78" fmla="*/ 225774 w 485997"/>
                  <a:gd name="connsiteY78" fmla="*/ 224016 h 485999"/>
                  <a:gd name="connsiteX79" fmla="*/ 254046 w 485997"/>
                  <a:gd name="connsiteY79" fmla="*/ 224016 h 485999"/>
                  <a:gd name="connsiteX80" fmla="*/ 269579 w 485997"/>
                  <a:gd name="connsiteY80" fmla="*/ 209540 h 4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85997" h="485999">
                    <a:moveTo>
                      <a:pt x="475800" y="351960"/>
                    </a:moveTo>
                    <a:lnTo>
                      <a:pt x="439708" y="315871"/>
                    </a:lnTo>
                    <a:cubicBezTo>
                      <a:pt x="432296" y="308459"/>
                      <a:pt x="420275" y="308459"/>
                      <a:pt x="412859" y="315871"/>
                    </a:cubicBezTo>
                    <a:cubicBezTo>
                      <a:pt x="405447" y="323287"/>
                      <a:pt x="405447" y="335304"/>
                      <a:pt x="412863" y="342720"/>
                    </a:cubicBezTo>
                    <a:lnTo>
                      <a:pt x="443204" y="373062"/>
                    </a:lnTo>
                    <a:lnTo>
                      <a:pt x="392121" y="373180"/>
                    </a:lnTo>
                    <a:cubicBezTo>
                      <a:pt x="381672" y="373202"/>
                      <a:pt x="373203" y="381671"/>
                      <a:pt x="373181" y="392120"/>
                    </a:cubicBezTo>
                    <a:lnTo>
                      <a:pt x="373062" y="443307"/>
                    </a:lnTo>
                    <a:lnTo>
                      <a:pt x="275808" y="346209"/>
                    </a:lnTo>
                    <a:cubicBezTo>
                      <a:pt x="356484" y="330814"/>
                      <a:pt x="417657" y="259752"/>
                      <a:pt x="417657" y="174656"/>
                    </a:cubicBezTo>
                    <a:cubicBezTo>
                      <a:pt x="417657" y="78351"/>
                      <a:pt x="339306" y="0"/>
                      <a:pt x="243001" y="0"/>
                    </a:cubicBezTo>
                    <a:cubicBezTo>
                      <a:pt x="146696" y="0"/>
                      <a:pt x="68344" y="78351"/>
                      <a:pt x="68344" y="174656"/>
                    </a:cubicBezTo>
                    <a:cubicBezTo>
                      <a:pt x="68344" y="208628"/>
                      <a:pt x="78104" y="240360"/>
                      <a:pt x="94952" y="267213"/>
                    </a:cubicBezTo>
                    <a:lnTo>
                      <a:pt x="10201" y="351960"/>
                    </a:lnTo>
                    <a:cubicBezTo>
                      <a:pt x="3564" y="358593"/>
                      <a:pt x="-55" y="367344"/>
                      <a:pt x="1" y="376595"/>
                    </a:cubicBezTo>
                    <a:cubicBezTo>
                      <a:pt x="60" y="385939"/>
                      <a:pt x="3942" y="395046"/>
                      <a:pt x="10650" y="401586"/>
                    </a:cubicBezTo>
                    <a:cubicBezTo>
                      <a:pt x="17068" y="407841"/>
                      <a:pt x="25470" y="411075"/>
                      <a:pt x="34988" y="411012"/>
                    </a:cubicBezTo>
                    <a:lnTo>
                      <a:pt x="74893" y="411104"/>
                    </a:lnTo>
                    <a:lnTo>
                      <a:pt x="74985" y="450953"/>
                    </a:lnTo>
                    <a:cubicBezTo>
                      <a:pt x="74907" y="460163"/>
                      <a:pt x="78278" y="468777"/>
                      <a:pt x="84500" y="475217"/>
                    </a:cubicBezTo>
                    <a:cubicBezTo>
                      <a:pt x="91033" y="481984"/>
                      <a:pt x="100140" y="485915"/>
                      <a:pt x="109483" y="485996"/>
                    </a:cubicBezTo>
                    <a:lnTo>
                      <a:pt x="109787" y="485996"/>
                    </a:lnTo>
                    <a:cubicBezTo>
                      <a:pt x="118913" y="485996"/>
                      <a:pt x="127533" y="482396"/>
                      <a:pt x="134081" y="475844"/>
                    </a:cubicBezTo>
                    <a:lnTo>
                      <a:pt x="243001" y="367110"/>
                    </a:lnTo>
                    <a:lnTo>
                      <a:pt x="351905" y="475833"/>
                    </a:lnTo>
                    <a:cubicBezTo>
                      <a:pt x="358468" y="482396"/>
                      <a:pt x="367089" y="486000"/>
                      <a:pt x="376210" y="486000"/>
                    </a:cubicBezTo>
                    <a:lnTo>
                      <a:pt x="376514" y="486000"/>
                    </a:lnTo>
                    <a:cubicBezTo>
                      <a:pt x="385862" y="485918"/>
                      <a:pt x="394968" y="481988"/>
                      <a:pt x="401502" y="475221"/>
                    </a:cubicBezTo>
                    <a:cubicBezTo>
                      <a:pt x="407720" y="468777"/>
                      <a:pt x="411094" y="460167"/>
                      <a:pt x="411012" y="450953"/>
                    </a:cubicBezTo>
                    <a:lnTo>
                      <a:pt x="411105" y="411104"/>
                    </a:lnTo>
                    <a:lnTo>
                      <a:pt x="451013" y="411012"/>
                    </a:lnTo>
                    <a:lnTo>
                      <a:pt x="451388" y="411012"/>
                    </a:lnTo>
                    <a:cubicBezTo>
                      <a:pt x="460743" y="411012"/>
                      <a:pt x="469019" y="407760"/>
                      <a:pt x="475348" y="401586"/>
                    </a:cubicBezTo>
                    <a:cubicBezTo>
                      <a:pt x="482059" y="395046"/>
                      <a:pt x="485938" y="385939"/>
                      <a:pt x="485997" y="376595"/>
                    </a:cubicBezTo>
                    <a:cubicBezTo>
                      <a:pt x="486056" y="367344"/>
                      <a:pt x="482434" y="358593"/>
                      <a:pt x="475800" y="351960"/>
                    </a:cubicBezTo>
                    <a:close/>
                    <a:moveTo>
                      <a:pt x="243001" y="37969"/>
                    </a:moveTo>
                    <a:cubicBezTo>
                      <a:pt x="318371" y="37969"/>
                      <a:pt x="379688" y="99286"/>
                      <a:pt x="379688" y="174656"/>
                    </a:cubicBezTo>
                    <a:cubicBezTo>
                      <a:pt x="379688" y="250026"/>
                      <a:pt x="318371" y="311344"/>
                      <a:pt x="243001" y="311344"/>
                    </a:cubicBezTo>
                    <a:cubicBezTo>
                      <a:pt x="167630" y="311344"/>
                      <a:pt x="106313" y="250026"/>
                      <a:pt x="106313" y="174656"/>
                    </a:cubicBezTo>
                    <a:cubicBezTo>
                      <a:pt x="106313" y="99286"/>
                      <a:pt x="167630" y="37969"/>
                      <a:pt x="243001" y="37969"/>
                    </a:cubicBezTo>
                    <a:close/>
                    <a:moveTo>
                      <a:pt x="112939" y="443304"/>
                    </a:moveTo>
                    <a:lnTo>
                      <a:pt x="112820" y="392120"/>
                    </a:lnTo>
                    <a:cubicBezTo>
                      <a:pt x="112795" y="381671"/>
                      <a:pt x="104329" y="373202"/>
                      <a:pt x="93881" y="373180"/>
                    </a:cubicBezTo>
                    <a:lnTo>
                      <a:pt x="42793" y="373062"/>
                    </a:lnTo>
                    <a:lnTo>
                      <a:pt x="118672" y="297187"/>
                    </a:lnTo>
                    <a:cubicBezTo>
                      <a:pt x="143055" y="321926"/>
                      <a:pt x="174738" y="339442"/>
                      <a:pt x="210197" y="346209"/>
                    </a:cubicBezTo>
                    <a:close/>
                    <a:moveTo>
                      <a:pt x="269579" y="209540"/>
                    </a:moveTo>
                    <a:lnTo>
                      <a:pt x="269579" y="209065"/>
                    </a:lnTo>
                    <a:cubicBezTo>
                      <a:pt x="269579" y="200537"/>
                      <a:pt x="262612" y="193596"/>
                      <a:pt x="254043" y="193596"/>
                    </a:cubicBezTo>
                    <a:lnTo>
                      <a:pt x="236649" y="193596"/>
                    </a:lnTo>
                    <a:cubicBezTo>
                      <a:pt x="207438" y="193596"/>
                      <a:pt x="183630" y="169895"/>
                      <a:pt x="183255" y="140618"/>
                    </a:cubicBezTo>
                    <a:cubicBezTo>
                      <a:pt x="183252" y="140481"/>
                      <a:pt x="183252" y="140343"/>
                      <a:pt x="183252" y="140206"/>
                    </a:cubicBezTo>
                    <a:lnTo>
                      <a:pt x="183252" y="139924"/>
                    </a:lnTo>
                    <a:cubicBezTo>
                      <a:pt x="183252" y="139787"/>
                      <a:pt x="183252" y="139650"/>
                      <a:pt x="183255" y="139513"/>
                    </a:cubicBezTo>
                    <a:cubicBezTo>
                      <a:pt x="183433" y="125427"/>
                      <a:pt x="189014" y="112319"/>
                      <a:pt x="199014" y="102530"/>
                    </a:cubicBezTo>
                    <a:cubicBezTo>
                      <a:pt x="205996" y="95701"/>
                      <a:pt x="214602" y="91017"/>
                      <a:pt x="223998" y="88800"/>
                    </a:cubicBezTo>
                    <a:lnTo>
                      <a:pt x="223998" y="75938"/>
                    </a:lnTo>
                    <a:cubicBezTo>
                      <a:pt x="223998" y="65452"/>
                      <a:pt x="232496" y="56953"/>
                      <a:pt x="242982" y="56953"/>
                    </a:cubicBezTo>
                    <a:cubicBezTo>
                      <a:pt x="253468" y="56953"/>
                      <a:pt x="261966" y="65452"/>
                      <a:pt x="261966" y="75938"/>
                    </a:cubicBezTo>
                    <a:lnTo>
                      <a:pt x="261966" y="88144"/>
                    </a:lnTo>
                    <a:cubicBezTo>
                      <a:pt x="284103" y="92211"/>
                      <a:pt x="300903" y="111199"/>
                      <a:pt x="300903" y="133951"/>
                    </a:cubicBezTo>
                    <a:cubicBezTo>
                      <a:pt x="300903" y="144433"/>
                      <a:pt x="292405" y="152935"/>
                      <a:pt x="281919" y="152935"/>
                    </a:cubicBezTo>
                    <a:cubicBezTo>
                      <a:pt x="271433" y="152935"/>
                      <a:pt x="262934" y="144433"/>
                      <a:pt x="262934" y="133951"/>
                    </a:cubicBezTo>
                    <a:cubicBezTo>
                      <a:pt x="262934" y="128534"/>
                      <a:pt x="257932" y="125297"/>
                      <a:pt x="253101" y="125297"/>
                    </a:cubicBezTo>
                    <a:lnTo>
                      <a:pt x="236649" y="125297"/>
                    </a:lnTo>
                    <a:cubicBezTo>
                      <a:pt x="227902" y="125297"/>
                      <a:pt x="221295" y="131634"/>
                      <a:pt x="221221" y="140065"/>
                    </a:cubicBezTo>
                    <a:cubicBezTo>
                      <a:pt x="221295" y="148660"/>
                      <a:pt x="228188" y="155627"/>
                      <a:pt x="236649" y="155627"/>
                    </a:cubicBezTo>
                    <a:lnTo>
                      <a:pt x="254043" y="155627"/>
                    </a:lnTo>
                    <a:cubicBezTo>
                      <a:pt x="283546" y="155627"/>
                      <a:pt x="307548" y="179599"/>
                      <a:pt x="307548" y="209062"/>
                    </a:cubicBezTo>
                    <a:lnTo>
                      <a:pt x="307548" y="209536"/>
                    </a:lnTo>
                    <a:cubicBezTo>
                      <a:pt x="307548" y="236304"/>
                      <a:pt x="288081" y="257780"/>
                      <a:pt x="261966" y="261428"/>
                    </a:cubicBezTo>
                    <a:lnTo>
                      <a:pt x="261966" y="272426"/>
                    </a:lnTo>
                    <a:cubicBezTo>
                      <a:pt x="261966" y="282912"/>
                      <a:pt x="253468" y="291410"/>
                      <a:pt x="242982" y="291410"/>
                    </a:cubicBezTo>
                    <a:cubicBezTo>
                      <a:pt x="232496" y="291410"/>
                      <a:pt x="223998" y="282912"/>
                      <a:pt x="223998" y="272426"/>
                    </a:cubicBezTo>
                    <a:lnTo>
                      <a:pt x="223998" y="261940"/>
                    </a:lnTo>
                    <a:cubicBezTo>
                      <a:pt x="198298" y="261054"/>
                      <a:pt x="178417" y="240968"/>
                      <a:pt x="178417" y="215473"/>
                    </a:cubicBezTo>
                    <a:cubicBezTo>
                      <a:pt x="178417" y="204987"/>
                      <a:pt x="186915" y="196488"/>
                      <a:pt x="197401" y="196488"/>
                    </a:cubicBezTo>
                    <a:cubicBezTo>
                      <a:pt x="207887" y="196488"/>
                      <a:pt x="216385" y="204987"/>
                      <a:pt x="216385" y="215473"/>
                    </a:cubicBezTo>
                    <a:cubicBezTo>
                      <a:pt x="216385" y="221083"/>
                      <a:pt x="221109" y="224016"/>
                      <a:pt x="225774" y="224016"/>
                    </a:cubicBezTo>
                    <a:lnTo>
                      <a:pt x="254046" y="224016"/>
                    </a:lnTo>
                    <a:cubicBezTo>
                      <a:pt x="262901" y="224016"/>
                      <a:pt x="269579" y="217790"/>
                      <a:pt x="269579" y="209540"/>
                    </a:cubicBezTo>
                    <a:close/>
                  </a:path>
                </a:pathLst>
              </a:custGeom>
              <a:solidFill>
                <a:schemeClr val="bg1"/>
              </a:solidFill>
              <a:ln w="949" cap="flat">
                <a:noFill/>
                <a:prstDash val="solid"/>
                <a:miter/>
              </a:ln>
            </p:spPr>
            <p:txBody>
              <a:bodyPr rtlCol="0" anchor="ctr"/>
              <a:lstStyle/>
              <a:p>
                <a:endParaRPr lang="en-ID" sz="1600"/>
              </a:p>
            </p:txBody>
          </p:sp>
        </p:grpSp>
      </p:grpSp>
      <p:grpSp>
        <p:nvGrpSpPr>
          <p:cNvPr id="59" name="Group 58">
            <a:extLst>
              <a:ext uri="{FF2B5EF4-FFF2-40B4-BE49-F238E27FC236}">
                <a16:creationId xmlns:a16="http://schemas.microsoft.com/office/drawing/2014/main" id="{69630B71-9B52-4434-BB8B-D968F5D93925}"/>
              </a:ext>
            </a:extLst>
          </p:cNvPr>
          <p:cNvGrpSpPr/>
          <p:nvPr/>
        </p:nvGrpSpPr>
        <p:grpSpPr>
          <a:xfrm>
            <a:off x="2562328" y="4103197"/>
            <a:ext cx="3534466" cy="1135872"/>
            <a:chOff x="2509299" y="4103197"/>
            <a:chExt cx="3534466" cy="1135872"/>
          </a:xfrm>
        </p:grpSpPr>
        <p:sp>
          <p:nvSpPr>
            <p:cNvPr id="33" name="TextBox 32">
              <a:extLst>
                <a:ext uri="{FF2B5EF4-FFF2-40B4-BE49-F238E27FC236}">
                  <a16:creationId xmlns:a16="http://schemas.microsoft.com/office/drawing/2014/main" id="{C4F10DD1-E9EF-4412-9564-198299BAADBB}"/>
                </a:ext>
              </a:extLst>
            </p:cNvPr>
            <p:cNvSpPr txBox="1"/>
            <p:nvPr/>
          </p:nvSpPr>
          <p:spPr>
            <a:xfrm>
              <a:off x="2509299" y="4478335"/>
              <a:ext cx="646011" cy="205184"/>
            </a:xfrm>
            <a:prstGeom prst="rect">
              <a:avLst/>
            </a:prstGeom>
            <a:noFill/>
          </p:spPr>
          <p:txBody>
            <a:bodyPr wrap="none" lIns="0" tIns="0" rIns="0" bIns="0" rtlCol="0">
              <a:spAutoFit/>
            </a:bodyPr>
            <a:lstStyle/>
            <a:p>
              <a:pPr>
                <a:lnSpc>
                  <a:spcPct val="150000"/>
                </a:lnSpc>
              </a:pPr>
              <a:r>
                <a:rPr lang="en-ID" sz="1000">
                  <a:solidFill>
                    <a:schemeClr val="tx1">
                      <a:lumMod val="50000"/>
                      <a:lumOff val="50000"/>
                    </a:schemeClr>
                  </a:solidFill>
                </a:rPr>
                <a:t>web design</a:t>
              </a:r>
            </a:p>
          </p:txBody>
        </p:sp>
        <p:sp>
          <p:nvSpPr>
            <p:cNvPr id="34" name="TextBox 33">
              <a:extLst>
                <a:ext uri="{FF2B5EF4-FFF2-40B4-BE49-F238E27FC236}">
                  <a16:creationId xmlns:a16="http://schemas.microsoft.com/office/drawing/2014/main" id="{D431204D-1FD0-4E2B-9419-39FBBF2E3917}"/>
                </a:ext>
              </a:extLst>
            </p:cNvPr>
            <p:cNvSpPr txBox="1"/>
            <p:nvPr/>
          </p:nvSpPr>
          <p:spPr>
            <a:xfrm>
              <a:off x="2509299" y="4756266"/>
              <a:ext cx="902491" cy="205184"/>
            </a:xfrm>
            <a:prstGeom prst="rect">
              <a:avLst/>
            </a:prstGeom>
            <a:noFill/>
          </p:spPr>
          <p:txBody>
            <a:bodyPr wrap="none" lIns="0" tIns="0" rIns="0" bIns="0" rtlCol="0">
              <a:spAutoFit/>
            </a:bodyPr>
            <a:lstStyle/>
            <a:p>
              <a:pPr>
                <a:lnSpc>
                  <a:spcPct val="150000"/>
                </a:lnSpc>
              </a:pPr>
              <a:r>
                <a:rPr lang="en-ID" sz="1000">
                  <a:solidFill>
                    <a:schemeClr val="tx1">
                      <a:lumMod val="50000"/>
                      <a:lumOff val="50000"/>
                    </a:schemeClr>
                  </a:solidFill>
                </a:rPr>
                <a:t>graphics design</a:t>
              </a:r>
            </a:p>
          </p:txBody>
        </p:sp>
        <p:cxnSp>
          <p:nvCxnSpPr>
            <p:cNvPr id="35" name="Baseline">
              <a:extLst>
                <a:ext uri="{FF2B5EF4-FFF2-40B4-BE49-F238E27FC236}">
                  <a16:creationId xmlns:a16="http://schemas.microsoft.com/office/drawing/2014/main" id="{F31D3FA4-AC12-4235-8C5C-F5EA1767B595}"/>
                </a:ext>
              </a:extLst>
            </p:cNvPr>
            <p:cNvCxnSpPr>
              <a:cxnSpLocks/>
              <a:stCxn id="37" idx="3"/>
            </p:cNvCxnSpPr>
            <p:nvPr/>
          </p:nvCxnSpPr>
          <p:spPr>
            <a:xfrm flipH="1" flipV="1">
              <a:off x="3333950" y="4588026"/>
              <a:ext cx="2228730" cy="640"/>
            </a:xfrm>
            <a:prstGeom prst="line">
              <a:avLst/>
            </a:prstGeom>
            <a:ln w="41275" cap="sq">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cxnSp>
          <p:nvCxnSpPr>
            <p:cNvPr id="36" name="Fillmeter">
              <a:extLst>
                <a:ext uri="{FF2B5EF4-FFF2-40B4-BE49-F238E27FC236}">
                  <a16:creationId xmlns:a16="http://schemas.microsoft.com/office/drawing/2014/main" id="{B2DCBFB5-2DBC-47EB-AA9F-728C72A5ACAE}"/>
                </a:ext>
              </a:extLst>
            </p:cNvPr>
            <p:cNvCxnSpPr>
              <a:cxnSpLocks/>
              <a:stCxn id="38" idx="2"/>
              <a:endCxn id="39" idx="3"/>
            </p:cNvCxnSpPr>
            <p:nvPr/>
          </p:nvCxnSpPr>
          <p:spPr>
            <a:xfrm flipH="1">
              <a:off x="3565163" y="4588024"/>
              <a:ext cx="1398553" cy="1"/>
            </a:xfrm>
            <a:prstGeom prst="line">
              <a:avLst/>
            </a:prstGeom>
            <a:ln w="53975" cap="sq">
              <a:gradFill>
                <a:gsLst>
                  <a:gs pos="100000">
                    <a:schemeClr val="accent1"/>
                  </a:gs>
                  <a:gs pos="0">
                    <a:schemeClr val="accent2"/>
                  </a:gs>
                </a:gsLst>
                <a:lin ang="2700000" scaled="0"/>
              </a:gradFill>
              <a:round/>
              <a:tailEnd type="none" w="sm" len="sm"/>
            </a:ln>
          </p:spPr>
          <p:style>
            <a:lnRef idx="1">
              <a:schemeClr val="accent1"/>
            </a:lnRef>
            <a:fillRef idx="0">
              <a:schemeClr val="accent1"/>
            </a:fillRef>
            <a:effectRef idx="0">
              <a:schemeClr val="accent1"/>
            </a:effectRef>
            <a:fontRef idx="minor">
              <a:schemeClr val="tx1"/>
            </a:fontRef>
          </p:style>
        </p:cxnSp>
        <p:sp>
          <p:nvSpPr>
            <p:cNvPr id="37" name="Percentage">
              <a:extLst>
                <a:ext uri="{FF2B5EF4-FFF2-40B4-BE49-F238E27FC236}">
                  <a16:creationId xmlns:a16="http://schemas.microsoft.com/office/drawing/2014/main" id="{BF03C9D5-71CE-4380-BECC-9A59D7C2F8B2}"/>
                </a:ext>
              </a:extLst>
            </p:cNvPr>
            <p:cNvSpPr txBox="1"/>
            <p:nvPr/>
          </p:nvSpPr>
          <p:spPr>
            <a:xfrm flipH="1">
              <a:off x="5562680" y="4464263"/>
              <a:ext cx="481081" cy="248806"/>
            </a:xfrm>
            <a:prstGeom prst="rect">
              <a:avLst/>
            </a:prstGeom>
            <a:noFill/>
          </p:spPr>
          <p:txBody>
            <a:bodyPr wrap="square" lIns="72000" tIns="0" rIns="108000" bIns="43200" rtlCol="0" anchor="ctr" anchorCtr="0">
              <a:spAutoFit/>
            </a:bodyPr>
            <a:lstStyle/>
            <a:p>
              <a:pPr algn="ctr">
                <a:lnSpc>
                  <a:spcPct val="150000"/>
                </a:lnSpc>
              </a:pPr>
              <a:r>
                <a:rPr lang="en-US" sz="1000" b="1">
                  <a:solidFill>
                    <a:schemeClr val="tx1">
                      <a:lumMod val="50000"/>
                      <a:lumOff val="50000"/>
                    </a:schemeClr>
                  </a:solidFill>
                </a:rPr>
                <a:t>80%</a:t>
              </a:r>
            </a:p>
          </p:txBody>
        </p:sp>
        <p:sp>
          <p:nvSpPr>
            <p:cNvPr id="38" name="Shape">
              <a:extLst>
                <a:ext uri="{FF2B5EF4-FFF2-40B4-BE49-F238E27FC236}">
                  <a16:creationId xmlns:a16="http://schemas.microsoft.com/office/drawing/2014/main" id="{D0DE6DBF-B35B-4FCF-BD10-68A5F816DE71}"/>
                </a:ext>
              </a:extLst>
            </p:cNvPr>
            <p:cNvSpPr>
              <a:spLocks noChangeAspect="1"/>
            </p:cNvSpPr>
            <p:nvPr/>
          </p:nvSpPr>
          <p:spPr>
            <a:xfrm>
              <a:off x="4963716" y="4532165"/>
              <a:ext cx="111717" cy="111717"/>
            </a:xfrm>
            <a:prstGeom prst="ellipse">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tx1">
                    <a:lumMod val="50000"/>
                    <a:lumOff val="50000"/>
                  </a:schemeClr>
                </a:solidFill>
              </a:endParaRPr>
            </a:p>
          </p:txBody>
        </p:sp>
        <p:sp>
          <p:nvSpPr>
            <p:cNvPr id="39" name="Rectangle 38">
              <a:extLst>
                <a:ext uri="{FF2B5EF4-FFF2-40B4-BE49-F238E27FC236}">
                  <a16:creationId xmlns:a16="http://schemas.microsoft.com/office/drawing/2014/main" id="{11E829D0-438D-436A-81C3-95C1A7963834}"/>
                </a:ext>
              </a:extLst>
            </p:cNvPr>
            <p:cNvSpPr/>
            <p:nvPr/>
          </p:nvSpPr>
          <p:spPr>
            <a:xfrm>
              <a:off x="2509299" y="4500144"/>
              <a:ext cx="1055864" cy="175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50000"/>
                    <a:lumOff val="50000"/>
                  </a:schemeClr>
                </a:solidFill>
              </a:endParaRPr>
            </a:p>
          </p:txBody>
        </p:sp>
        <p:cxnSp>
          <p:nvCxnSpPr>
            <p:cNvPr id="40" name="Baseline">
              <a:extLst>
                <a:ext uri="{FF2B5EF4-FFF2-40B4-BE49-F238E27FC236}">
                  <a16:creationId xmlns:a16="http://schemas.microsoft.com/office/drawing/2014/main" id="{7DFEF0B6-A498-445A-AF19-9D7917A57BC9}"/>
                </a:ext>
              </a:extLst>
            </p:cNvPr>
            <p:cNvCxnSpPr>
              <a:cxnSpLocks/>
              <a:stCxn id="42" idx="3"/>
            </p:cNvCxnSpPr>
            <p:nvPr/>
          </p:nvCxnSpPr>
          <p:spPr>
            <a:xfrm flipH="1" flipV="1">
              <a:off x="3333954" y="4851671"/>
              <a:ext cx="2228726" cy="636"/>
            </a:xfrm>
            <a:prstGeom prst="line">
              <a:avLst/>
            </a:prstGeom>
            <a:ln w="41275" cap="sq">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cxnSp>
          <p:nvCxnSpPr>
            <p:cNvPr id="41" name="Fillmeter">
              <a:extLst>
                <a:ext uri="{FF2B5EF4-FFF2-40B4-BE49-F238E27FC236}">
                  <a16:creationId xmlns:a16="http://schemas.microsoft.com/office/drawing/2014/main" id="{5A6FC21B-AEBD-4C1F-BD96-5018F9DDD7AE}"/>
                </a:ext>
              </a:extLst>
            </p:cNvPr>
            <p:cNvCxnSpPr>
              <a:cxnSpLocks/>
              <a:stCxn id="43" idx="2"/>
              <a:endCxn id="44" idx="3"/>
            </p:cNvCxnSpPr>
            <p:nvPr/>
          </p:nvCxnSpPr>
          <p:spPr>
            <a:xfrm flipH="1">
              <a:off x="3565163" y="4851666"/>
              <a:ext cx="1258191" cy="0"/>
            </a:xfrm>
            <a:prstGeom prst="line">
              <a:avLst/>
            </a:prstGeom>
            <a:ln w="53975" cap="sq">
              <a:gradFill>
                <a:gsLst>
                  <a:gs pos="100000">
                    <a:schemeClr val="accent1"/>
                  </a:gs>
                  <a:gs pos="0">
                    <a:schemeClr val="accent2"/>
                  </a:gs>
                </a:gsLst>
                <a:lin ang="2700000" scaled="0"/>
              </a:gradFill>
              <a:round/>
              <a:tailEnd type="none" w="sm" len="sm"/>
            </a:ln>
          </p:spPr>
          <p:style>
            <a:lnRef idx="1">
              <a:schemeClr val="accent1"/>
            </a:lnRef>
            <a:fillRef idx="0">
              <a:schemeClr val="accent1"/>
            </a:fillRef>
            <a:effectRef idx="0">
              <a:schemeClr val="accent1"/>
            </a:effectRef>
            <a:fontRef idx="minor">
              <a:schemeClr val="tx1"/>
            </a:fontRef>
          </p:style>
        </p:cxnSp>
        <p:sp>
          <p:nvSpPr>
            <p:cNvPr id="42" name="Percentage">
              <a:extLst>
                <a:ext uri="{FF2B5EF4-FFF2-40B4-BE49-F238E27FC236}">
                  <a16:creationId xmlns:a16="http://schemas.microsoft.com/office/drawing/2014/main" id="{02CEFCA2-6E77-43FF-8180-A274FBB049E3}"/>
                </a:ext>
              </a:extLst>
            </p:cNvPr>
            <p:cNvSpPr txBox="1"/>
            <p:nvPr/>
          </p:nvSpPr>
          <p:spPr>
            <a:xfrm flipH="1">
              <a:off x="5562680" y="4727904"/>
              <a:ext cx="481081" cy="248806"/>
            </a:xfrm>
            <a:prstGeom prst="rect">
              <a:avLst/>
            </a:prstGeom>
            <a:noFill/>
          </p:spPr>
          <p:txBody>
            <a:bodyPr wrap="square" lIns="72000" tIns="0" rIns="108000" bIns="43200" rtlCol="0" anchor="ctr" anchorCtr="0">
              <a:spAutoFit/>
            </a:bodyPr>
            <a:lstStyle/>
            <a:p>
              <a:pPr algn="ctr">
                <a:lnSpc>
                  <a:spcPct val="150000"/>
                </a:lnSpc>
              </a:pPr>
              <a:r>
                <a:rPr lang="en-US" sz="1000" b="1">
                  <a:solidFill>
                    <a:schemeClr val="tx1">
                      <a:lumMod val="50000"/>
                      <a:lumOff val="50000"/>
                    </a:schemeClr>
                  </a:solidFill>
                </a:rPr>
                <a:t>79%</a:t>
              </a:r>
            </a:p>
          </p:txBody>
        </p:sp>
        <p:sp>
          <p:nvSpPr>
            <p:cNvPr id="43" name="Shape">
              <a:extLst>
                <a:ext uri="{FF2B5EF4-FFF2-40B4-BE49-F238E27FC236}">
                  <a16:creationId xmlns:a16="http://schemas.microsoft.com/office/drawing/2014/main" id="{B231F81A-81D5-4081-8DFB-28B3D3FFA2C2}"/>
                </a:ext>
              </a:extLst>
            </p:cNvPr>
            <p:cNvSpPr>
              <a:spLocks noChangeAspect="1"/>
            </p:cNvSpPr>
            <p:nvPr/>
          </p:nvSpPr>
          <p:spPr>
            <a:xfrm>
              <a:off x="4823354" y="4795807"/>
              <a:ext cx="111717" cy="111717"/>
            </a:xfrm>
            <a:prstGeom prst="ellipse">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tx1">
                    <a:lumMod val="50000"/>
                    <a:lumOff val="50000"/>
                  </a:schemeClr>
                </a:solidFill>
              </a:endParaRPr>
            </a:p>
          </p:txBody>
        </p:sp>
        <p:sp>
          <p:nvSpPr>
            <p:cNvPr id="44" name="Rectangle 43">
              <a:extLst>
                <a:ext uri="{FF2B5EF4-FFF2-40B4-BE49-F238E27FC236}">
                  <a16:creationId xmlns:a16="http://schemas.microsoft.com/office/drawing/2014/main" id="{390F234B-13C5-4F1A-97A6-17C0D24BB275}"/>
                </a:ext>
              </a:extLst>
            </p:cNvPr>
            <p:cNvSpPr/>
            <p:nvPr/>
          </p:nvSpPr>
          <p:spPr>
            <a:xfrm>
              <a:off x="2509299" y="4763785"/>
              <a:ext cx="1055864" cy="175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50000"/>
                    <a:lumOff val="50000"/>
                  </a:schemeClr>
                </a:solidFill>
              </a:endParaRPr>
            </a:p>
          </p:txBody>
        </p:sp>
        <p:sp>
          <p:nvSpPr>
            <p:cNvPr id="45" name="TextBox 44">
              <a:extLst>
                <a:ext uri="{FF2B5EF4-FFF2-40B4-BE49-F238E27FC236}">
                  <a16:creationId xmlns:a16="http://schemas.microsoft.com/office/drawing/2014/main" id="{D368047B-E57C-45FA-A61B-89E77DF7644A}"/>
                </a:ext>
              </a:extLst>
            </p:cNvPr>
            <p:cNvSpPr txBox="1"/>
            <p:nvPr/>
          </p:nvSpPr>
          <p:spPr>
            <a:xfrm>
              <a:off x="2509299" y="5018624"/>
              <a:ext cx="745397" cy="205184"/>
            </a:xfrm>
            <a:prstGeom prst="rect">
              <a:avLst/>
            </a:prstGeom>
            <a:noFill/>
          </p:spPr>
          <p:txBody>
            <a:bodyPr wrap="none" lIns="0" tIns="0" rIns="0" bIns="0" rtlCol="0">
              <a:spAutoFit/>
            </a:bodyPr>
            <a:lstStyle/>
            <a:p>
              <a:pPr>
                <a:lnSpc>
                  <a:spcPct val="150000"/>
                </a:lnSpc>
              </a:pPr>
              <a:r>
                <a:rPr lang="en-ID" sz="1000">
                  <a:solidFill>
                    <a:schemeClr val="tx1">
                      <a:lumMod val="50000"/>
                      <a:lumOff val="50000"/>
                    </a:schemeClr>
                  </a:solidFill>
                </a:rPr>
                <a:t>UI/UX design</a:t>
              </a:r>
            </a:p>
          </p:txBody>
        </p:sp>
        <p:cxnSp>
          <p:nvCxnSpPr>
            <p:cNvPr id="46" name="Baseline">
              <a:extLst>
                <a:ext uri="{FF2B5EF4-FFF2-40B4-BE49-F238E27FC236}">
                  <a16:creationId xmlns:a16="http://schemas.microsoft.com/office/drawing/2014/main" id="{FDB00146-0EAD-40F1-864F-F5053D262708}"/>
                </a:ext>
              </a:extLst>
            </p:cNvPr>
            <p:cNvCxnSpPr>
              <a:cxnSpLocks/>
              <a:stCxn id="48" idx="3"/>
            </p:cNvCxnSpPr>
            <p:nvPr/>
          </p:nvCxnSpPr>
          <p:spPr>
            <a:xfrm flipH="1" flipV="1">
              <a:off x="3333950" y="5114026"/>
              <a:ext cx="2228734" cy="640"/>
            </a:xfrm>
            <a:prstGeom prst="line">
              <a:avLst/>
            </a:prstGeom>
            <a:ln w="41275" cap="sq">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cxnSp>
          <p:nvCxnSpPr>
            <p:cNvPr id="47" name="Fillmeter">
              <a:extLst>
                <a:ext uri="{FF2B5EF4-FFF2-40B4-BE49-F238E27FC236}">
                  <a16:creationId xmlns:a16="http://schemas.microsoft.com/office/drawing/2014/main" id="{C6045756-9391-4679-ABC8-D0D3F7E4863F}"/>
                </a:ext>
              </a:extLst>
            </p:cNvPr>
            <p:cNvCxnSpPr>
              <a:cxnSpLocks/>
              <a:stCxn id="49" idx="2"/>
              <a:endCxn id="50" idx="3"/>
            </p:cNvCxnSpPr>
            <p:nvPr/>
          </p:nvCxnSpPr>
          <p:spPr>
            <a:xfrm flipH="1">
              <a:off x="3565163" y="5114025"/>
              <a:ext cx="1685178" cy="0"/>
            </a:xfrm>
            <a:prstGeom prst="line">
              <a:avLst/>
            </a:prstGeom>
            <a:ln w="53975" cap="sq">
              <a:gradFill>
                <a:gsLst>
                  <a:gs pos="100000">
                    <a:schemeClr val="accent1"/>
                  </a:gs>
                  <a:gs pos="0">
                    <a:schemeClr val="accent2"/>
                  </a:gs>
                </a:gsLst>
                <a:lin ang="2700000" scaled="0"/>
              </a:gradFill>
              <a:round/>
              <a:tailEnd type="none" w="sm" len="sm"/>
            </a:ln>
          </p:spPr>
          <p:style>
            <a:lnRef idx="1">
              <a:schemeClr val="accent1"/>
            </a:lnRef>
            <a:fillRef idx="0">
              <a:schemeClr val="accent1"/>
            </a:fillRef>
            <a:effectRef idx="0">
              <a:schemeClr val="accent1"/>
            </a:effectRef>
            <a:fontRef idx="minor">
              <a:schemeClr val="tx1"/>
            </a:fontRef>
          </p:style>
        </p:cxnSp>
        <p:sp>
          <p:nvSpPr>
            <p:cNvPr id="48" name="Percentage">
              <a:extLst>
                <a:ext uri="{FF2B5EF4-FFF2-40B4-BE49-F238E27FC236}">
                  <a16:creationId xmlns:a16="http://schemas.microsoft.com/office/drawing/2014/main" id="{D3576B56-FEBA-4205-8325-4F59C9785809}"/>
                </a:ext>
              </a:extLst>
            </p:cNvPr>
            <p:cNvSpPr txBox="1"/>
            <p:nvPr/>
          </p:nvSpPr>
          <p:spPr>
            <a:xfrm flipH="1">
              <a:off x="5562684" y="4990263"/>
              <a:ext cx="481081" cy="248806"/>
            </a:xfrm>
            <a:prstGeom prst="rect">
              <a:avLst/>
            </a:prstGeom>
            <a:noFill/>
          </p:spPr>
          <p:txBody>
            <a:bodyPr wrap="square" lIns="72000" tIns="0" rIns="108000" bIns="43200" rtlCol="0" anchor="ctr" anchorCtr="0">
              <a:spAutoFit/>
            </a:bodyPr>
            <a:lstStyle/>
            <a:p>
              <a:pPr algn="ctr">
                <a:lnSpc>
                  <a:spcPct val="150000"/>
                </a:lnSpc>
              </a:pPr>
              <a:r>
                <a:rPr lang="en-US" sz="1000" b="1">
                  <a:solidFill>
                    <a:schemeClr val="tx1">
                      <a:lumMod val="50000"/>
                      <a:lumOff val="50000"/>
                    </a:schemeClr>
                  </a:solidFill>
                </a:rPr>
                <a:t>93%</a:t>
              </a:r>
            </a:p>
          </p:txBody>
        </p:sp>
        <p:sp>
          <p:nvSpPr>
            <p:cNvPr id="49" name="Shape">
              <a:extLst>
                <a:ext uri="{FF2B5EF4-FFF2-40B4-BE49-F238E27FC236}">
                  <a16:creationId xmlns:a16="http://schemas.microsoft.com/office/drawing/2014/main" id="{721BB8B4-D9AC-4640-95F0-C2D8716E4A6E}"/>
                </a:ext>
              </a:extLst>
            </p:cNvPr>
            <p:cNvSpPr>
              <a:spLocks noChangeAspect="1"/>
            </p:cNvSpPr>
            <p:nvPr/>
          </p:nvSpPr>
          <p:spPr>
            <a:xfrm>
              <a:off x="5250341" y="5058166"/>
              <a:ext cx="111717" cy="111717"/>
            </a:xfrm>
            <a:prstGeom prst="ellipse">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tx1">
                    <a:lumMod val="50000"/>
                    <a:lumOff val="50000"/>
                  </a:schemeClr>
                </a:solidFill>
              </a:endParaRPr>
            </a:p>
          </p:txBody>
        </p:sp>
        <p:sp>
          <p:nvSpPr>
            <p:cNvPr id="50" name="Rectangle 49">
              <a:extLst>
                <a:ext uri="{FF2B5EF4-FFF2-40B4-BE49-F238E27FC236}">
                  <a16:creationId xmlns:a16="http://schemas.microsoft.com/office/drawing/2014/main" id="{1D1628A3-6595-4EF4-B050-C5000291C0A4}"/>
                </a:ext>
              </a:extLst>
            </p:cNvPr>
            <p:cNvSpPr/>
            <p:nvPr/>
          </p:nvSpPr>
          <p:spPr>
            <a:xfrm>
              <a:off x="2509299" y="5026144"/>
              <a:ext cx="1055864" cy="175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50000"/>
                    <a:lumOff val="50000"/>
                  </a:schemeClr>
                </a:solidFill>
              </a:endParaRPr>
            </a:p>
          </p:txBody>
        </p:sp>
        <p:sp>
          <p:nvSpPr>
            <p:cNvPr id="32" name="PpSubtitle">
              <a:extLst>
                <a:ext uri="{FF2B5EF4-FFF2-40B4-BE49-F238E27FC236}">
                  <a16:creationId xmlns:a16="http://schemas.microsoft.com/office/drawing/2014/main" id="{576F5E6B-3D55-4511-BC9F-D6DE8757D6D5}"/>
                </a:ext>
              </a:extLst>
            </p:cNvPr>
            <p:cNvSpPr txBox="1"/>
            <p:nvPr/>
          </p:nvSpPr>
          <p:spPr>
            <a:xfrm>
              <a:off x="2511811" y="4103197"/>
              <a:ext cx="1187826" cy="287258"/>
            </a:xfrm>
            <a:prstGeom prst="rect">
              <a:avLst/>
            </a:prstGeom>
            <a:noFill/>
          </p:spPr>
          <p:txBody>
            <a:bodyPr wrap="none" lIns="0" tIns="0" rIns="0" bIns="0" rtlCol="0">
              <a:spAutoFit/>
            </a:bodyPr>
            <a:lstStyle>
              <a:defPPr>
                <a:defRPr lang="en-US"/>
              </a:defPPr>
              <a:lvl1pPr algn="ctr">
                <a:lnSpc>
                  <a:spcPct val="150000"/>
                </a:lnSpc>
                <a:defRPr sz="1600" b="1">
                  <a:solidFill>
                    <a:schemeClr val="tx1">
                      <a:lumMod val="75000"/>
                      <a:lumOff val="25000"/>
                    </a:schemeClr>
                  </a:solidFill>
                </a:defRPr>
              </a:lvl1pPr>
            </a:lstStyle>
            <a:p>
              <a:pPr algn="l"/>
              <a:r>
                <a:rPr lang="en-US" sz="1400">
                  <a:solidFill>
                    <a:schemeClr val="tx1">
                      <a:lumMod val="65000"/>
                      <a:lumOff val="35000"/>
                    </a:schemeClr>
                  </a:solidFill>
                </a:rPr>
                <a:t>Average  skills</a:t>
              </a:r>
              <a:endParaRPr lang="en-ID" sz="1400">
                <a:solidFill>
                  <a:schemeClr val="tx1">
                    <a:lumMod val="65000"/>
                    <a:lumOff val="35000"/>
                  </a:schemeClr>
                </a:solidFill>
              </a:endParaRPr>
            </a:p>
          </p:txBody>
        </p:sp>
      </p:grpSp>
    </p:spTree>
    <p:extLst>
      <p:ext uri="{BB962C8B-B14F-4D97-AF65-F5344CB8AC3E}">
        <p14:creationId xmlns:p14="http://schemas.microsoft.com/office/powerpoint/2010/main" val="3786363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pHolder1">
            <a:extLst>
              <a:ext uri="{FF2B5EF4-FFF2-40B4-BE49-F238E27FC236}">
                <a16:creationId xmlns:a16="http://schemas.microsoft.com/office/drawing/2014/main" id="{68FCC25A-CEC0-4839-8AF9-25DCCA7D8DEB}"/>
              </a:ext>
            </a:extLst>
          </p:cNvPr>
          <p:cNvSpPr>
            <a:spLocks noGrp="1"/>
          </p:cNvSpPr>
          <p:nvPr>
            <p:ph type="pic" sz="quarter" idx="11"/>
          </p:nvPr>
        </p:nvSpPr>
        <p:spPr/>
      </p:sp>
      <p:sp>
        <p:nvSpPr>
          <p:cNvPr id="11" name="PpHolder2">
            <a:extLst>
              <a:ext uri="{FF2B5EF4-FFF2-40B4-BE49-F238E27FC236}">
                <a16:creationId xmlns:a16="http://schemas.microsoft.com/office/drawing/2014/main" id="{87059F7B-36C0-439C-91AB-43B0AA9876EB}"/>
              </a:ext>
            </a:extLst>
          </p:cNvPr>
          <p:cNvSpPr>
            <a:spLocks noGrp="1"/>
          </p:cNvSpPr>
          <p:nvPr>
            <p:ph type="pic" sz="quarter" idx="10"/>
          </p:nvPr>
        </p:nvSpPr>
        <p:spPr/>
      </p:sp>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grpSp>
        <p:nvGrpSpPr>
          <p:cNvPr id="22" name="Group 21">
            <a:extLst>
              <a:ext uri="{FF2B5EF4-FFF2-40B4-BE49-F238E27FC236}">
                <a16:creationId xmlns:a16="http://schemas.microsoft.com/office/drawing/2014/main" id="{5D01E6E3-8700-497B-A8F2-82AACAA602F1}"/>
              </a:ext>
            </a:extLst>
          </p:cNvPr>
          <p:cNvGrpSpPr/>
          <p:nvPr/>
        </p:nvGrpSpPr>
        <p:grpSpPr>
          <a:xfrm>
            <a:off x="1728657" y="3930601"/>
            <a:ext cx="922207" cy="922206"/>
            <a:chOff x="4880299" y="2829651"/>
            <a:chExt cx="805545" cy="805545"/>
          </a:xfrm>
        </p:grpSpPr>
        <p:sp>
          <p:nvSpPr>
            <p:cNvPr id="23" name="Oval 22">
              <a:extLst>
                <a:ext uri="{FF2B5EF4-FFF2-40B4-BE49-F238E27FC236}">
                  <a16:creationId xmlns:a16="http://schemas.microsoft.com/office/drawing/2014/main" id="{277DDFF2-5F4C-44DF-B31A-55725C99A2FD}"/>
                </a:ext>
              </a:extLst>
            </p:cNvPr>
            <p:cNvSpPr/>
            <p:nvPr/>
          </p:nvSpPr>
          <p:spPr>
            <a:xfrm>
              <a:off x="4880299" y="2829651"/>
              <a:ext cx="805545" cy="805545"/>
            </a:xfrm>
            <a:prstGeom prst="ellipse">
              <a:avLst/>
            </a:prstGeom>
            <a:gradFill>
              <a:gsLst>
                <a:gs pos="0">
                  <a:schemeClr val="accent1"/>
                </a:gs>
                <a:gs pos="100000">
                  <a:schemeClr val="accent2"/>
                </a:gs>
              </a:gsLst>
              <a:lin ang="3600000" scaled="0"/>
            </a:gra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4" name="Icon 23">
              <a:extLst>
                <a:ext uri="{FF2B5EF4-FFF2-40B4-BE49-F238E27FC236}">
                  <a16:creationId xmlns:a16="http://schemas.microsoft.com/office/drawing/2014/main" id="{930F11D9-8A89-4365-A220-D4AB4C8011D7}"/>
                </a:ext>
              </a:extLst>
            </p:cNvPr>
            <p:cNvSpPr/>
            <p:nvPr/>
          </p:nvSpPr>
          <p:spPr>
            <a:xfrm>
              <a:off x="5148480" y="3097832"/>
              <a:ext cx="269183" cy="269182"/>
            </a:xfrm>
            <a:custGeom>
              <a:avLst/>
              <a:gdLst>
                <a:gd name="connsiteX0" fmla="*/ 242888 w 485775"/>
                <a:gd name="connsiteY0" fmla="*/ 113854 h 485775"/>
                <a:gd name="connsiteX1" fmla="*/ 299814 w 485775"/>
                <a:gd name="connsiteY1" fmla="*/ 56927 h 485775"/>
                <a:gd name="connsiteX2" fmla="*/ 242888 w 485775"/>
                <a:gd name="connsiteY2" fmla="*/ 0 h 485775"/>
                <a:gd name="connsiteX3" fmla="*/ 185961 w 485775"/>
                <a:gd name="connsiteY3" fmla="*/ 56927 h 485775"/>
                <a:gd name="connsiteX4" fmla="*/ 242888 w 485775"/>
                <a:gd name="connsiteY4" fmla="*/ 113854 h 485775"/>
                <a:gd name="connsiteX5" fmla="*/ 242888 w 485775"/>
                <a:gd name="connsiteY5" fmla="*/ 37951 h 485775"/>
                <a:gd name="connsiteX6" fmla="*/ 261863 w 485775"/>
                <a:gd name="connsiteY6" fmla="*/ 56927 h 485775"/>
                <a:gd name="connsiteX7" fmla="*/ 242888 w 485775"/>
                <a:gd name="connsiteY7" fmla="*/ 75902 h 485775"/>
                <a:gd name="connsiteX8" fmla="*/ 223912 w 485775"/>
                <a:gd name="connsiteY8" fmla="*/ 56927 h 485775"/>
                <a:gd name="connsiteX9" fmla="*/ 242888 w 485775"/>
                <a:gd name="connsiteY9" fmla="*/ 37951 h 485775"/>
                <a:gd name="connsiteX10" fmla="*/ 347253 w 485775"/>
                <a:gd name="connsiteY10" fmla="*/ 301801 h 485775"/>
                <a:gd name="connsiteX11" fmla="*/ 315010 w 485775"/>
                <a:gd name="connsiteY11" fmla="*/ 358750 h 485775"/>
                <a:gd name="connsiteX12" fmla="*/ 313638 w 485775"/>
                <a:gd name="connsiteY12" fmla="*/ 359573 h 485775"/>
                <a:gd name="connsiteX13" fmla="*/ 299814 w 485775"/>
                <a:gd name="connsiteY13" fmla="*/ 383981 h 485775"/>
                <a:gd name="connsiteX14" fmla="*/ 299814 w 485775"/>
                <a:gd name="connsiteY14" fmla="*/ 466799 h 485775"/>
                <a:gd name="connsiteX15" fmla="*/ 280839 w 485775"/>
                <a:gd name="connsiteY15" fmla="*/ 485775 h 485775"/>
                <a:gd name="connsiteX16" fmla="*/ 261863 w 485775"/>
                <a:gd name="connsiteY16" fmla="*/ 466799 h 485775"/>
                <a:gd name="connsiteX17" fmla="*/ 261863 w 485775"/>
                <a:gd name="connsiteY17" fmla="*/ 383981 h 485775"/>
                <a:gd name="connsiteX18" fmla="*/ 294107 w 485775"/>
                <a:gd name="connsiteY18" fmla="*/ 327032 h 485775"/>
                <a:gd name="connsiteX19" fmla="*/ 295478 w 485775"/>
                <a:gd name="connsiteY19" fmla="*/ 326210 h 485775"/>
                <a:gd name="connsiteX20" fmla="*/ 309302 w 485775"/>
                <a:gd name="connsiteY20" fmla="*/ 301801 h 485775"/>
                <a:gd name="connsiteX21" fmla="*/ 309302 w 485775"/>
                <a:gd name="connsiteY21" fmla="*/ 217270 h 485775"/>
                <a:gd name="connsiteX22" fmla="*/ 242413 w 485775"/>
                <a:gd name="connsiteY22" fmla="*/ 169832 h 485775"/>
                <a:gd name="connsiteX23" fmla="*/ 175524 w 485775"/>
                <a:gd name="connsiteY23" fmla="*/ 217270 h 485775"/>
                <a:gd name="connsiteX24" fmla="*/ 175524 w 485775"/>
                <a:gd name="connsiteY24" fmla="*/ 301527 h 485775"/>
                <a:gd name="connsiteX25" fmla="*/ 189556 w 485775"/>
                <a:gd name="connsiteY25" fmla="*/ 326061 h 485775"/>
                <a:gd name="connsiteX26" fmla="*/ 191168 w 485775"/>
                <a:gd name="connsiteY26" fmla="*/ 327010 h 485775"/>
                <a:gd name="connsiteX27" fmla="*/ 223912 w 485775"/>
                <a:gd name="connsiteY27" fmla="*/ 384256 h 485775"/>
                <a:gd name="connsiteX28" fmla="*/ 223912 w 485775"/>
                <a:gd name="connsiteY28" fmla="*/ 466799 h 485775"/>
                <a:gd name="connsiteX29" fmla="*/ 204936 w 485775"/>
                <a:gd name="connsiteY29" fmla="*/ 485775 h 485775"/>
                <a:gd name="connsiteX30" fmla="*/ 185961 w 485775"/>
                <a:gd name="connsiteY30" fmla="*/ 466799 h 485775"/>
                <a:gd name="connsiteX31" fmla="*/ 185961 w 485775"/>
                <a:gd name="connsiteY31" fmla="*/ 384256 h 485775"/>
                <a:gd name="connsiteX32" fmla="*/ 171929 w 485775"/>
                <a:gd name="connsiteY32" fmla="*/ 359724 h 485775"/>
                <a:gd name="connsiteX33" fmla="*/ 170317 w 485775"/>
                <a:gd name="connsiteY33" fmla="*/ 358776 h 485775"/>
                <a:gd name="connsiteX34" fmla="*/ 137573 w 485775"/>
                <a:gd name="connsiteY34" fmla="*/ 301527 h 485775"/>
                <a:gd name="connsiteX35" fmla="*/ 137573 w 485775"/>
                <a:gd name="connsiteY35" fmla="*/ 217270 h 485775"/>
                <a:gd name="connsiteX36" fmla="*/ 170951 w 485775"/>
                <a:gd name="connsiteY36" fmla="*/ 150641 h 485775"/>
                <a:gd name="connsiteX37" fmla="*/ 242413 w 485775"/>
                <a:gd name="connsiteY37" fmla="*/ 131880 h 485775"/>
                <a:gd name="connsiteX38" fmla="*/ 313875 w 485775"/>
                <a:gd name="connsiteY38" fmla="*/ 150641 h 485775"/>
                <a:gd name="connsiteX39" fmla="*/ 347253 w 485775"/>
                <a:gd name="connsiteY39" fmla="*/ 217270 h 485775"/>
                <a:gd name="connsiteX40" fmla="*/ 94878 w 485775"/>
                <a:gd name="connsiteY40" fmla="*/ 151805 h 485775"/>
                <a:gd name="connsiteX41" fmla="*/ 151805 w 485775"/>
                <a:gd name="connsiteY41" fmla="*/ 94878 h 485775"/>
                <a:gd name="connsiteX42" fmla="*/ 94878 w 485775"/>
                <a:gd name="connsiteY42" fmla="*/ 37951 h 485775"/>
                <a:gd name="connsiteX43" fmla="*/ 37951 w 485775"/>
                <a:gd name="connsiteY43" fmla="*/ 94878 h 485775"/>
                <a:gd name="connsiteX44" fmla="*/ 94878 w 485775"/>
                <a:gd name="connsiteY44" fmla="*/ 151805 h 485775"/>
                <a:gd name="connsiteX45" fmla="*/ 94878 w 485775"/>
                <a:gd name="connsiteY45" fmla="*/ 75902 h 485775"/>
                <a:gd name="connsiteX46" fmla="*/ 113854 w 485775"/>
                <a:gd name="connsiteY46" fmla="*/ 94878 h 485775"/>
                <a:gd name="connsiteX47" fmla="*/ 94878 w 485775"/>
                <a:gd name="connsiteY47" fmla="*/ 113854 h 485775"/>
                <a:gd name="connsiteX48" fmla="*/ 75902 w 485775"/>
                <a:gd name="connsiteY48" fmla="*/ 94878 h 485775"/>
                <a:gd name="connsiteX49" fmla="*/ 94878 w 485775"/>
                <a:gd name="connsiteY49" fmla="*/ 75902 h 485775"/>
                <a:gd name="connsiteX50" fmla="*/ 151805 w 485775"/>
                <a:gd name="connsiteY50" fmla="*/ 400385 h 485775"/>
                <a:gd name="connsiteX51" fmla="*/ 151805 w 485775"/>
                <a:gd name="connsiteY51" fmla="*/ 466799 h 485775"/>
                <a:gd name="connsiteX52" fmla="*/ 132829 w 485775"/>
                <a:gd name="connsiteY52" fmla="*/ 485775 h 485775"/>
                <a:gd name="connsiteX53" fmla="*/ 113854 w 485775"/>
                <a:gd name="connsiteY53" fmla="*/ 466799 h 485775"/>
                <a:gd name="connsiteX54" fmla="*/ 113854 w 485775"/>
                <a:gd name="connsiteY54" fmla="*/ 400385 h 485775"/>
                <a:gd name="connsiteX55" fmla="*/ 132829 w 485775"/>
                <a:gd name="connsiteY55" fmla="*/ 381409 h 485775"/>
                <a:gd name="connsiteX56" fmla="*/ 151805 w 485775"/>
                <a:gd name="connsiteY56" fmla="*/ 400385 h 485775"/>
                <a:gd name="connsiteX57" fmla="*/ 111956 w 485775"/>
                <a:gd name="connsiteY57" fmla="*/ 189281 h 485775"/>
                <a:gd name="connsiteX58" fmla="*/ 92980 w 485775"/>
                <a:gd name="connsiteY58" fmla="*/ 208257 h 485775"/>
                <a:gd name="connsiteX59" fmla="*/ 37951 w 485775"/>
                <a:gd name="connsiteY59" fmla="*/ 243836 h 485775"/>
                <a:gd name="connsiteX60" fmla="*/ 37951 w 485775"/>
                <a:gd name="connsiteY60" fmla="*/ 324483 h 485775"/>
                <a:gd name="connsiteX61" fmla="*/ 49337 w 485775"/>
                <a:gd name="connsiteY61" fmla="*/ 347253 h 485775"/>
                <a:gd name="connsiteX62" fmla="*/ 75902 w 485775"/>
                <a:gd name="connsiteY62" fmla="*/ 400385 h 485775"/>
                <a:gd name="connsiteX63" fmla="*/ 75902 w 485775"/>
                <a:gd name="connsiteY63" fmla="*/ 466799 h 485775"/>
                <a:gd name="connsiteX64" fmla="*/ 56927 w 485775"/>
                <a:gd name="connsiteY64" fmla="*/ 485775 h 485775"/>
                <a:gd name="connsiteX65" fmla="*/ 37951 w 485775"/>
                <a:gd name="connsiteY65" fmla="*/ 466799 h 485775"/>
                <a:gd name="connsiteX66" fmla="*/ 37951 w 485775"/>
                <a:gd name="connsiteY66" fmla="*/ 400385 h 485775"/>
                <a:gd name="connsiteX67" fmla="*/ 26566 w 485775"/>
                <a:gd name="connsiteY67" fmla="*/ 377614 h 485775"/>
                <a:gd name="connsiteX68" fmla="*/ 0 w 485775"/>
                <a:gd name="connsiteY68" fmla="*/ 324483 h 485775"/>
                <a:gd name="connsiteX69" fmla="*/ 0 w 485775"/>
                <a:gd name="connsiteY69" fmla="*/ 243836 h 485775"/>
                <a:gd name="connsiteX70" fmla="*/ 30457 w 485775"/>
                <a:gd name="connsiteY70" fmla="*/ 185227 h 485775"/>
                <a:gd name="connsiteX71" fmla="*/ 92980 w 485775"/>
                <a:gd name="connsiteY71" fmla="*/ 170306 h 485775"/>
                <a:gd name="connsiteX72" fmla="*/ 111956 w 485775"/>
                <a:gd name="connsiteY72" fmla="*/ 189281 h 485775"/>
                <a:gd name="connsiteX73" fmla="*/ 390897 w 485775"/>
                <a:gd name="connsiteY73" fmla="*/ 151805 h 485775"/>
                <a:gd name="connsiteX74" fmla="*/ 447824 w 485775"/>
                <a:gd name="connsiteY74" fmla="*/ 94878 h 485775"/>
                <a:gd name="connsiteX75" fmla="*/ 390897 w 485775"/>
                <a:gd name="connsiteY75" fmla="*/ 37951 h 485775"/>
                <a:gd name="connsiteX76" fmla="*/ 333970 w 485775"/>
                <a:gd name="connsiteY76" fmla="*/ 94878 h 485775"/>
                <a:gd name="connsiteX77" fmla="*/ 390897 w 485775"/>
                <a:gd name="connsiteY77" fmla="*/ 151805 h 485775"/>
                <a:gd name="connsiteX78" fmla="*/ 390897 w 485775"/>
                <a:gd name="connsiteY78" fmla="*/ 75902 h 485775"/>
                <a:gd name="connsiteX79" fmla="*/ 409873 w 485775"/>
                <a:gd name="connsiteY79" fmla="*/ 94878 h 485775"/>
                <a:gd name="connsiteX80" fmla="*/ 390897 w 485775"/>
                <a:gd name="connsiteY80" fmla="*/ 113854 h 485775"/>
                <a:gd name="connsiteX81" fmla="*/ 371922 w 485775"/>
                <a:gd name="connsiteY81" fmla="*/ 94878 h 485775"/>
                <a:gd name="connsiteX82" fmla="*/ 390897 w 485775"/>
                <a:gd name="connsiteY82" fmla="*/ 75902 h 485775"/>
                <a:gd name="connsiteX83" fmla="*/ 371922 w 485775"/>
                <a:gd name="connsiteY83" fmla="*/ 400385 h 485775"/>
                <a:gd name="connsiteX84" fmla="*/ 371922 w 485775"/>
                <a:gd name="connsiteY84" fmla="*/ 466799 h 485775"/>
                <a:gd name="connsiteX85" fmla="*/ 352946 w 485775"/>
                <a:gd name="connsiteY85" fmla="*/ 485775 h 485775"/>
                <a:gd name="connsiteX86" fmla="*/ 333970 w 485775"/>
                <a:gd name="connsiteY86" fmla="*/ 466799 h 485775"/>
                <a:gd name="connsiteX87" fmla="*/ 333970 w 485775"/>
                <a:gd name="connsiteY87" fmla="*/ 400385 h 485775"/>
                <a:gd name="connsiteX88" fmla="*/ 352946 w 485775"/>
                <a:gd name="connsiteY88" fmla="*/ 381409 h 485775"/>
                <a:gd name="connsiteX89" fmla="*/ 371922 w 485775"/>
                <a:gd name="connsiteY89" fmla="*/ 400385 h 485775"/>
                <a:gd name="connsiteX90" fmla="*/ 485775 w 485775"/>
                <a:gd name="connsiteY90" fmla="*/ 243836 h 485775"/>
                <a:gd name="connsiteX91" fmla="*/ 485775 w 485775"/>
                <a:gd name="connsiteY91" fmla="*/ 324483 h 485775"/>
                <a:gd name="connsiteX92" fmla="*/ 459209 w 485775"/>
                <a:gd name="connsiteY92" fmla="*/ 377614 h 485775"/>
                <a:gd name="connsiteX93" fmla="*/ 447824 w 485775"/>
                <a:gd name="connsiteY93" fmla="*/ 400385 h 485775"/>
                <a:gd name="connsiteX94" fmla="*/ 447824 w 485775"/>
                <a:gd name="connsiteY94" fmla="*/ 466799 h 485775"/>
                <a:gd name="connsiteX95" fmla="*/ 428848 w 485775"/>
                <a:gd name="connsiteY95" fmla="*/ 485775 h 485775"/>
                <a:gd name="connsiteX96" fmla="*/ 409873 w 485775"/>
                <a:gd name="connsiteY96" fmla="*/ 466799 h 485775"/>
                <a:gd name="connsiteX97" fmla="*/ 409873 w 485775"/>
                <a:gd name="connsiteY97" fmla="*/ 400385 h 485775"/>
                <a:gd name="connsiteX98" fmla="*/ 436438 w 485775"/>
                <a:gd name="connsiteY98" fmla="*/ 347253 h 485775"/>
                <a:gd name="connsiteX99" fmla="*/ 447824 w 485775"/>
                <a:gd name="connsiteY99" fmla="*/ 324483 h 485775"/>
                <a:gd name="connsiteX100" fmla="*/ 447824 w 485775"/>
                <a:gd name="connsiteY100" fmla="*/ 243836 h 485775"/>
                <a:gd name="connsiteX101" fmla="*/ 392795 w 485775"/>
                <a:gd name="connsiteY101" fmla="*/ 208257 h 485775"/>
                <a:gd name="connsiteX102" fmla="*/ 373819 w 485775"/>
                <a:gd name="connsiteY102" fmla="*/ 189281 h 485775"/>
                <a:gd name="connsiteX103" fmla="*/ 392795 w 485775"/>
                <a:gd name="connsiteY103" fmla="*/ 170306 h 485775"/>
                <a:gd name="connsiteX104" fmla="*/ 455318 w 485775"/>
                <a:gd name="connsiteY104" fmla="*/ 185227 h 485775"/>
                <a:gd name="connsiteX105" fmla="*/ 485775 w 485775"/>
                <a:gd name="connsiteY105" fmla="*/ 243836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85775" h="485775">
                  <a:moveTo>
                    <a:pt x="242888" y="113854"/>
                  </a:moveTo>
                  <a:cubicBezTo>
                    <a:pt x="274279" y="113854"/>
                    <a:pt x="299814" y="88318"/>
                    <a:pt x="299814" y="56927"/>
                  </a:cubicBezTo>
                  <a:cubicBezTo>
                    <a:pt x="299814" y="25536"/>
                    <a:pt x="274279" y="0"/>
                    <a:pt x="242888" y="0"/>
                  </a:cubicBezTo>
                  <a:cubicBezTo>
                    <a:pt x="211496" y="0"/>
                    <a:pt x="185961" y="25536"/>
                    <a:pt x="185961" y="56927"/>
                  </a:cubicBezTo>
                  <a:cubicBezTo>
                    <a:pt x="185961" y="88318"/>
                    <a:pt x="211496" y="113854"/>
                    <a:pt x="242888" y="113854"/>
                  </a:cubicBezTo>
                  <a:close/>
                  <a:moveTo>
                    <a:pt x="242888" y="37951"/>
                  </a:moveTo>
                  <a:cubicBezTo>
                    <a:pt x="253350" y="37951"/>
                    <a:pt x="261863" y="46464"/>
                    <a:pt x="261863" y="56927"/>
                  </a:cubicBezTo>
                  <a:cubicBezTo>
                    <a:pt x="261863" y="67389"/>
                    <a:pt x="253350" y="75902"/>
                    <a:pt x="242888" y="75902"/>
                  </a:cubicBezTo>
                  <a:cubicBezTo>
                    <a:pt x="232425" y="75902"/>
                    <a:pt x="223912" y="67389"/>
                    <a:pt x="223912" y="56927"/>
                  </a:cubicBezTo>
                  <a:cubicBezTo>
                    <a:pt x="223912" y="46464"/>
                    <a:pt x="232425" y="37951"/>
                    <a:pt x="242888" y="37951"/>
                  </a:cubicBezTo>
                  <a:close/>
                  <a:moveTo>
                    <a:pt x="347253" y="301801"/>
                  </a:moveTo>
                  <a:cubicBezTo>
                    <a:pt x="347253" y="324994"/>
                    <a:pt x="334897" y="346816"/>
                    <a:pt x="315010" y="358750"/>
                  </a:cubicBezTo>
                  <a:lnTo>
                    <a:pt x="313638" y="359573"/>
                  </a:lnTo>
                  <a:cubicBezTo>
                    <a:pt x="305110" y="364691"/>
                    <a:pt x="299814" y="374041"/>
                    <a:pt x="299814" y="383981"/>
                  </a:cubicBezTo>
                  <a:lnTo>
                    <a:pt x="299814" y="466799"/>
                  </a:lnTo>
                  <a:cubicBezTo>
                    <a:pt x="299814" y="477280"/>
                    <a:pt x="291320" y="485775"/>
                    <a:pt x="280839" y="485775"/>
                  </a:cubicBezTo>
                  <a:cubicBezTo>
                    <a:pt x="270358" y="485775"/>
                    <a:pt x="261863" y="477280"/>
                    <a:pt x="261863" y="466799"/>
                  </a:cubicBezTo>
                  <a:lnTo>
                    <a:pt x="261863" y="383981"/>
                  </a:lnTo>
                  <a:cubicBezTo>
                    <a:pt x="261863" y="360788"/>
                    <a:pt x="274219" y="338966"/>
                    <a:pt x="294107" y="327032"/>
                  </a:cubicBezTo>
                  <a:lnTo>
                    <a:pt x="295478" y="326210"/>
                  </a:lnTo>
                  <a:cubicBezTo>
                    <a:pt x="304006" y="321095"/>
                    <a:pt x="309302" y="311741"/>
                    <a:pt x="309302" y="301801"/>
                  </a:cubicBezTo>
                  <a:lnTo>
                    <a:pt x="309302" y="217270"/>
                  </a:lnTo>
                  <a:cubicBezTo>
                    <a:pt x="309302" y="178063"/>
                    <a:pt x="272926" y="169832"/>
                    <a:pt x="242413" y="169832"/>
                  </a:cubicBezTo>
                  <a:cubicBezTo>
                    <a:pt x="211900" y="169832"/>
                    <a:pt x="175524" y="178063"/>
                    <a:pt x="175524" y="217270"/>
                  </a:cubicBezTo>
                  <a:lnTo>
                    <a:pt x="175524" y="301527"/>
                  </a:lnTo>
                  <a:cubicBezTo>
                    <a:pt x="175524" y="311570"/>
                    <a:pt x="180902" y="320969"/>
                    <a:pt x="189556" y="326061"/>
                  </a:cubicBezTo>
                  <a:lnTo>
                    <a:pt x="191168" y="327010"/>
                  </a:lnTo>
                  <a:cubicBezTo>
                    <a:pt x="211367" y="338892"/>
                    <a:pt x="223912" y="360825"/>
                    <a:pt x="223912" y="384256"/>
                  </a:cubicBezTo>
                  <a:lnTo>
                    <a:pt x="223912" y="466799"/>
                  </a:lnTo>
                  <a:cubicBezTo>
                    <a:pt x="223912" y="477280"/>
                    <a:pt x="215417" y="485775"/>
                    <a:pt x="204936" y="485775"/>
                  </a:cubicBezTo>
                  <a:cubicBezTo>
                    <a:pt x="194455" y="485775"/>
                    <a:pt x="185961" y="477280"/>
                    <a:pt x="185961" y="466799"/>
                  </a:cubicBezTo>
                  <a:lnTo>
                    <a:pt x="185961" y="384256"/>
                  </a:lnTo>
                  <a:cubicBezTo>
                    <a:pt x="185961" y="374212"/>
                    <a:pt x="180583" y="364813"/>
                    <a:pt x="171929" y="359724"/>
                  </a:cubicBezTo>
                  <a:lnTo>
                    <a:pt x="170317" y="358776"/>
                  </a:lnTo>
                  <a:cubicBezTo>
                    <a:pt x="150118" y="346894"/>
                    <a:pt x="137573" y="324957"/>
                    <a:pt x="137573" y="301527"/>
                  </a:cubicBezTo>
                  <a:lnTo>
                    <a:pt x="137573" y="217270"/>
                  </a:lnTo>
                  <a:cubicBezTo>
                    <a:pt x="137573" y="188685"/>
                    <a:pt x="149114" y="165644"/>
                    <a:pt x="170951" y="150641"/>
                  </a:cubicBezTo>
                  <a:cubicBezTo>
                    <a:pt x="188815" y="138366"/>
                    <a:pt x="213527" y="131880"/>
                    <a:pt x="242413" y="131880"/>
                  </a:cubicBezTo>
                  <a:cubicBezTo>
                    <a:pt x="271299" y="131880"/>
                    <a:pt x="296012" y="138366"/>
                    <a:pt x="313875" y="150641"/>
                  </a:cubicBezTo>
                  <a:cubicBezTo>
                    <a:pt x="335712" y="165644"/>
                    <a:pt x="347253" y="188685"/>
                    <a:pt x="347253" y="217270"/>
                  </a:cubicBezTo>
                  <a:close/>
                  <a:moveTo>
                    <a:pt x="94878" y="151805"/>
                  </a:moveTo>
                  <a:cubicBezTo>
                    <a:pt x="126269" y="151805"/>
                    <a:pt x="151805" y="126269"/>
                    <a:pt x="151805" y="94878"/>
                  </a:cubicBezTo>
                  <a:cubicBezTo>
                    <a:pt x="151805" y="63487"/>
                    <a:pt x="126269" y="37951"/>
                    <a:pt x="94878" y="37951"/>
                  </a:cubicBezTo>
                  <a:cubicBezTo>
                    <a:pt x="63487" y="37951"/>
                    <a:pt x="37951" y="63487"/>
                    <a:pt x="37951" y="94878"/>
                  </a:cubicBezTo>
                  <a:cubicBezTo>
                    <a:pt x="37951" y="126269"/>
                    <a:pt x="63487" y="151805"/>
                    <a:pt x="94878" y="151805"/>
                  </a:cubicBezTo>
                  <a:close/>
                  <a:moveTo>
                    <a:pt x="94878" y="75902"/>
                  </a:moveTo>
                  <a:cubicBezTo>
                    <a:pt x="105340" y="75902"/>
                    <a:pt x="113854" y="84415"/>
                    <a:pt x="113854" y="94878"/>
                  </a:cubicBezTo>
                  <a:cubicBezTo>
                    <a:pt x="113854" y="105340"/>
                    <a:pt x="105340" y="113854"/>
                    <a:pt x="94878" y="113854"/>
                  </a:cubicBezTo>
                  <a:cubicBezTo>
                    <a:pt x="84415" y="113854"/>
                    <a:pt x="75902" y="105340"/>
                    <a:pt x="75902" y="94878"/>
                  </a:cubicBezTo>
                  <a:cubicBezTo>
                    <a:pt x="75902" y="84415"/>
                    <a:pt x="84415" y="75902"/>
                    <a:pt x="94878" y="75902"/>
                  </a:cubicBezTo>
                  <a:close/>
                  <a:moveTo>
                    <a:pt x="151805" y="400385"/>
                  </a:moveTo>
                  <a:lnTo>
                    <a:pt x="151805" y="466799"/>
                  </a:lnTo>
                  <a:cubicBezTo>
                    <a:pt x="151805" y="477280"/>
                    <a:pt x="143310" y="485775"/>
                    <a:pt x="132829" y="485775"/>
                  </a:cubicBezTo>
                  <a:cubicBezTo>
                    <a:pt x="122348" y="485775"/>
                    <a:pt x="113854" y="477280"/>
                    <a:pt x="113854" y="466799"/>
                  </a:cubicBezTo>
                  <a:lnTo>
                    <a:pt x="113854" y="400385"/>
                  </a:lnTo>
                  <a:cubicBezTo>
                    <a:pt x="113854" y="389904"/>
                    <a:pt x="122348" y="381409"/>
                    <a:pt x="132829" y="381409"/>
                  </a:cubicBezTo>
                  <a:cubicBezTo>
                    <a:pt x="143310" y="381409"/>
                    <a:pt x="151805" y="389904"/>
                    <a:pt x="151805" y="400385"/>
                  </a:cubicBezTo>
                  <a:close/>
                  <a:moveTo>
                    <a:pt x="111956" y="189281"/>
                  </a:moveTo>
                  <a:cubicBezTo>
                    <a:pt x="111956" y="199763"/>
                    <a:pt x="103461" y="208257"/>
                    <a:pt x="92980" y="208257"/>
                  </a:cubicBezTo>
                  <a:cubicBezTo>
                    <a:pt x="37951" y="208257"/>
                    <a:pt x="37951" y="234104"/>
                    <a:pt x="37951" y="243836"/>
                  </a:cubicBezTo>
                  <a:lnTo>
                    <a:pt x="37951" y="324483"/>
                  </a:lnTo>
                  <a:cubicBezTo>
                    <a:pt x="37951" y="333396"/>
                    <a:pt x="42206" y="341905"/>
                    <a:pt x="49337" y="347253"/>
                  </a:cubicBezTo>
                  <a:cubicBezTo>
                    <a:pt x="65970" y="359728"/>
                    <a:pt x="75902" y="379593"/>
                    <a:pt x="75902" y="400385"/>
                  </a:cubicBezTo>
                  <a:lnTo>
                    <a:pt x="75902" y="466799"/>
                  </a:lnTo>
                  <a:cubicBezTo>
                    <a:pt x="75902" y="477280"/>
                    <a:pt x="67408" y="485775"/>
                    <a:pt x="56927" y="485775"/>
                  </a:cubicBezTo>
                  <a:cubicBezTo>
                    <a:pt x="46446" y="485775"/>
                    <a:pt x="37951" y="477280"/>
                    <a:pt x="37951" y="466799"/>
                  </a:cubicBezTo>
                  <a:lnTo>
                    <a:pt x="37951" y="400385"/>
                  </a:lnTo>
                  <a:cubicBezTo>
                    <a:pt x="37951" y="391472"/>
                    <a:pt x="33696" y="382962"/>
                    <a:pt x="26566" y="377614"/>
                  </a:cubicBezTo>
                  <a:cubicBezTo>
                    <a:pt x="9933" y="365139"/>
                    <a:pt x="0" y="345274"/>
                    <a:pt x="0" y="324483"/>
                  </a:cubicBezTo>
                  <a:lnTo>
                    <a:pt x="0" y="243836"/>
                  </a:lnTo>
                  <a:cubicBezTo>
                    <a:pt x="0" y="218186"/>
                    <a:pt x="10533" y="197917"/>
                    <a:pt x="30457" y="185227"/>
                  </a:cubicBezTo>
                  <a:cubicBezTo>
                    <a:pt x="46001" y="175324"/>
                    <a:pt x="67037" y="170306"/>
                    <a:pt x="92980" y="170306"/>
                  </a:cubicBezTo>
                  <a:cubicBezTo>
                    <a:pt x="103461" y="170306"/>
                    <a:pt x="111956" y="178800"/>
                    <a:pt x="111956" y="189281"/>
                  </a:cubicBezTo>
                  <a:close/>
                  <a:moveTo>
                    <a:pt x="390897" y="151805"/>
                  </a:moveTo>
                  <a:cubicBezTo>
                    <a:pt x="422288" y="151805"/>
                    <a:pt x="447824" y="126269"/>
                    <a:pt x="447824" y="94878"/>
                  </a:cubicBezTo>
                  <a:cubicBezTo>
                    <a:pt x="447824" y="63487"/>
                    <a:pt x="422288" y="37951"/>
                    <a:pt x="390897" y="37951"/>
                  </a:cubicBezTo>
                  <a:cubicBezTo>
                    <a:pt x="359506" y="37951"/>
                    <a:pt x="333970" y="63487"/>
                    <a:pt x="333970" y="94878"/>
                  </a:cubicBezTo>
                  <a:cubicBezTo>
                    <a:pt x="333970" y="126269"/>
                    <a:pt x="359506" y="151805"/>
                    <a:pt x="390897" y="151805"/>
                  </a:cubicBezTo>
                  <a:close/>
                  <a:moveTo>
                    <a:pt x="390897" y="75902"/>
                  </a:moveTo>
                  <a:cubicBezTo>
                    <a:pt x="401360" y="75902"/>
                    <a:pt x="409873" y="84415"/>
                    <a:pt x="409873" y="94878"/>
                  </a:cubicBezTo>
                  <a:cubicBezTo>
                    <a:pt x="409873" y="105340"/>
                    <a:pt x="401360" y="113854"/>
                    <a:pt x="390897" y="113854"/>
                  </a:cubicBezTo>
                  <a:cubicBezTo>
                    <a:pt x="380435" y="113854"/>
                    <a:pt x="371922" y="105340"/>
                    <a:pt x="371922" y="94878"/>
                  </a:cubicBezTo>
                  <a:cubicBezTo>
                    <a:pt x="371922" y="84415"/>
                    <a:pt x="380435" y="75902"/>
                    <a:pt x="390897" y="75902"/>
                  </a:cubicBezTo>
                  <a:close/>
                  <a:moveTo>
                    <a:pt x="371922" y="400385"/>
                  </a:moveTo>
                  <a:lnTo>
                    <a:pt x="371922" y="466799"/>
                  </a:lnTo>
                  <a:cubicBezTo>
                    <a:pt x="371922" y="477280"/>
                    <a:pt x="363427" y="485775"/>
                    <a:pt x="352946" y="485775"/>
                  </a:cubicBezTo>
                  <a:cubicBezTo>
                    <a:pt x="342465" y="485775"/>
                    <a:pt x="333970" y="477280"/>
                    <a:pt x="333970" y="466799"/>
                  </a:cubicBezTo>
                  <a:lnTo>
                    <a:pt x="333970" y="400385"/>
                  </a:lnTo>
                  <a:cubicBezTo>
                    <a:pt x="333970" y="389904"/>
                    <a:pt x="342465" y="381409"/>
                    <a:pt x="352946" y="381409"/>
                  </a:cubicBezTo>
                  <a:cubicBezTo>
                    <a:pt x="363427" y="381409"/>
                    <a:pt x="371922" y="389904"/>
                    <a:pt x="371922" y="400385"/>
                  </a:cubicBezTo>
                  <a:close/>
                  <a:moveTo>
                    <a:pt x="485775" y="243836"/>
                  </a:moveTo>
                  <a:lnTo>
                    <a:pt x="485775" y="324483"/>
                  </a:lnTo>
                  <a:cubicBezTo>
                    <a:pt x="485775" y="345274"/>
                    <a:pt x="475842" y="365139"/>
                    <a:pt x="459209" y="377614"/>
                  </a:cubicBezTo>
                  <a:cubicBezTo>
                    <a:pt x="452079" y="382962"/>
                    <a:pt x="447824" y="391472"/>
                    <a:pt x="447824" y="400385"/>
                  </a:cubicBezTo>
                  <a:lnTo>
                    <a:pt x="447824" y="466799"/>
                  </a:lnTo>
                  <a:cubicBezTo>
                    <a:pt x="447824" y="477280"/>
                    <a:pt x="439329" y="485775"/>
                    <a:pt x="428848" y="485775"/>
                  </a:cubicBezTo>
                  <a:cubicBezTo>
                    <a:pt x="418367" y="485775"/>
                    <a:pt x="409873" y="477280"/>
                    <a:pt x="409873" y="466799"/>
                  </a:cubicBezTo>
                  <a:lnTo>
                    <a:pt x="409873" y="400385"/>
                  </a:lnTo>
                  <a:cubicBezTo>
                    <a:pt x="409873" y="379593"/>
                    <a:pt x="419805" y="359728"/>
                    <a:pt x="436438" y="347253"/>
                  </a:cubicBezTo>
                  <a:cubicBezTo>
                    <a:pt x="443569" y="341905"/>
                    <a:pt x="447824" y="333396"/>
                    <a:pt x="447824" y="324483"/>
                  </a:cubicBezTo>
                  <a:lnTo>
                    <a:pt x="447824" y="243836"/>
                  </a:lnTo>
                  <a:cubicBezTo>
                    <a:pt x="447824" y="234104"/>
                    <a:pt x="447824" y="208257"/>
                    <a:pt x="392795" y="208257"/>
                  </a:cubicBezTo>
                  <a:cubicBezTo>
                    <a:pt x="382314" y="208257"/>
                    <a:pt x="373819" y="199763"/>
                    <a:pt x="373819" y="189281"/>
                  </a:cubicBezTo>
                  <a:cubicBezTo>
                    <a:pt x="373819" y="178800"/>
                    <a:pt x="382314" y="170306"/>
                    <a:pt x="392795" y="170306"/>
                  </a:cubicBezTo>
                  <a:cubicBezTo>
                    <a:pt x="418738" y="170306"/>
                    <a:pt x="439774" y="175324"/>
                    <a:pt x="455318" y="185227"/>
                  </a:cubicBezTo>
                  <a:cubicBezTo>
                    <a:pt x="475242" y="197917"/>
                    <a:pt x="485775" y="218186"/>
                    <a:pt x="485775" y="243836"/>
                  </a:cubicBezTo>
                  <a:close/>
                </a:path>
              </a:pathLst>
            </a:custGeom>
            <a:solidFill>
              <a:schemeClr val="bg1"/>
            </a:solidFill>
            <a:ln w="949" cap="flat">
              <a:noFill/>
              <a:prstDash val="solid"/>
              <a:miter/>
            </a:ln>
          </p:spPr>
          <p:txBody>
            <a:bodyPr rtlCol="0" anchor="ctr"/>
            <a:lstStyle/>
            <a:p>
              <a:endParaRPr lang="en-ID"/>
            </a:p>
          </p:txBody>
        </p:sp>
      </p:grpSp>
      <p:grpSp>
        <p:nvGrpSpPr>
          <p:cNvPr id="25" name="Group 24">
            <a:extLst>
              <a:ext uri="{FF2B5EF4-FFF2-40B4-BE49-F238E27FC236}">
                <a16:creationId xmlns:a16="http://schemas.microsoft.com/office/drawing/2014/main" id="{67CD3A47-7509-49B6-8D2E-D3CCED4F754D}"/>
              </a:ext>
            </a:extLst>
          </p:cNvPr>
          <p:cNvGrpSpPr/>
          <p:nvPr/>
        </p:nvGrpSpPr>
        <p:grpSpPr>
          <a:xfrm>
            <a:off x="3987927" y="2005192"/>
            <a:ext cx="922207" cy="922206"/>
            <a:chOff x="4880299" y="2829651"/>
            <a:chExt cx="805545" cy="805545"/>
          </a:xfrm>
        </p:grpSpPr>
        <p:sp>
          <p:nvSpPr>
            <p:cNvPr id="26" name="Oval 25">
              <a:extLst>
                <a:ext uri="{FF2B5EF4-FFF2-40B4-BE49-F238E27FC236}">
                  <a16:creationId xmlns:a16="http://schemas.microsoft.com/office/drawing/2014/main" id="{4E08F2B6-7A81-41E5-902D-5BBD455A55F5}"/>
                </a:ext>
              </a:extLst>
            </p:cNvPr>
            <p:cNvSpPr/>
            <p:nvPr/>
          </p:nvSpPr>
          <p:spPr>
            <a:xfrm>
              <a:off x="4880299" y="2829651"/>
              <a:ext cx="805545" cy="805545"/>
            </a:xfrm>
            <a:prstGeom prst="ellipse">
              <a:avLst/>
            </a:prstGeom>
            <a:gradFill>
              <a:gsLst>
                <a:gs pos="0">
                  <a:schemeClr val="accent1"/>
                </a:gs>
                <a:gs pos="100000">
                  <a:schemeClr val="accent2"/>
                </a:gs>
              </a:gsLst>
              <a:lin ang="3600000" scaled="0"/>
            </a:gra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7" name="Icon 23">
              <a:extLst>
                <a:ext uri="{FF2B5EF4-FFF2-40B4-BE49-F238E27FC236}">
                  <a16:creationId xmlns:a16="http://schemas.microsoft.com/office/drawing/2014/main" id="{718A1E68-7D6E-42E4-9D80-E34A5CB52145}"/>
                </a:ext>
              </a:extLst>
            </p:cNvPr>
            <p:cNvSpPr/>
            <p:nvPr/>
          </p:nvSpPr>
          <p:spPr>
            <a:xfrm>
              <a:off x="5148480" y="3097832"/>
              <a:ext cx="269183" cy="269182"/>
            </a:xfrm>
            <a:custGeom>
              <a:avLst/>
              <a:gdLst>
                <a:gd name="connsiteX0" fmla="*/ 242888 w 485775"/>
                <a:gd name="connsiteY0" fmla="*/ 113854 h 485775"/>
                <a:gd name="connsiteX1" fmla="*/ 299814 w 485775"/>
                <a:gd name="connsiteY1" fmla="*/ 56927 h 485775"/>
                <a:gd name="connsiteX2" fmla="*/ 242888 w 485775"/>
                <a:gd name="connsiteY2" fmla="*/ 0 h 485775"/>
                <a:gd name="connsiteX3" fmla="*/ 185961 w 485775"/>
                <a:gd name="connsiteY3" fmla="*/ 56927 h 485775"/>
                <a:gd name="connsiteX4" fmla="*/ 242888 w 485775"/>
                <a:gd name="connsiteY4" fmla="*/ 113854 h 485775"/>
                <a:gd name="connsiteX5" fmla="*/ 242888 w 485775"/>
                <a:gd name="connsiteY5" fmla="*/ 37951 h 485775"/>
                <a:gd name="connsiteX6" fmla="*/ 261863 w 485775"/>
                <a:gd name="connsiteY6" fmla="*/ 56927 h 485775"/>
                <a:gd name="connsiteX7" fmla="*/ 242888 w 485775"/>
                <a:gd name="connsiteY7" fmla="*/ 75902 h 485775"/>
                <a:gd name="connsiteX8" fmla="*/ 223912 w 485775"/>
                <a:gd name="connsiteY8" fmla="*/ 56927 h 485775"/>
                <a:gd name="connsiteX9" fmla="*/ 242888 w 485775"/>
                <a:gd name="connsiteY9" fmla="*/ 37951 h 485775"/>
                <a:gd name="connsiteX10" fmla="*/ 347253 w 485775"/>
                <a:gd name="connsiteY10" fmla="*/ 301801 h 485775"/>
                <a:gd name="connsiteX11" fmla="*/ 315010 w 485775"/>
                <a:gd name="connsiteY11" fmla="*/ 358750 h 485775"/>
                <a:gd name="connsiteX12" fmla="*/ 313638 w 485775"/>
                <a:gd name="connsiteY12" fmla="*/ 359573 h 485775"/>
                <a:gd name="connsiteX13" fmla="*/ 299814 w 485775"/>
                <a:gd name="connsiteY13" fmla="*/ 383981 h 485775"/>
                <a:gd name="connsiteX14" fmla="*/ 299814 w 485775"/>
                <a:gd name="connsiteY14" fmla="*/ 466799 h 485775"/>
                <a:gd name="connsiteX15" fmla="*/ 280839 w 485775"/>
                <a:gd name="connsiteY15" fmla="*/ 485775 h 485775"/>
                <a:gd name="connsiteX16" fmla="*/ 261863 w 485775"/>
                <a:gd name="connsiteY16" fmla="*/ 466799 h 485775"/>
                <a:gd name="connsiteX17" fmla="*/ 261863 w 485775"/>
                <a:gd name="connsiteY17" fmla="*/ 383981 h 485775"/>
                <a:gd name="connsiteX18" fmla="*/ 294107 w 485775"/>
                <a:gd name="connsiteY18" fmla="*/ 327032 h 485775"/>
                <a:gd name="connsiteX19" fmla="*/ 295478 w 485775"/>
                <a:gd name="connsiteY19" fmla="*/ 326210 h 485775"/>
                <a:gd name="connsiteX20" fmla="*/ 309302 w 485775"/>
                <a:gd name="connsiteY20" fmla="*/ 301801 h 485775"/>
                <a:gd name="connsiteX21" fmla="*/ 309302 w 485775"/>
                <a:gd name="connsiteY21" fmla="*/ 217270 h 485775"/>
                <a:gd name="connsiteX22" fmla="*/ 242413 w 485775"/>
                <a:gd name="connsiteY22" fmla="*/ 169832 h 485775"/>
                <a:gd name="connsiteX23" fmla="*/ 175524 w 485775"/>
                <a:gd name="connsiteY23" fmla="*/ 217270 h 485775"/>
                <a:gd name="connsiteX24" fmla="*/ 175524 w 485775"/>
                <a:gd name="connsiteY24" fmla="*/ 301527 h 485775"/>
                <a:gd name="connsiteX25" fmla="*/ 189556 w 485775"/>
                <a:gd name="connsiteY25" fmla="*/ 326061 h 485775"/>
                <a:gd name="connsiteX26" fmla="*/ 191168 w 485775"/>
                <a:gd name="connsiteY26" fmla="*/ 327010 h 485775"/>
                <a:gd name="connsiteX27" fmla="*/ 223912 w 485775"/>
                <a:gd name="connsiteY27" fmla="*/ 384256 h 485775"/>
                <a:gd name="connsiteX28" fmla="*/ 223912 w 485775"/>
                <a:gd name="connsiteY28" fmla="*/ 466799 h 485775"/>
                <a:gd name="connsiteX29" fmla="*/ 204936 w 485775"/>
                <a:gd name="connsiteY29" fmla="*/ 485775 h 485775"/>
                <a:gd name="connsiteX30" fmla="*/ 185961 w 485775"/>
                <a:gd name="connsiteY30" fmla="*/ 466799 h 485775"/>
                <a:gd name="connsiteX31" fmla="*/ 185961 w 485775"/>
                <a:gd name="connsiteY31" fmla="*/ 384256 h 485775"/>
                <a:gd name="connsiteX32" fmla="*/ 171929 w 485775"/>
                <a:gd name="connsiteY32" fmla="*/ 359724 h 485775"/>
                <a:gd name="connsiteX33" fmla="*/ 170317 w 485775"/>
                <a:gd name="connsiteY33" fmla="*/ 358776 h 485775"/>
                <a:gd name="connsiteX34" fmla="*/ 137573 w 485775"/>
                <a:gd name="connsiteY34" fmla="*/ 301527 h 485775"/>
                <a:gd name="connsiteX35" fmla="*/ 137573 w 485775"/>
                <a:gd name="connsiteY35" fmla="*/ 217270 h 485775"/>
                <a:gd name="connsiteX36" fmla="*/ 170951 w 485775"/>
                <a:gd name="connsiteY36" fmla="*/ 150641 h 485775"/>
                <a:gd name="connsiteX37" fmla="*/ 242413 w 485775"/>
                <a:gd name="connsiteY37" fmla="*/ 131880 h 485775"/>
                <a:gd name="connsiteX38" fmla="*/ 313875 w 485775"/>
                <a:gd name="connsiteY38" fmla="*/ 150641 h 485775"/>
                <a:gd name="connsiteX39" fmla="*/ 347253 w 485775"/>
                <a:gd name="connsiteY39" fmla="*/ 217270 h 485775"/>
                <a:gd name="connsiteX40" fmla="*/ 94878 w 485775"/>
                <a:gd name="connsiteY40" fmla="*/ 151805 h 485775"/>
                <a:gd name="connsiteX41" fmla="*/ 151805 w 485775"/>
                <a:gd name="connsiteY41" fmla="*/ 94878 h 485775"/>
                <a:gd name="connsiteX42" fmla="*/ 94878 w 485775"/>
                <a:gd name="connsiteY42" fmla="*/ 37951 h 485775"/>
                <a:gd name="connsiteX43" fmla="*/ 37951 w 485775"/>
                <a:gd name="connsiteY43" fmla="*/ 94878 h 485775"/>
                <a:gd name="connsiteX44" fmla="*/ 94878 w 485775"/>
                <a:gd name="connsiteY44" fmla="*/ 151805 h 485775"/>
                <a:gd name="connsiteX45" fmla="*/ 94878 w 485775"/>
                <a:gd name="connsiteY45" fmla="*/ 75902 h 485775"/>
                <a:gd name="connsiteX46" fmla="*/ 113854 w 485775"/>
                <a:gd name="connsiteY46" fmla="*/ 94878 h 485775"/>
                <a:gd name="connsiteX47" fmla="*/ 94878 w 485775"/>
                <a:gd name="connsiteY47" fmla="*/ 113854 h 485775"/>
                <a:gd name="connsiteX48" fmla="*/ 75902 w 485775"/>
                <a:gd name="connsiteY48" fmla="*/ 94878 h 485775"/>
                <a:gd name="connsiteX49" fmla="*/ 94878 w 485775"/>
                <a:gd name="connsiteY49" fmla="*/ 75902 h 485775"/>
                <a:gd name="connsiteX50" fmla="*/ 151805 w 485775"/>
                <a:gd name="connsiteY50" fmla="*/ 400385 h 485775"/>
                <a:gd name="connsiteX51" fmla="*/ 151805 w 485775"/>
                <a:gd name="connsiteY51" fmla="*/ 466799 h 485775"/>
                <a:gd name="connsiteX52" fmla="*/ 132829 w 485775"/>
                <a:gd name="connsiteY52" fmla="*/ 485775 h 485775"/>
                <a:gd name="connsiteX53" fmla="*/ 113854 w 485775"/>
                <a:gd name="connsiteY53" fmla="*/ 466799 h 485775"/>
                <a:gd name="connsiteX54" fmla="*/ 113854 w 485775"/>
                <a:gd name="connsiteY54" fmla="*/ 400385 h 485775"/>
                <a:gd name="connsiteX55" fmla="*/ 132829 w 485775"/>
                <a:gd name="connsiteY55" fmla="*/ 381409 h 485775"/>
                <a:gd name="connsiteX56" fmla="*/ 151805 w 485775"/>
                <a:gd name="connsiteY56" fmla="*/ 400385 h 485775"/>
                <a:gd name="connsiteX57" fmla="*/ 111956 w 485775"/>
                <a:gd name="connsiteY57" fmla="*/ 189281 h 485775"/>
                <a:gd name="connsiteX58" fmla="*/ 92980 w 485775"/>
                <a:gd name="connsiteY58" fmla="*/ 208257 h 485775"/>
                <a:gd name="connsiteX59" fmla="*/ 37951 w 485775"/>
                <a:gd name="connsiteY59" fmla="*/ 243836 h 485775"/>
                <a:gd name="connsiteX60" fmla="*/ 37951 w 485775"/>
                <a:gd name="connsiteY60" fmla="*/ 324483 h 485775"/>
                <a:gd name="connsiteX61" fmla="*/ 49337 w 485775"/>
                <a:gd name="connsiteY61" fmla="*/ 347253 h 485775"/>
                <a:gd name="connsiteX62" fmla="*/ 75902 w 485775"/>
                <a:gd name="connsiteY62" fmla="*/ 400385 h 485775"/>
                <a:gd name="connsiteX63" fmla="*/ 75902 w 485775"/>
                <a:gd name="connsiteY63" fmla="*/ 466799 h 485775"/>
                <a:gd name="connsiteX64" fmla="*/ 56927 w 485775"/>
                <a:gd name="connsiteY64" fmla="*/ 485775 h 485775"/>
                <a:gd name="connsiteX65" fmla="*/ 37951 w 485775"/>
                <a:gd name="connsiteY65" fmla="*/ 466799 h 485775"/>
                <a:gd name="connsiteX66" fmla="*/ 37951 w 485775"/>
                <a:gd name="connsiteY66" fmla="*/ 400385 h 485775"/>
                <a:gd name="connsiteX67" fmla="*/ 26566 w 485775"/>
                <a:gd name="connsiteY67" fmla="*/ 377614 h 485775"/>
                <a:gd name="connsiteX68" fmla="*/ 0 w 485775"/>
                <a:gd name="connsiteY68" fmla="*/ 324483 h 485775"/>
                <a:gd name="connsiteX69" fmla="*/ 0 w 485775"/>
                <a:gd name="connsiteY69" fmla="*/ 243836 h 485775"/>
                <a:gd name="connsiteX70" fmla="*/ 30457 w 485775"/>
                <a:gd name="connsiteY70" fmla="*/ 185227 h 485775"/>
                <a:gd name="connsiteX71" fmla="*/ 92980 w 485775"/>
                <a:gd name="connsiteY71" fmla="*/ 170306 h 485775"/>
                <a:gd name="connsiteX72" fmla="*/ 111956 w 485775"/>
                <a:gd name="connsiteY72" fmla="*/ 189281 h 485775"/>
                <a:gd name="connsiteX73" fmla="*/ 390897 w 485775"/>
                <a:gd name="connsiteY73" fmla="*/ 151805 h 485775"/>
                <a:gd name="connsiteX74" fmla="*/ 447824 w 485775"/>
                <a:gd name="connsiteY74" fmla="*/ 94878 h 485775"/>
                <a:gd name="connsiteX75" fmla="*/ 390897 w 485775"/>
                <a:gd name="connsiteY75" fmla="*/ 37951 h 485775"/>
                <a:gd name="connsiteX76" fmla="*/ 333970 w 485775"/>
                <a:gd name="connsiteY76" fmla="*/ 94878 h 485775"/>
                <a:gd name="connsiteX77" fmla="*/ 390897 w 485775"/>
                <a:gd name="connsiteY77" fmla="*/ 151805 h 485775"/>
                <a:gd name="connsiteX78" fmla="*/ 390897 w 485775"/>
                <a:gd name="connsiteY78" fmla="*/ 75902 h 485775"/>
                <a:gd name="connsiteX79" fmla="*/ 409873 w 485775"/>
                <a:gd name="connsiteY79" fmla="*/ 94878 h 485775"/>
                <a:gd name="connsiteX80" fmla="*/ 390897 w 485775"/>
                <a:gd name="connsiteY80" fmla="*/ 113854 h 485775"/>
                <a:gd name="connsiteX81" fmla="*/ 371922 w 485775"/>
                <a:gd name="connsiteY81" fmla="*/ 94878 h 485775"/>
                <a:gd name="connsiteX82" fmla="*/ 390897 w 485775"/>
                <a:gd name="connsiteY82" fmla="*/ 75902 h 485775"/>
                <a:gd name="connsiteX83" fmla="*/ 371922 w 485775"/>
                <a:gd name="connsiteY83" fmla="*/ 400385 h 485775"/>
                <a:gd name="connsiteX84" fmla="*/ 371922 w 485775"/>
                <a:gd name="connsiteY84" fmla="*/ 466799 h 485775"/>
                <a:gd name="connsiteX85" fmla="*/ 352946 w 485775"/>
                <a:gd name="connsiteY85" fmla="*/ 485775 h 485775"/>
                <a:gd name="connsiteX86" fmla="*/ 333970 w 485775"/>
                <a:gd name="connsiteY86" fmla="*/ 466799 h 485775"/>
                <a:gd name="connsiteX87" fmla="*/ 333970 w 485775"/>
                <a:gd name="connsiteY87" fmla="*/ 400385 h 485775"/>
                <a:gd name="connsiteX88" fmla="*/ 352946 w 485775"/>
                <a:gd name="connsiteY88" fmla="*/ 381409 h 485775"/>
                <a:gd name="connsiteX89" fmla="*/ 371922 w 485775"/>
                <a:gd name="connsiteY89" fmla="*/ 400385 h 485775"/>
                <a:gd name="connsiteX90" fmla="*/ 485775 w 485775"/>
                <a:gd name="connsiteY90" fmla="*/ 243836 h 485775"/>
                <a:gd name="connsiteX91" fmla="*/ 485775 w 485775"/>
                <a:gd name="connsiteY91" fmla="*/ 324483 h 485775"/>
                <a:gd name="connsiteX92" fmla="*/ 459209 w 485775"/>
                <a:gd name="connsiteY92" fmla="*/ 377614 h 485775"/>
                <a:gd name="connsiteX93" fmla="*/ 447824 w 485775"/>
                <a:gd name="connsiteY93" fmla="*/ 400385 h 485775"/>
                <a:gd name="connsiteX94" fmla="*/ 447824 w 485775"/>
                <a:gd name="connsiteY94" fmla="*/ 466799 h 485775"/>
                <a:gd name="connsiteX95" fmla="*/ 428848 w 485775"/>
                <a:gd name="connsiteY95" fmla="*/ 485775 h 485775"/>
                <a:gd name="connsiteX96" fmla="*/ 409873 w 485775"/>
                <a:gd name="connsiteY96" fmla="*/ 466799 h 485775"/>
                <a:gd name="connsiteX97" fmla="*/ 409873 w 485775"/>
                <a:gd name="connsiteY97" fmla="*/ 400385 h 485775"/>
                <a:gd name="connsiteX98" fmla="*/ 436438 w 485775"/>
                <a:gd name="connsiteY98" fmla="*/ 347253 h 485775"/>
                <a:gd name="connsiteX99" fmla="*/ 447824 w 485775"/>
                <a:gd name="connsiteY99" fmla="*/ 324483 h 485775"/>
                <a:gd name="connsiteX100" fmla="*/ 447824 w 485775"/>
                <a:gd name="connsiteY100" fmla="*/ 243836 h 485775"/>
                <a:gd name="connsiteX101" fmla="*/ 392795 w 485775"/>
                <a:gd name="connsiteY101" fmla="*/ 208257 h 485775"/>
                <a:gd name="connsiteX102" fmla="*/ 373819 w 485775"/>
                <a:gd name="connsiteY102" fmla="*/ 189281 h 485775"/>
                <a:gd name="connsiteX103" fmla="*/ 392795 w 485775"/>
                <a:gd name="connsiteY103" fmla="*/ 170306 h 485775"/>
                <a:gd name="connsiteX104" fmla="*/ 455318 w 485775"/>
                <a:gd name="connsiteY104" fmla="*/ 185227 h 485775"/>
                <a:gd name="connsiteX105" fmla="*/ 485775 w 485775"/>
                <a:gd name="connsiteY105" fmla="*/ 243836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85775" h="485775">
                  <a:moveTo>
                    <a:pt x="242888" y="113854"/>
                  </a:moveTo>
                  <a:cubicBezTo>
                    <a:pt x="274279" y="113854"/>
                    <a:pt x="299814" y="88318"/>
                    <a:pt x="299814" y="56927"/>
                  </a:cubicBezTo>
                  <a:cubicBezTo>
                    <a:pt x="299814" y="25536"/>
                    <a:pt x="274279" y="0"/>
                    <a:pt x="242888" y="0"/>
                  </a:cubicBezTo>
                  <a:cubicBezTo>
                    <a:pt x="211496" y="0"/>
                    <a:pt x="185961" y="25536"/>
                    <a:pt x="185961" y="56927"/>
                  </a:cubicBezTo>
                  <a:cubicBezTo>
                    <a:pt x="185961" y="88318"/>
                    <a:pt x="211496" y="113854"/>
                    <a:pt x="242888" y="113854"/>
                  </a:cubicBezTo>
                  <a:close/>
                  <a:moveTo>
                    <a:pt x="242888" y="37951"/>
                  </a:moveTo>
                  <a:cubicBezTo>
                    <a:pt x="253350" y="37951"/>
                    <a:pt x="261863" y="46464"/>
                    <a:pt x="261863" y="56927"/>
                  </a:cubicBezTo>
                  <a:cubicBezTo>
                    <a:pt x="261863" y="67389"/>
                    <a:pt x="253350" y="75902"/>
                    <a:pt x="242888" y="75902"/>
                  </a:cubicBezTo>
                  <a:cubicBezTo>
                    <a:pt x="232425" y="75902"/>
                    <a:pt x="223912" y="67389"/>
                    <a:pt x="223912" y="56927"/>
                  </a:cubicBezTo>
                  <a:cubicBezTo>
                    <a:pt x="223912" y="46464"/>
                    <a:pt x="232425" y="37951"/>
                    <a:pt x="242888" y="37951"/>
                  </a:cubicBezTo>
                  <a:close/>
                  <a:moveTo>
                    <a:pt x="347253" y="301801"/>
                  </a:moveTo>
                  <a:cubicBezTo>
                    <a:pt x="347253" y="324994"/>
                    <a:pt x="334897" y="346816"/>
                    <a:pt x="315010" y="358750"/>
                  </a:cubicBezTo>
                  <a:lnTo>
                    <a:pt x="313638" y="359573"/>
                  </a:lnTo>
                  <a:cubicBezTo>
                    <a:pt x="305110" y="364691"/>
                    <a:pt x="299814" y="374041"/>
                    <a:pt x="299814" y="383981"/>
                  </a:cubicBezTo>
                  <a:lnTo>
                    <a:pt x="299814" y="466799"/>
                  </a:lnTo>
                  <a:cubicBezTo>
                    <a:pt x="299814" y="477280"/>
                    <a:pt x="291320" y="485775"/>
                    <a:pt x="280839" y="485775"/>
                  </a:cubicBezTo>
                  <a:cubicBezTo>
                    <a:pt x="270358" y="485775"/>
                    <a:pt x="261863" y="477280"/>
                    <a:pt x="261863" y="466799"/>
                  </a:cubicBezTo>
                  <a:lnTo>
                    <a:pt x="261863" y="383981"/>
                  </a:lnTo>
                  <a:cubicBezTo>
                    <a:pt x="261863" y="360788"/>
                    <a:pt x="274219" y="338966"/>
                    <a:pt x="294107" y="327032"/>
                  </a:cubicBezTo>
                  <a:lnTo>
                    <a:pt x="295478" y="326210"/>
                  </a:lnTo>
                  <a:cubicBezTo>
                    <a:pt x="304006" y="321095"/>
                    <a:pt x="309302" y="311741"/>
                    <a:pt x="309302" y="301801"/>
                  </a:cubicBezTo>
                  <a:lnTo>
                    <a:pt x="309302" y="217270"/>
                  </a:lnTo>
                  <a:cubicBezTo>
                    <a:pt x="309302" y="178063"/>
                    <a:pt x="272926" y="169832"/>
                    <a:pt x="242413" y="169832"/>
                  </a:cubicBezTo>
                  <a:cubicBezTo>
                    <a:pt x="211900" y="169832"/>
                    <a:pt x="175524" y="178063"/>
                    <a:pt x="175524" y="217270"/>
                  </a:cubicBezTo>
                  <a:lnTo>
                    <a:pt x="175524" y="301527"/>
                  </a:lnTo>
                  <a:cubicBezTo>
                    <a:pt x="175524" y="311570"/>
                    <a:pt x="180902" y="320969"/>
                    <a:pt x="189556" y="326061"/>
                  </a:cubicBezTo>
                  <a:lnTo>
                    <a:pt x="191168" y="327010"/>
                  </a:lnTo>
                  <a:cubicBezTo>
                    <a:pt x="211367" y="338892"/>
                    <a:pt x="223912" y="360825"/>
                    <a:pt x="223912" y="384256"/>
                  </a:cubicBezTo>
                  <a:lnTo>
                    <a:pt x="223912" y="466799"/>
                  </a:lnTo>
                  <a:cubicBezTo>
                    <a:pt x="223912" y="477280"/>
                    <a:pt x="215417" y="485775"/>
                    <a:pt x="204936" y="485775"/>
                  </a:cubicBezTo>
                  <a:cubicBezTo>
                    <a:pt x="194455" y="485775"/>
                    <a:pt x="185961" y="477280"/>
                    <a:pt x="185961" y="466799"/>
                  </a:cubicBezTo>
                  <a:lnTo>
                    <a:pt x="185961" y="384256"/>
                  </a:lnTo>
                  <a:cubicBezTo>
                    <a:pt x="185961" y="374212"/>
                    <a:pt x="180583" y="364813"/>
                    <a:pt x="171929" y="359724"/>
                  </a:cubicBezTo>
                  <a:lnTo>
                    <a:pt x="170317" y="358776"/>
                  </a:lnTo>
                  <a:cubicBezTo>
                    <a:pt x="150118" y="346894"/>
                    <a:pt x="137573" y="324957"/>
                    <a:pt x="137573" y="301527"/>
                  </a:cubicBezTo>
                  <a:lnTo>
                    <a:pt x="137573" y="217270"/>
                  </a:lnTo>
                  <a:cubicBezTo>
                    <a:pt x="137573" y="188685"/>
                    <a:pt x="149114" y="165644"/>
                    <a:pt x="170951" y="150641"/>
                  </a:cubicBezTo>
                  <a:cubicBezTo>
                    <a:pt x="188815" y="138366"/>
                    <a:pt x="213527" y="131880"/>
                    <a:pt x="242413" y="131880"/>
                  </a:cubicBezTo>
                  <a:cubicBezTo>
                    <a:pt x="271299" y="131880"/>
                    <a:pt x="296012" y="138366"/>
                    <a:pt x="313875" y="150641"/>
                  </a:cubicBezTo>
                  <a:cubicBezTo>
                    <a:pt x="335712" y="165644"/>
                    <a:pt x="347253" y="188685"/>
                    <a:pt x="347253" y="217270"/>
                  </a:cubicBezTo>
                  <a:close/>
                  <a:moveTo>
                    <a:pt x="94878" y="151805"/>
                  </a:moveTo>
                  <a:cubicBezTo>
                    <a:pt x="126269" y="151805"/>
                    <a:pt x="151805" y="126269"/>
                    <a:pt x="151805" y="94878"/>
                  </a:cubicBezTo>
                  <a:cubicBezTo>
                    <a:pt x="151805" y="63487"/>
                    <a:pt x="126269" y="37951"/>
                    <a:pt x="94878" y="37951"/>
                  </a:cubicBezTo>
                  <a:cubicBezTo>
                    <a:pt x="63487" y="37951"/>
                    <a:pt x="37951" y="63487"/>
                    <a:pt x="37951" y="94878"/>
                  </a:cubicBezTo>
                  <a:cubicBezTo>
                    <a:pt x="37951" y="126269"/>
                    <a:pt x="63487" y="151805"/>
                    <a:pt x="94878" y="151805"/>
                  </a:cubicBezTo>
                  <a:close/>
                  <a:moveTo>
                    <a:pt x="94878" y="75902"/>
                  </a:moveTo>
                  <a:cubicBezTo>
                    <a:pt x="105340" y="75902"/>
                    <a:pt x="113854" y="84415"/>
                    <a:pt x="113854" y="94878"/>
                  </a:cubicBezTo>
                  <a:cubicBezTo>
                    <a:pt x="113854" y="105340"/>
                    <a:pt x="105340" y="113854"/>
                    <a:pt x="94878" y="113854"/>
                  </a:cubicBezTo>
                  <a:cubicBezTo>
                    <a:pt x="84415" y="113854"/>
                    <a:pt x="75902" y="105340"/>
                    <a:pt x="75902" y="94878"/>
                  </a:cubicBezTo>
                  <a:cubicBezTo>
                    <a:pt x="75902" y="84415"/>
                    <a:pt x="84415" y="75902"/>
                    <a:pt x="94878" y="75902"/>
                  </a:cubicBezTo>
                  <a:close/>
                  <a:moveTo>
                    <a:pt x="151805" y="400385"/>
                  </a:moveTo>
                  <a:lnTo>
                    <a:pt x="151805" y="466799"/>
                  </a:lnTo>
                  <a:cubicBezTo>
                    <a:pt x="151805" y="477280"/>
                    <a:pt x="143310" y="485775"/>
                    <a:pt x="132829" y="485775"/>
                  </a:cubicBezTo>
                  <a:cubicBezTo>
                    <a:pt x="122348" y="485775"/>
                    <a:pt x="113854" y="477280"/>
                    <a:pt x="113854" y="466799"/>
                  </a:cubicBezTo>
                  <a:lnTo>
                    <a:pt x="113854" y="400385"/>
                  </a:lnTo>
                  <a:cubicBezTo>
                    <a:pt x="113854" y="389904"/>
                    <a:pt x="122348" y="381409"/>
                    <a:pt x="132829" y="381409"/>
                  </a:cubicBezTo>
                  <a:cubicBezTo>
                    <a:pt x="143310" y="381409"/>
                    <a:pt x="151805" y="389904"/>
                    <a:pt x="151805" y="400385"/>
                  </a:cubicBezTo>
                  <a:close/>
                  <a:moveTo>
                    <a:pt x="111956" y="189281"/>
                  </a:moveTo>
                  <a:cubicBezTo>
                    <a:pt x="111956" y="199763"/>
                    <a:pt x="103461" y="208257"/>
                    <a:pt x="92980" y="208257"/>
                  </a:cubicBezTo>
                  <a:cubicBezTo>
                    <a:pt x="37951" y="208257"/>
                    <a:pt x="37951" y="234104"/>
                    <a:pt x="37951" y="243836"/>
                  </a:cubicBezTo>
                  <a:lnTo>
                    <a:pt x="37951" y="324483"/>
                  </a:lnTo>
                  <a:cubicBezTo>
                    <a:pt x="37951" y="333396"/>
                    <a:pt x="42206" y="341905"/>
                    <a:pt x="49337" y="347253"/>
                  </a:cubicBezTo>
                  <a:cubicBezTo>
                    <a:pt x="65970" y="359728"/>
                    <a:pt x="75902" y="379593"/>
                    <a:pt x="75902" y="400385"/>
                  </a:cubicBezTo>
                  <a:lnTo>
                    <a:pt x="75902" y="466799"/>
                  </a:lnTo>
                  <a:cubicBezTo>
                    <a:pt x="75902" y="477280"/>
                    <a:pt x="67408" y="485775"/>
                    <a:pt x="56927" y="485775"/>
                  </a:cubicBezTo>
                  <a:cubicBezTo>
                    <a:pt x="46446" y="485775"/>
                    <a:pt x="37951" y="477280"/>
                    <a:pt x="37951" y="466799"/>
                  </a:cubicBezTo>
                  <a:lnTo>
                    <a:pt x="37951" y="400385"/>
                  </a:lnTo>
                  <a:cubicBezTo>
                    <a:pt x="37951" y="391472"/>
                    <a:pt x="33696" y="382962"/>
                    <a:pt x="26566" y="377614"/>
                  </a:cubicBezTo>
                  <a:cubicBezTo>
                    <a:pt x="9933" y="365139"/>
                    <a:pt x="0" y="345274"/>
                    <a:pt x="0" y="324483"/>
                  </a:cubicBezTo>
                  <a:lnTo>
                    <a:pt x="0" y="243836"/>
                  </a:lnTo>
                  <a:cubicBezTo>
                    <a:pt x="0" y="218186"/>
                    <a:pt x="10533" y="197917"/>
                    <a:pt x="30457" y="185227"/>
                  </a:cubicBezTo>
                  <a:cubicBezTo>
                    <a:pt x="46001" y="175324"/>
                    <a:pt x="67037" y="170306"/>
                    <a:pt x="92980" y="170306"/>
                  </a:cubicBezTo>
                  <a:cubicBezTo>
                    <a:pt x="103461" y="170306"/>
                    <a:pt x="111956" y="178800"/>
                    <a:pt x="111956" y="189281"/>
                  </a:cubicBezTo>
                  <a:close/>
                  <a:moveTo>
                    <a:pt x="390897" y="151805"/>
                  </a:moveTo>
                  <a:cubicBezTo>
                    <a:pt x="422288" y="151805"/>
                    <a:pt x="447824" y="126269"/>
                    <a:pt x="447824" y="94878"/>
                  </a:cubicBezTo>
                  <a:cubicBezTo>
                    <a:pt x="447824" y="63487"/>
                    <a:pt x="422288" y="37951"/>
                    <a:pt x="390897" y="37951"/>
                  </a:cubicBezTo>
                  <a:cubicBezTo>
                    <a:pt x="359506" y="37951"/>
                    <a:pt x="333970" y="63487"/>
                    <a:pt x="333970" y="94878"/>
                  </a:cubicBezTo>
                  <a:cubicBezTo>
                    <a:pt x="333970" y="126269"/>
                    <a:pt x="359506" y="151805"/>
                    <a:pt x="390897" y="151805"/>
                  </a:cubicBezTo>
                  <a:close/>
                  <a:moveTo>
                    <a:pt x="390897" y="75902"/>
                  </a:moveTo>
                  <a:cubicBezTo>
                    <a:pt x="401360" y="75902"/>
                    <a:pt x="409873" y="84415"/>
                    <a:pt x="409873" y="94878"/>
                  </a:cubicBezTo>
                  <a:cubicBezTo>
                    <a:pt x="409873" y="105340"/>
                    <a:pt x="401360" y="113854"/>
                    <a:pt x="390897" y="113854"/>
                  </a:cubicBezTo>
                  <a:cubicBezTo>
                    <a:pt x="380435" y="113854"/>
                    <a:pt x="371922" y="105340"/>
                    <a:pt x="371922" y="94878"/>
                  </a:cubicBezTo>
                  <a:cubicBezTo>
                    <a:pt x="371922" y="84415"/>
                    <a:pt x="380435" y="75902"/>
                    <a:pt x="390897" y="75902"/>
                  </a:cubicBezTo>
                  <a:close/>
                  <a:moveTo>
                    <a:pt x="371922" y="400385"/>
                  </a:moveTo>
                  <a:lnTo>
                    <a:pt x="371922" y="466799"/>
                  </a:lnTo>
                  <a:cubicBezTo>
                    <a:pt x="371922" y="477280"/>
                    <a:pt x="363427" y="485775"/>
                    <a:pt x="352946" y="485775"/>
                  </a:cubicBezTo>
                  <a:cubicBezTo>
                    <a:pt x="342465" y="485775"/>
                    <a:pt x="333970" y="477280"/>
                    <a:pt x="333970" y="466799"/>
                  </a:cubicBezTo>
                  <a:lnTo>
                    <a:pt x="333970" y="400385"/>
                  </a:lnTo>
                  <a:cubicBezTo>
                    <a:pt x="333970" y="389904"/>
                    <a:pt x="342465" y="381409"/>
                    <a:pt x="352946" y="381409"/>
                  </a:cubicBezTo>
                  <a:cubicBezTo>
                    <a:pt x="363427" y="381409"/>
                    <a:pt x="371922" y="389904"/>
                    <a:pt x="371922" y="400385"/>
                  </a:cubicBezTo>
                  <a:close/>
                  <a:moveTo>
                    <a:pt x="485775" y="243836"/>
                  </a:moveTo>
                  <a:lnTo>
                    <a:pt x="485775" y="324483"/>
                  </a:lnTo>
                  <a:cubicBezTo>
                    <a:pt x="485775" y="345274"/>
                    <a:pt x="475842" y="365139"/>
                    <a:pt x="459209" y="377614"/>
                  </a:cubicBezTo>
                  <a:cubicBezTo>
                    <a:pt x="452079" y="382962"/>
                    <a:pt x="447824" y="391472"/>
                    <a:pt x="447824" y="400385"/>
                  </a:cubicBezTo>
                  <a:lnTo>
                    <a:pt x="447824" y="466799"/>
                  </a:lnTo>
                  <a:cubicBezTo>
                    <a:pt x="447824" y="477280"/>
                    <a:pt x="439329" y="485775"/>
                    <a:pt x="428848" y="485775"/>
                  </a:cubicBezTo>
                  <a:cubicBezTo>
                    <a:pt x="418367" y="485775"/>
                    <a:pt x="409873" y="477280"/>
                    <a:pt x="409873" y="466799"/>
                  </a:cubicBezTo>
                  <a:lnTo>
                    <a:pt x="409873" y="400385"/>
                  </a:lnTo>
                  <a:cubicBezTo>
                    <a:pt x="409873" y="379593"/>
                    <a:pt x="419805" y="359728"/>
                    <a:pt x="436438" y="347253"/>
                  </a:cubicBezTo>
                  <a:cubicBezTo>
                    <a:pt x="443569" y="341905"/>
                    <a:pt x="447824" y="333396"/>
                    <a:pt x="447824" y="324483"/>
                  </a:cubicBezTo>
                  <a:lnTo>
                    <a:pt x="447824" y="243836"/>
                  </a:lnTo>
                  <a:cubicBezTo>
                    <a:pt x="447824" y="234104"/>
                    <a:pt x="447824" y="208257"/>
                    <a:pt x="392795" y="208257"/>
                  </a:cubicBezTo>
                  <a:cubicBezTo>
                    <a:pt x="382314" y="208257"/>
                    <a:pt x="373819" y="199763"/>
                    <a:pt x="373819" y="189281"/>
                  </a:cubicBezTo>
                  <a:cubicBezTo>
                    <a:pt x="373819" y="178800"/>
                    <a:pt x="382314" y="170306"/>
                    <a:pt x="392795" y="170306"/>
                  </a:cubicBezTo>
                  <a:cubicBezTo>
                    <a:pt x="418738" y="170306"/>
                    <a:pt x="439774" y="175324"/>
                    <a:pt x="455318" y="185227"/>
                  </a:cubicBezTo>
                  <a:cubicBezTo>
                    <a:pt x="475242" y="197917"/>
                    <a:pt x="485775" y="218186"/>
                    <a:pt x="485775" y="243836"/>
                  </a:cubicBezTo>
                  <a:close/>
                </a:path>
              </a:pathLst>
            </a:custGeom>
            <a:solidFill>
              <a:schemeClr val="bg1"/>
            </a:solidFill>
            <a:ln w="949" cap="flat">
              <a:noFill/>
              <a:prstDash val="solid"/>
              <a:miter/>
            </a:ln>
          </p:spPr>
          <p:txBody>
            <a:bodyPr rtlCol="0" anchor="ctr"/>
            <a:lstStyle/>
            <a:p>
              <a:endParaRPr lang="en-ID"/>
            </a:p>
          </p:txBody>
        </p:sp>
      </p:grpSp>
      <p:grpSp>
        <p:nvGrpSpPr>
          <p:cNvPr id="37" name="Group 36">
            <a:extLst>
              <a:ext uri="{FF2B5EF4-FFF2-40B4-BE49-F238E27FC236}">
                <a16:creationId xmlns:a16="http://schemas.microsoft.com/office/drawing/2014/main" id="{55135104-0C8A-4FD5-862D-B225AF46EF66}"/>
              </a:ext>
            </a:extLst>
          </p:cNvPr>
          <p:cNvGrpSpPr/>
          <p:nvPr/>
        </p:nvGrpSpPr>
        <p:grpSpPr>
          <a:xfrm>
            <a:off x="5988353" y="2466295"/>
            <a:ext cx="5166930" cy="3304011"/>
            <a:chOff x="5988353" y="1612123"/>
            <a:chExt cx="5166930" cy="3304011"/>
          </a:xfrm>
        </p:grpSpPr>
        <p:grpSp>
          <p:nvGrpSpPr>
            <p:cNvPr id="12" name="Group 11">
              <a:extLst>
                <a:ext uri="{FF2B5EF4-FFF2-40B4-BE49-F238E27FC236}">
                  <a16:creationId xmlns:a16="http://schemas.microsoft.com/office/drawing/2014/main" id="{844432C7-F6BC-4996-B3E2-D627BA25A6E4}"/>
                </a:ext>
              </a:extLst>
            </p:cNvPr>
            <p:cNvGrpSpPr/>
            <p:nvPr/>
          </p:nvGrpSpPr>
          <p:grpSpPr>
            <a:xfrm>
              <a:off x="5988353" y="1612123"/>
              <a:ext cx="5166930" cy="2084472"/>
              <a:chOff x="1148145" y="1429166"/>
              <a:chExt cx="5166930" cy="2084472"/>
            </a:xfrm>
          </p:grpSpPr>
          <p:sp>
            <p:nvSpPr>
              <p:cNvPr id="13" name="Grand Title">
                <a:extLst>
                  <a:ext uri="{FF2B5EF4-FFF2-40B4-BE49-F238E27FC236}">
                    <a16:creationId xmlns:a16="http://schemas.microsoft.com/office/drawing/2014/main" id="{32DAC026-42DB-45AD-BE3C-ED4D9565AFFF}"/>
                  </a:ext>
                </a:extLst>
              </p:cNvPr>
              <p:cNvSpPr txBox="1"/>
              <p:nvPr/>
            </p:nvSpPr>
            <p:spPr>
              <a:xfrm>
                <a:off x="1148146" y="1429166"/>
                <a:ext cx="3646832"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MEMBER</a:t>
                </a:r>
                <a:r>
                  <a:rPr lang="en-US" sz="3600">
                    <a:solidFill>
                      <a:schemeClr val="bg1"/>
                    </a:solidFill>
                    <a:latin typeface="+mj-lt"/>
                  </a:rPr>
                  <a:t> </a:t>
                </a:r>
                <a:r>
                  <a:rPr lang="en-US" sz="3600">
                    <a:solidFill>
                      <a:schemeClr val="accent2"/>
                    </a:solidFill>
                    <a:latin typeface="+mj-lt"/>
                  </a:rPr>
                  <a:t>TEAMS</a:t>
                </a:r>
                <a:endParaRPr lang="en-ID" sz="3600">
                  <a:solidFill>
                    <a:schemeClr val="accent2"/>
                  </a:solidFill>
                  <a:latin typeface="+mj-lt"/>
                </a:endParaRPr>
              </a:p>
            </p:txBody>
          </p:sp>
          <p:sp>
            <p:nvSpPr>
              <p:cNvPr id="14" name="Justify Text Body">
                <a:extLst>
                  <a:ext uri="{FF2B5EF4-FFF2-40B4-BE49-F238E27FC236}">
                    <a16:creationId xmlns:a16="http://schemas.microsoft.com/office/drawing/2014/main" id="{CAC4421D-0AF7-483F-AB8A-9BEDD18C438F}"/>
                  </a:ext>
                </a:extLst>
              </p:cNvPr>
              <p:cNvSpPr txBox="1"/>
              <p:nvPr/>
            </p:nvSpPr>
            <p:spPr>
              <a:xfrm>
                <a:off x="1148146" y="2054198"/>
                <a:ext cx="5166929" cy="933589"/>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 mollis da vel</a:t>
                </a:r>
                <a:endParaRPr lang="en-ID" sz="1400">
                  <a:solidFill>
                    <a:schemeClr val="tx1">
                      <a:lumMod val="50000"/>
                      <a:lumOff val="50000"/>
                    </a:schemeClr>
                  </a:solidFill>
                </a:endParaRPr>
              </a:p>
            </p:txBody>
          </p:sp>
          <p:grpSp>
            <p:nvGrpSpPr>
              <p:cNvPr id="15" name="Group 14">
                <a:extLst>
                  <a:ext uri="{FF2B5EF4-FFF2-40B4-BE49-F238E27FC236}">
                    <a16:creationId xmlns:a16="http://schemas.microsoft.com/office/drawing/2014/main" id="{374C00DE-8486-41DE-A76B-5D28EAB47F0F}"/>
                  </a:ext>
                </a:extLst>
              </p:cNvPr>
              <p:cNvGrpSpPr/>
              <p:nvPr/>
            </p:nvGrpSpPr>
            <p:grpSpPr>
              <a:xfrm>
                <a:off x="1148145" y="3293844"/>
                <a:ext cx="1516738" cy="219794"/>
                <a:chOff x="1148144" y="4567675"/>
                <a:chExt cx="1516738" cy="219794"/>
              </a:xfrm>
              <a:gradFill>
                <a:gsLst>
                  <a:gs pos="0">
                    <a:schemeClr val="accent1"/>
                  </a:gs>
                  <a:gs pos="100000">
                    <a:schemeClr val="accent2"/>
                  </a:gs>
                </a:gsLst>
                <a:lin ang="3600000" scaled="0"/>
              </a:gradFill>
            </p:grpSpPr>
            <p:sp>
              <p:nvSpPr>
                <p:cNvPr id="16" name="Base Shape">
                  <a:extLst>
                    <a:ext uri="{FF2B5EF4-FFF2-40B4-BE49-F238E27FC236}">
                      <a16:creationId xmlns:a16="http://schemas.microsoft.com/office/drawing/2014/main" id="{3BAB6B48-8E0E-41C1-94D9-1588BF2E7352}"/>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17" name="Shape">
                  <a:extLst>
                    <a:ext uri="{FF2B5EF4-FFF2-40B4-BE49-F238E27FC236}">
                      <a16:creationId xmlns:a16="http://schemas.microsoft.com/office/drawing/2014/main" id="{81FA859A-47FD-4A40-B67A-5AC13A0F0927}"/>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grpSp>
          <p:nvGrpSpPr>
            <p:cNvPr id="31" name="Group 30">
              <a:extLst>
                <a:ext uri="{FF2B5EF4-FFF2-40B4-BE49-F238E27FC236}">
                  <a16:creationId xmlns:a16="http://schemas.microsoft.com/office/drawing/2014/main" id="{29A39F26-2EBD-429D-9948-C27DD91F60DA}"/>
                </a:ext>
              </a:extLst>
            </p:cNvPr>
            <p:cNvGrpSpPr/>
            <p:nvPr/>
          </p:nvGrpSpPr>
          <p:grpSpPr>
            <a:xfrm>
              <a:off x="5988353" y="4175440"/>
              <a:ext cx="2446184" cy="740694"/>
              <a:chOff x="8986587" y="1796198"/>
              <a:chExt cx="2446184" cy="740694"/>
            </a:xfrm>
          </p:grpSpPr>
          <p:sp>
            <p:nvSpPr>
              <p:cNvPr id="32" name="TextBox 31">
                <a:extLst>
                  <a:ext uri="{FF2B5EF4-FFF2-40B4-BE49-F238E27FC236}">
                    <a16:creationId xmlns:a16="http://schemas.microsoft.com/office/drawing/2014/main" id="{2DE98433-8CA1-4F52-A8BE-6412144B83DD}"/>
                  </a:ext>
                </a:extLst>
              </p:cNvPr>
              <p:cNvSpPr txBox="1"/>
              <p:nvPr/>
            </p:nvSpPr>
            <p:spPr>
              <a:xfrm>
                <a:off x="8986587" y="2100875"/>
                <a:ext cx="244618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a:t>suscipit eros iste metus auctor id dapibus quam aliquam as pretiun viverra ornareis</a:t>
                </a:r>
                <a:endParaRPr lang="en-ID" sz="1000"/>
              </a:p>
            </p:txBody>
          </p:sp>
          <p:sp>
            <p:nvSpPr>
              <p:cNvPr id="33" name="RightSub">
                <a:extLst>
                  <a:ext uri="{FF2B5EF4-FFF2-40B4-BE49-F238E27FC236}">
                    <a16:creationId xmlns:a16="http://schemas.microsoft.com/office/drawing/2014/main" id="{65410F07-29A0-4CE1-9A59-76269756B3C0}"/>
                  </a:ext>
                </a:extLst>
              </p:cNvPr>
              <p:cNvSpPr txBox="1"/>
              <p:nvPr/>
            </p:nvSpPr>
            <p:spPr>
              <a:xfrm>
                <a:off x="8986587" y="1796198"/>
                <a:ext cx="846386"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a:t>Insert Name</a:t>
                </a:r>
              </a:p>
            </p:txBody>
          </p:sp>
        </p:grpSp>
        <p:grpSp>
          <p:nvGrpSpPr>
            <p:cNvPr id="34" name="Group 33">
              <a:extLst>
                <a:ext uri="{FF2B5EF4-FFF2-40B4-BE49-F238E27FC236}">
                  <a16:creationId xmlns:a16="http://schemas.microsoft.com/office/drawing/2014/main" id="{4C950B3E-A68D-4F74-926D-78FD16CFF035}"/>
                </a:ext>
              </a:extLst>
            </p:cNvPr>
            <p:cNvGrpSpPr/>
            <p:nvPr/>
          </p:nvGrpSpPr>
          <p:grpSpPr>
            <a:xfrm>
              <a:off x="8709099" y="4175440"/>
              <a:ext cx="2446184" cy="740694"/>
              <a:chOff x="8986587" y="1796198"/>
              <a:chExt cx="2446184" cy="740694"/>
            </a:xfrm>
          </p:grpSpPr>
          <p:sp>
            <p:nvSpPr>
              <p:cNvPr id="35" name="TextBox 34">
                <a:extLst>
                  <a:ext uri="{FF2B5EF4-FFF2-40B4-BE49-F238E27FC236}">
                    <a16:creationId xmlns:a16="http://schemas.microsoft.com/office/drawing/2014/main" id="{00F6E93F-93EF-4360-8660-0B4EAB07E06C}"/>
                  </a:ext>
                </a:extLst>
              </p:cNvPr>
              <p:cNvSpPr txBox="1"/>
              <p:nvPr/>
            </p:nvSpPr>
            <p:spPr>
              <a:xfrm>
                <a:off x="8986587" y="2100875"/>
                <a:ext cx="244618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a:t>suscipit eros iste metus auctor id dapibus quam aliquam as pretiun viverra ornareis</a:t>
                </a:r>
                <a:endParaRPr lang="en-ID" sz="1000"/>
              </a:p>
            </p:txBody>
          </p:sp>
          <p:sp>
            <p:nvSpPr>
              <p:cNvPr id="36" name="RightSub">
                <a:extLst>
                  <a:ext uri="{FF2B5EF4-FFF2-40B4-BE49-F238E27FC236}">
                    <a16:creationId xmlns:a16="http://schemas.microsoft.com/office/drawing/2014/main" id="{1D209485-9B7A-43B4-BFE7-350FA1ABF601}"/>
                  </a:ext>
                </a:extLst>
              </p:cNvPr>
              <p:cNvSpPr txBox="1"/>
              <p:nvPr/>
            </p:nvSpPr>
            <p:spPr>
              <a:xfrm>
                <a:off x="8986587" y="1796198"/>
                <a:ext cx="846386"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a:t>Insert Name</a:t>
                </a:r>
              </a:p>
            </p:txBody>
          </p:sp>
        </p:grpSp>
      </p:grpSp>
    </p:spTree>
    <p:extLst>
      <p:ext uri="{BB962C8B-B14F-4D97-AF65-F5344CB8AC3E}">
        <p14:creationId xmlns:p14="http://schemas.microsoft.com/office/powerpoint/2010/main" val="137887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2" name="TextBox 160">
            <a:extLst>
              <a:ext uri="{FF2B5EF4-FFF2-40B4-BE49-F238E27FC236}">
                <a16:creationId xmlns:a16="http://schemas.microsoft.com/office/drawing/2014/main" id="{E8F11476-643F-40DF-A296-66ECA04EB494}"/>
              </a:ext>
            </a:extLst>
          </p:cNvPr>
          <p:cNvSpPr/>
          <p:nvPr/>
        </p:nvSpPr>
        <p:spPr>
          <a:xfrm>
            <a:off x="0" y="0"/>
            <a:ext cx="12193588" cy="6761178"/>
          </a:xfrm>
          <a:custGeom>
            <a:avLst/>
            <a:gdLst>
              <a:gd name="connsiteX0" fmla="*/ 5776775 w 12193588"/>
              <a:gd name="connsiteY0" fmla="*/ 4253509 h 6761178"/>
              <a:gd name="connsiteX1" fmla="*/ 5676878 w 12193588"/>
              <a:gd name="connsiteY1" fmla="*/ 4271331 h 6761178"/>
              <a:gd name="connsiteX2" fmla="*/ 5387763 w 12193588"/>
              <a:gd name="connsiteY2" fmla="*/ 4491937 h 6761178"/>
              <a:gd name="connsiteX3" fmla="*/ 5367120 w 12193588"/>
              <a:gd name="connsiteY3" fmla="*/ 4888482 h 6761178"/>
              <a:gd name="connsiteX4" fmla="*/ 5582165 w 12193588"/>
              <a:gd name="connsiteY4" fmla="*/ 5217454 h 6761178"/>
              <a:gd name="connsiteX5" fmla="*/ 5943211 w 12193588"/>
              <a:gd name="connsiteY5" fmla="*/ 5265302 h 6761178"/>
              <a:gd name="connsiteX6" fmla="*/ 6229207 w 12193588"/>
              <a:gd name="connsiteY6" fmla="*/ 5044080 h 6761178"/>
              <a:gd name="connsiteX7" fmla="*/ 6250955 w 12193588"/>
              <a:gd name="connsiteY7" fmla="*/ 4651659 h 6761178"/>
              <a:gd name="connsiteX8" fmla="*/ 6036191 w 12193588"/>
              <a:gd name="connsiteY8" fmla="*/ 4318191 h 6761178"/>
              <a:gd name="connsiteX9" fmla="*/ 5776775 w 12193588"/>
              <a:gd name="connsiteY9" fmla="*/ 4253509 h 6761178"/>
              <a:gd name="connsiteX10" fmla="*/ 4114223 w 12193588"/>
              <a:gd name="connsiteY10" fmla="*/ 4185423 h 6761178"/>
              <a:gd name="connsiteX11" fmla="*/ 4182250 w 12193588"/>
              <a:gd name="connsiteY11" fmla="*/ 6256545 h 6761178"/>
              <a:gd name="connsiteX12" fmla="*/ 3510423 w 12193588"/>
              <a:gd name="connsiteY12" fmla="*/ 6436561 h 6761178"/>
              <a:gd name="connsiteX13" fmla="*/ 2918196 w 12193588"/>
              <a:gd name="connsiteY13" fmla="*/ 5305633 h 6761178"/>
              <a:gd name="connsiteX14" fmla="*/ 2970762 w 12193588"/>
              <a:gd name="connsiteY14" fmla="*/ 6581163 h 6761178"/>
              <a:gd name="connsiteX15" fmla="*/ 2298936 w 12193588"/>
              <a:gd name="connsiteY15" fmla="*/ 6761178 h 6761178"/>
              <a:gd name="connsiteX16" fmla="*/ 1322288 w 12193588"/>
              <a:gd name="connsiteY16" fmla="*/ 4933520 h 6761178"/>
              <a:gd name="connsiteX17" fmla="*/ 1906009 w 12193588"/>
              <a:gd name="connsiteY17" fmla="*/ 4777112 h 6761178"/>
              <a:gd name="connsiteX18" fmla="*/ 2476376 w 12193588"/>
              <a:gd name="connsiteY18" fmla="*/ 6046698 h 6761178"/>
              <a:gd name="connsiteX19" fmla="*/ 2420888 w 12193588"/>
              <a:gd name="connsiteY19" fmla="*/ 4639151 h 6761178"/>
              <a:gd name="connsiteX20" fmla="*/ 3012870 w 12193588"/>
              <a:gd name="connsiteY20" fmla="*/ 4480530 h 6761178"/>
              <a:gd name="connsiteX21" fmla="*/ 3671341 w 12193588"/>
              <a:gd name="connsiteY21" fmla="*/ 5726508 h 6761178"/>
              <a:gd name="connsiteX22" fmla="*/ 3530501 w 12193588"/>
              <a:gd name="connsiteY22" fmla="*/ 4341831 h 6761178"/>
              <a:gd name="connsiteX23" fmla="*/ 5814478 w 12193588"/>
              <a:gd name="connsiteY23" fmla="*/ 3731678 h 6761178"/>
              <a:gd name="connsiteX24" fmla="*/ 6079403 w 12193588"/>
              <a:gd name="connsiteY24" fmla="*/ 3763607 h 6761178"/>
              <a:gd name="connsiteX25" fmla="*/ 6532888 w 12193588"/>
              <a:gd name="connsiteY25" fmla="*/ 4024270 h 6761178"/>
              <a:gd name="connsiteX26" fmla="*/ 6801632 w 12193588"/>
              <a:gd name="connsiteY26" fmla="*/ 4504106 h 6761178"/>
              <a:gd name="connsiteX27" fmla="*/ 6807426 w 12193588"/>
              <a:gd name="connsiteY27" fmla="*/ 5054397 h 6761178"/>
              <a:gd name="connsiteX28" fmla="*/ 6543658 w 12193588"/>
              <a:gd name="connsiteY28" fmla="*/ 5507249 h 6761178"/>
              <a:gd name="connsiteX29" fmla="*/ 6078226 w 12193588"/>
              <a:gd name="connsiteY29" fmla="*/ 5769180 h 6761178"/>
              <a:gd name="connsiteX30" fmla="*/ 5542811 w 12193588"/>
              <a:gd name="connsiteY30" fmla="*/ 5775425 h 6761178"/>
              <a:gd name="connsiteX31" fmla="*/ 5086570 w 12193588"/>
              <a:gd name="connsiteY31" fmla="*/ 5515499 h 6761178"/>
              <a:gd name="connsiteX32" fmla="*/ 4816444 w 12193588"/>
              <a:gd name="connsiteY32" fmla="*/ 5036035 h 6761178"/>
              <a:gd name="connsiteX33" fmla="*/ 4810648 w 12193588"/>
              <a:gd name="connsiteY33" fmla="*/ 4485743 h 6761178"/>
              <a:gd name="connsiteX34" fmla="*/ 5075801 w 12193588"/>
              <a:gd name="connsiteY34" fmla="*/ 4032521 h 6761178"/>
              <a:gd name="connsiteX35" fmla="*/ 5542606 w 12193588"/>
              <a:gd name="connsiteY35" fmla="*/ 3770221 h 6761178"/>
              <a:gd name="connsiteX36" fmla="*/ 5814478 w 12193588"/>
              <a:gd name="connsiteY36" fmla="*/ 3731678 h 6761178"/>
              <a:gd name="connsiteX37" fmla="*/ 8018891 w 12193588"/>
              <a:gd name="connsiteY37" fmla="*/ 3643801 h 6761178"/>
              <a:gd name="connsiteX38" fmla="*/ 7916422 w 12193588"/>
              <a:gd name="connsiteY38" fmla="*/ 3656507 h 6761178"/>
              <a:gd name="connsiteX39" fmla="*/ 7649353 w 12193588"/>
              <a:gd name="connsiteY39" fmla="*/ 3728068 h 6761178"/>
              <a:gd name="connsiteX40" fmla="*/ 7759279 w 12193588"/>
              <a:gd name="connsiteY40" fmla="*/ 4138318 h 6761178"/>
              <a:gd name="connsiteX41" fmla="*/ 8026348 w 12193588"/>
              <a:gd name="connsiteY41" fmla="*/ 4066757 h 6761178"/>
              <a:gd name="connsiteX42" fmla="*/ 8197531 w 12193588"/>
              <a:gd name="connsiteY42" fmla="*/ 3802512 h 6761178"/>
              <a:gd name="connsiteX43" fmla="*/ 8100508 w 12193588"/>
              <a:gd name="connsiteY43" fmla="*/ 3666194 h 6761178"/>
              <a:gd name="connsiteX44" fmla="*/ 8018891 w 12193588"/>
              <a:gd name="connsiteY44" fmla="*/ 3643801 h 6761178"/>
              <a:gd name="connsiteX45" fmla="*/ 8164566 w 12193588"/>
              <a:gd name="connsiteY45" fmla="*/ 3149097 h 6761178"/>
              <a:gd name="connsiteX46" fmla="*/ 8260390 w 12193588"/>
              <a:gd name="connsiteY46" fmla="*/ 3161504 h 6761178"/>
              <a:gd name="connsiteX47" fmla="*/ 8566945 w 12193588"/>
              <a:gd name="connsiteY47" fmla="*/ 3319885 h 6761178"/>
              <a:gd name="connsiteX48" fmla="*/ 8735861 w 12193588"/>
              <a:gd name="connsiteY48" fmla="*/ 3619897 h 6761178"/>
              <a:gd name="connsiteX49" fmla="*/ 8717773 w 12193588"/>
              <a:gd name="connsiteY49" fmla="*/ 4003950 h 6761178"/>
              <a:gd name="connsiteX50" fmla="*/ 8449315 w 12193588"/>
              <a:gd name="connsiteY50" fmla="*/ 4301647 h 6761178"/>
              <a:gd name="connsiteX51" fmla="*/ 9095496 w 12193588"/>
              <a:gd name="connsiteY51" fmla="*/ 4940045 h 6761178"/>
              <a:gd name="connsiteX52" fmla="*/ 8498021 w 12193588"/>
              <a:gd name="connsiteY52" fmla="*/ 5100138 h 6761178"/>
              <a:gd name="connsiteX53" fmla="*/ 7911723 w 12193588"/>
              <a:gd name="connsiteY53" fmla="*/ 4487016 h 6761178"/>
              <a:gd name="connsiteX54" fmla="*/ 7856665 w 12193588"/>
              <a:gd name="connsiteY54" fmla="*/ 4501768 h 6761178"/>
              <a:gd name="connsiteX55" fmla="*/ 8049220 w 12193588"/>
              <a:gd name="connsiteY55" fmla="*/ 5220394 h 6761178"/>
              <a:gd name="connsiteX56" fmla="*/ 7506805 w 12193588"/>
              <a:gd name="connsiteY56" fmla="*/ 5365734 h 6761178"/>
              <a:gd name="connsiteX57" fmla="*/ 6984468 w 12193588"/>
              <a:gd name="connsiteY57" fmla="*/ 3416343 h 6761178"/>
              <a:gd name="connsiteX58" fmla="*/ 7840765 w 12193588"/>
              <a:gd name="connsiteY58" fmla="*/ 3186899 h 6761178"/>
              <a:gd name="connsiteX59" fmla="*/ 8164566 w 12193588"/>
              <a:gd name="connsiteY59" fmla="*/ 3149097 h 6761178"/>
              <a:gd name="connsiteX60" fmla="*/ 0 w 12193588"/>
              <a:gd name="connsiteY60" fmla="*/ 2863368 h 6761178"/>
              <a:gd name="connsiteX61" fmla="*/ 2813 w 12193588"/>
              <a:gd name="connsiteY61" fmla="*/ 2863897 h 6761178"/>
              <a:gd name="connsiteX62" fmla="*/ 456299 w 12193588"/>
              <a:gd name="connsiteY62" fmla="*/ 3124560 h 6761178"/>
              <a:gd name="connsiteX63" fmla="*/ 725042 w 12193588"/>
              <a:gd name="connsiteY63" fmla="*/ 3604396 h 6761178"/>
              <a:gd name="connsiteX64" fmla="*/ 730837 w 12193588"/>
              <a:gd name="connsiteY64" fmla="*/ 4154687 h 6761178"/>
              <a:gd name="connsiteX65" fmla="*/ 467069 w 12193588"/>
              <a:gd name="connsiteY65" fmla="*/ 4607539 h 6761178"/>
              <a:gd name="connsiteX66" fmla="*/ 1635 w 12193588"/>
              <a:gd name="connsiteY66" fmla="*/ 4869470 h 6761178"/>
              <a:gd name="connsiteX67" fmla="*/ 0 w 12193588"/>
              <a:gd name="connsiteY67" fmla="*/ 4869805 h 6761178"/>
              <a:gd name="connsiteX68" fmla="*/ 0 w 12193588"/>
              <a:gd name="connsiteY68" fmla="*/ 4307418 h 6761178"/>
              <a:gd name="connsiteX69" fmla="*/ 39995 w 12193588"/>
              <a:gd name="connsiteY69" fmla="*/ 4282994 h 6761178"/>
              <a:gd name="connsiteX70" fmla="*/ 152618 w 12193588"/>
              <a:gd name="connsiteY70" fmla="*/ 4144370 h 6761178"/>
              <a:gd name="connsiteX71" fmla="*/ 174366 w 12193588"/>
              <a:gd name="connsiteY71" fmla="*/ 3751949 h 6761178"/>
              <a:gd name="connsiteX72" fmla="*/ 30317 w 12193588"/>
              <a:gd name="connsiteY72" fmla="*/ 3477639 h 6761178"/>
              <a:gd name="connsiteX73" fmla="*/ 0 w 12193588"/>
              <a:gd name="connsiteY73" fmla="*/ 3452278 h 6761178"/>
              <a:gd name="connsiteX74" fmla="*/ 1942302 w 12193588"/>
              <a:gd name="connsiteY74" fmla="*/ 2744091 h 6761178"/>
              <a:gd name="connsiteX75" fmla="*/ 1839833 w 12193588"/>
              <a:gd name="connsiteY75" fmla="*/ 2756797 h 6761178"/>
              <a:gd name="connsiteX76" fmla="*/ 1572763 w 12193588"/>
              <a:gd name="connsiteY76" fmla="*/ 2828358 h 6761178"/>
              <a:gd name="connsiteX77" fmla="*/ 1682689 w 12193588"/>
              <a:gd name="connsiteY77" fmla="*/ 3238608 h 6761178"/>
              <a:gd name="connsiteX78" fmla="*/ 1949759 w 12193588"/>
              <a:gd name="connsiteY78" fmla="*/ 3167047 h 6761178"/>
              <a:gd name="connsiteX79" fmla="*/ 2120943 w 12193588"/>
              <a:gd name="connsiteY79" fmla="*/ 2902802 h 6761178"/>
              <a:gd name="connsiteX80" fmla="*/ 2023919 w 12193588"/>
              <a:gd name="connsiteY80" fmla="*/ 2766483 h 6761178"/>
              <a:gd name="connsiteX81" fmla="*/ 1942302 w 12193588"/>
              <a:gd name="connsiteY81" fmla="*/ 2744091 h 6761178"/>
              <a:gd name="connsiteX82" fmla="*/ 10824650 w 12193588"/>
              <a:gd name="connsiteY82" fmla="*/ 2387370 h 6761178"/>
              <a:gd name="connsiteX83" fmla="*/ 10325492 w 12193588"/>
              <a:gd name="connsiteY83" fmla="*/ 3542182 h 6761178"/>
              <a:gd name="connsiteX84" fmla="*/ 11346988 w 12193588"/>
              <a:gd name="connsiteY84" fmla="*/ 4336760 h 6761178"/>
              <a:gd name="connsiteX85" fmla="*/ 10694437 w 12193588"/>
              <a:gd name="connsiteY85" fmla="*/ 4511610 h 6761178"/>
              <a:gd name="connsiteX86" fmla="*/ 9849521 w 12193588"/>
              <a:gd name="connsiteY86" fmla="*/ 3814324 h 6761178"/>
              <a:gd name="connsiteX87" fmla="*/ 10080441 w 12193588"/>
              <a:gd name="connsiteY87" fmla="*/ 4676130 h 6761178"/>
              <a:gd name="connsiteX88" fmla="*/ 9538025 w 12193588"/>
              <a:gd name="connsiteY88" fmla="*/ 4821470 h 6761178"/>
              <a:gd name="connsiteX89" fmla="*/ 9015688 w 12193588"/>
              <a:gd name="connsiteY89" fmla="*/ 2872080 h 6761178"/>
              <a:gd name="connsiteX90" fmla="*/ 9558103 w 12193588"/>
              <a:gd name="connsiteY90" fmla="*/ 2726740 h 6761178"/>
              <a:gd name="connsiteX91" fmla="*/ 9783859 w 12193588"/>
              <a:gd name="connsiteY91" fmla="*/ 3569270 h 6761178"/>
              <a:gd name="connsiteX92" fmla="*/ 10177609 w 12193588"/>
              <a:gd name="connsiteY92" fmla="*/ 2560744 h 6761178"/>
              <a:gd name="connsiteX93" fmla="*/ 2087977 w 12193588"/>
              <a:gd name="connsiteY93" fmla="*/ 2249387 h 6761178"/>
              <a:gd name="connsiteX94" fmla="*/ 2183802 w 12193588"/>
              <a:gd name="connsiteY94" fmla="*/ 2261794 h 6761178"/>
              <a:gd name="connsiteX95" fmla="*/ 2490356 w 12193588"/>
              <a:gd name="connsiteY95" fmla="*/ 2420175 h 6761178"/>
              <a:gd name="connsiteX96" fmla="*/ 2659272 w 12193588"/>
              <a:gd name="connsiteY96" fmla="*/ 2720187 h 6761178"/>
              <a:gd name="connsiteX97" fmla="*/ 2641185 w 12193588"/>
              <a:gd name="connsiteY97" fmla="*/ 3104240 h 6761178"/>
              <a:gd name="connsiteX98" fmla="*/ 2372727 w 12193588"/>
              <a:gd name="connsiteY98" fmla="*/ 3401937 h 6761178"/>
              <a:gd name="connsiteX99" fmla="*/ 3018908 w 12193588"/>
              <a:gd name="connsiteY99" fmla="*/ 4040335 h 6761178"/>
              <a:gd name="connsiteX100" fmla="*/ 2421433 w 12193588"/>
              <a:gd name="connsiteY100" fmla="*/ 4200428 h 6761178"/>
              <a:gd name="connsiteX101" fmla="*/ 1835135 w 12193588"/>
              <a:gd name="connsiteY101" fmla="*/ 3587306 h 6761178"/>
              <a:gd name="connsiteX102" fmla="*/ 1780076 w 12193588"/>
              <a:gd name="connsiteY102" fmla="*/ 3602059 h 6761178"/>
              <a:gd name="connsiteX103" fmla="*/ 1972631 w 12193588"/>
              <a:gd name="connsiteY103" fmla="*/ 4320684 h 6761178"/>
              <a:gd name="connsiteX104" fmla="*/ 1430216 w 12193588"/>
              <a:gd name="connsiteY104" fmla="*/ 4466024 h 6761178"/>
              <a:gd name="connsiteX105" fmla="*/ 907879 w 12193588"/>
              <a:gd name="connsiteY105" fmla="*/ 2516634 h 6761178"/>
              <a:gd name="connsiteX106" fmla="*/ 1764176 w 12193588"/>
              <a:gd name="connsiteY106" fmla="*/ 2287189 h 6761178"/>
              <a:gd name="connsiteX107" fmla="*/ 2087977 w 12193588"/>
              <a:gd name="connsiteY107" fmla="*/ 2249387 h 6761178"/>
              <a:gd name="connsiteX108" fmla="*/ 12193588 w 12193588"/>
              <a:gd name="connsiteY108" fmla="*/ 1991976 h 6761178"/>
              <a:gd name="connsiteX109" fmla="*/ 12193588 w 12193588"/>
              <a:gd name="connsiteY109" fmla="*/ 2573572 h 6761178"/>
              <a:gd name="connsiteX110" fmla="*/ 12147239 w 12193588"/>
              <a:gd name="connsiteY110" fmla="*/ 2618117 h 6761178"/>
              <a:gd name="connsiteX111" fmla="*/ 12098191 w 12193588"/>
              <a:gd name="connsiteY111" fmla="*/ 2693883 h 6761178"/>
              <a:gd name="connsiteX112" fmla="*/ 12077548 w 12193588"/>
              <a:gd name="connsiteY112" fmla="*/ 3090428 h 6761178"/>
              <a:gd name="connsiteX113" fmla="*/ 12161557 w 12193588"/>
              <a:gd name="connsiteY113" fmla="*/ 3285558 h 6761178"/>
              <a:gd name="connsiteX114" fmla="*/ 12193588 w 12193588"/>
              <a:gd name="connsiteY114" fmla="*/ 3325614 h 6761178"/>
              <a:gd name="connsiteX115" fmla="*/ 12193588 w 12193588"/>
              <a:gd name="connsiteY115" fmla="*/ 3957986 h 6761178"/>
              <a:gd name="connsiteX116" fmla="*/ 12126157 w 12193588"/>
              <a:gd name="connsiteY116" fmla="*/ 3936071 h 6761178"/>
              <a:gd name="connsiteX117" fmla="*/ 11796997 w 12193588"/>
              <a:gd name="connsiteY117" fmla="*/ 3717445 h 6761178"/>
              <a:gd name="connsiteX118" fmla="*/ 11526872 w 12193588"/>
              <a:gd name="connsiteY118" fmla="*/ 3237981 h 6761178"/>
              <a:gd name="connsiteX119" fmla="*/ 11521075 w 12193588"/>
              <a:gd name="connsiteY119" fmla="*/ 2687690 h 6761178"/>
              <a:gd name="connsiteX120" fmla="*/ 11786228 w 12193588"/>
              <a:gd name="connsiteY120" fmla="*/ 2234468 h 6761178"/>
              <a:gd name="connsiteX121" fmla="*/ 12121641 w 12193588"/>
              <a:gd name="connsiteY121" fmla="*/ 2015950 h 6761178"/>
              <a:gd name="connsiteX122" fmla="*/ 6410612 w 12193588"/>
              <a:gd name="connsiteY122" fmla="*/ 1555747 h 6761178"/>
              <a:gd name="connsiteX123" fmla="*/ 6310715 w 12193588"/>
              <a:gd name="connsiteY123" fmla="*/ 1573568 h 6761178"/>
              <a:gd name="connsiteX124" fmla="*/ 6021602 w 12193588"/>
              <a:gd name="connsiteY124" fmla="*/ 1794173 h 6761178"/>
              <a:gd name="connsiteX125" fmla="*/ 6000959 w 12193588"/>
              <a:gd name="connsiteY125" fmla="*/ 2190718 h 6761178"/>
              <a:gd name="connsiteX126" fmla="*/ 6216004 w 12193588"/>
              <a:gd name="connsiteY126" fmla="*/ 2519691 h 6761178"/>
              <a:gd name="connsiteX127" fmla="*/ 6577048 w 12193588"/>
              <a:gd name="connsiteY127" fmla="*/ 2567539 h 6761178"/>
              <a:gd name="connsiteX128" fmla="*/ 6863046 w 12193588"/>
              <a:gd name="connsiteY128" fmla="*/ 2346316 h 6761178"/>
              <a:gd name="connsiteX129" fmla="*/ 6884794 w 12193588"/>
              <a:gd name="connsiteY129" fmla="*/ 1953895 h 6761178"/>
              <a:gd name="connsiteX130" fmla="*/ 6670028 w 12193588"/>
              <a:gd name="connsiteY130" fmla="*/ 1620428 h 6761178"/>
              <a:gd name="connsiteX131" fmla="*/ 6410612 w 12193588"/>
              <a:gd name="connsiteY131" fmla="*/ 1555747 h 6761178"/>
              <a:gd name="connsiteX132" fmla="*/ 4748062 w 12193588"/>
              <a:gd name="connsiteY132" fmla="*/ 1487660 h 6761178"/>
              <a:gd name="connsiteX133" fmla="*/ 4248903 w 12193588"/>
              <a:gd name="connsiteY133" fmla="*/ 2642472 h 6761178"/>
              <a:gd name="connsiteX134" fmla="*/ 5270399 w 12193588"/>
              <a:gd name="connsiteY134" fmla="*/ 3437049 h 6761178"/>
              <a:gd name="connsiteX135" fmla="*/ 4617848 w 12193588"/>
              <a:gd name="connsiteY135" fmla="*/ 3611900 h 6761178"/>
              <a:gd name="connsiteX136" fmla="*/ 3772931 w 12193588"/>
              <a:gd name="connsiteY136" fmla="*/ 2914615 h 6761178"/>
              <a:gd name="connsiteX137" fmla="*/ 4003851 w 12193588"/>
              <a:gd name="connsiteY137" fmla="*/ 3776420 h 6761178"/>
              <a:gd name="connsiteX138" fmla="*/ 3461436 w 12193588"/>
              <a:gd name="connsiteY138" fmla="*/ 3921760 h 6761178"/>
              <a:gd name="connsiteX139" fmla="*/ 2939099 w 12193588"/>
              <a:gd name="connsiteY139" fmla="*/ 1972370 h 6761178"/>
              <a:gd name="connsiteX140" fmla="*/ 3481514 w 12193588"/>
              <a:gd name="connsiteY140" fmla="*/ 1827030 h 6761178"/>
              <a:gd name="connsiteX141" fmla="*/ 3707269 w 12193588"/>
              <a:gd name="connsiteY141" fmla="*/ 2669561 h 6761178"/>
              <a:gd name="connsiteX142" fmla="*/ 4101020 w 12193588"/>
              <a:gd name="connsiteY142" fmla="*/ 1661034 h 6761178"/>
              <a:gd name="connsiteX143" fmla="*/ 6448316 w 12193588"/>
              <a:gd name="connsiteY143" fmla="*/ 1033915 h 6761178"/>
              <a:gd name="connsiteX144" fmla="*/ 6713241 w 12193588"/>
              <a:gd name="connsiteY144" fmla="*/ 1065844 h 6761178"/>
              <a:gd name="connsiteX145" fmla="*/ 7166727 w 12193588"/>
              <a:gd name="connsiteY145" fmla="*/ 1326507 h 6761178"/>
              <a:gd name="connsiteX146" fmla="*/ 7435470 w 12193588"/>
              <a:gd name="connsiteY146" fmla="*/ 1806342 h 6761178"/>
              <a:gd name="connsiteX147" fmla="*/ 7441265 w 12193588"/>
              <a:gd name="connsiteY147" fmla="*/ 2356633 h 6761178"/>
              <a:gd name="connsiteX148" fmla="*/ 7177496 w 12193588"/>
              <a:gd name="connsiteY148" fmla="*/ 2809485 h 6761178"/>
              <a:gd name="connsiteX149" fmla="*/ 6712062 w 12193588"/>
              <a:gd name="connsiteY149" fmla="*/ 3071417 h 6761178"/>
              <a:gd name="connsiteX150" fmla="*/ 6176649 w 12193588"/>
              <a:gd name="connsiteY150" fmla="*/ 3077662 h 6761178"/>
              <a:gd name="connsiteX151" fmla="*/ 5720408 w 12193588"/>
              <a:gd name="connsiteY151" fmla="*/ 2817735 h 6761178"/>
              <a:gd name="connsiteX152" fmla="*/ 5450283 w 12193588"/>
              <a:gd name="connsiteY152" fmla="*/ 2338271 h 6761178"/>
              <a:gd name="connsiteX153" fmla="*/ 5444486 w 12193588"/>
              <a:gd name="connsiteY153" fmla="*/ 1787980 h 6761178"/>
              <a:gd name="connsiteX154" fmla="*/ 5709639 w 12193588"/>
              <a:gd name="connsiteY154" fmla="*/ 1334758 h 6761178"/>
              <a:gd name="connsiteX155" fmla="*/ 6176443 w 12193588"/>
              <a:gd name="connsiteY155" fmla="*/ 1072458 h 6761178"/>
              <a:gd name="connsiteX156" fmla="*/ 6448316 w 12193588"/>
              <a:gd name="connsiteY156" fmla="*/ 1033915 h 6761178"/>
              <a:gd name="connsiteX157" fmla="*/ 9292365 w 12193588"/>
              <a:gd name="connsiteY157" fmla="*/ 270016 h 6761178"/>
              <a:gd name="connsiteX158" fmla="*/ 9590423 w 12193588"/>
              <a:gd name="connsiteY158" fmla="*/ 1382384 h 6761178"/>
              <a:gd name="connsiteX159" fmla="*/ 9604321 w 12193588"/>
              <a:gd name="connsiteY159" fmla="*/ 1880330 h 6761178"/>
              <a:gd name="connsiteX160" fmla="*/ 9377902 w 12193588"/>
              <a:gd name="connsiteY160" fmla="*/ 2252338 h 6761178"/>
              <a:gd name="connsiteX161" fmla="*/ 8969062 w 12193588"/>
              <a:gd name="connsiteY161" fmla="*/ 2466655 h 6761178"/>
              <a:gd name="connsiteX162" fmla="*/ 8515099 w 12193588"/>
              <a:gd name="connsiteY162" fmla="*/ 2485010 h 6761178"/>
              <a:gd name="connsiteX163" fmla="*/ 8147147 w 12193588"/>
              <a:gd name="connsiteY163" fmla="*/ 2273729 h 6761178"/>
              <a:gd name="connsiteX164" fmla="*/ 7916364 w 12193588"/>
              <a:gd name="connsiteY164" fmla="*/ 1830947 h 6761178"/>
              <a:gd name="connsiteX165" fmla="*/ 7618306 w 12193588"/>
              <a:gd name="connsiteY165" fmla="*/ 718579 h 6761178"/>
              <a:gd name="connsiteX166" fmla="*/ 8157967 w 12193588"/>
              <a:gd name="connsiteY166" fmla="*/ 573977 h 6761178"/>
              <a:gd name="connsiteX167" fmla="*/ 8456025 w 12193588"/>
              <a:gd name="connsiteY167" fmla="*/ 1686345 h 6761178"/>
              <a:gd name="connsiteX168" fmla="*/ 8597236 w 12193588"/>
              <a:gd name="connsiteY168" fmla="*/ 1921478 h 6761178"/>
              <a:gd name="connsiteX169" fmla="*/ 8842854 w 12193588"/>
              <a:gd name="connsiteY169" fmla="*/ 1951580 h 6761178"/>
              <a:gd name="connsiteX170" fmla="*/ 9042913 w 12193588"/>
              <a:gd name="connsiteY170" fmla="*/ 1800576 h 6761178"/>
              <a:gd name="connsiteX171" fmla="*/ 9050761 w 12193588"/>
              <a:gd name="connsiteY171" fmla="*/ 1526986 h 6761178"/>
              <a:gd name="connsiteX172" fmla="*/ 8752703 w 12193588"/>
              <a:gd name="connsiteY172" fmla="*/ 414618 h 6761178"/>
              <a:gd name="connsiteX173" fmla="*/ 10300082 w 12193588"/>
              <a:gd name="connsiteY173" fmla="*/ 0 h 6761178"/>
              <a:gd name="connsiteX174" fmla="*/ 11394134 w 12193588"/>
              <a:gd name="connsiteY174" fmla="*/ 0 h 6761178"/>
              <a:gd name="connsiteX175" fmla="*/ 11436675 w 12193588"/>
              <a:gd name="connsiteY175" fmla="*/ 158767 h 6761178"/>
              <a:gd name="connsiteX176" fmla="*/ 10910769 w 12193588"/>
              <a:gd name="connsiteY176" fmla="*/ 299683 h 6761178"/>
              <a:gd name="connsiteX177" fmla="*/ 11317277 w 12193588"/>
              <a:gd name="connsiteY177" fmla="*/ 1816793 h 6761178"/>
              <a:gd name="connsiteX178" fmla="*/ 10777616 w 12193588"/>
              <a:gd name="connsiteY178" fmla="*/ 1961395 h 6761178"/>
              <a:gd name="connsiteX179" fmla="*/ 10371107 w 12193588"/>
              <a:gd name="connsiteY179" fmla="*/ 444285 h 6761178"/>
              <a:gd name="connsiteX180" fmla="*/ 9850722 w 12193588"/>
              <a:gd name="connsiteY180" fmla="*/ 583722 h 6761178"/>
              <a:gd name="connsiteX181" fmla="*/ 9734893 w 12193588"/>
              <a:gd name="connsiteY181" fmla="*/ 151442 h 676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12193588" h="6761178">
                <a:moveTo>
                  <a:pt x="5776775" y="4253509"/>
                </a:moveTo>
                <a:cubicBezTo>
                  <a:pt x="5744595" y="4256168"/>
                  <a:pt x="5711296" y="4262108"/>
                  <a:pt x="5676878" y="4271331"/>
                </a:cubicBezTo>
                <a:cubicBezTo>
                  <a:pt x="5539220" y="4308216"/>
                  <a:pt x="5442838" y="4381753"/>
                  <a:pt x="5387763" y="4491937"/>
                </a:cubicBezTo>
                <a:cubicBezTo>
                  <a:pt x="5332686" y="4602104"/>
                  <a:pt x="5325804" y="4734286"/>
                  <a:pt x="5367120" y="4888482"/>
                </a:cubicBezTo>
                <a:cubicBezTo>
                  <a:pt x="5407450" y="5038995"/>
                  <a:pt x="5479134" y="5148657"/>
                  <a:pt x="5582165" y="5217454"/>
                </a:cubicBezTo>
                <a:cubicBezTo>
                  <a:pt x="5685197" y="5286251"/>
                  <a:pt x="5805554" y="5302187"/>
                  <a:pt x="5943211" y="5265302"/>
                </a:cubicBezTo>
                <a:cubicBezTo>
                  <a:pt x="6079044" y="5228906"/>
                  <a:pt x="6174376" y="5155176"/>
                  <a:pt x="6229207" y="5044080"/>
                </a:cubicBezTo>
                <a:cubicBezTo>
                  <a:pt x="6284038" y="4932984"/>
                  <a:pt x="6291285" y="4802172"/>
                  <a:pt x="6250955" y="4651659"/>
                </a:cubicBezTo>
                <a:cubicBezTo>
                  <a:pt x="6209639" y="4497463"/>
                  <a:pt x="6138045" y="4386309"/>
                  <a:pt x="6036191" y="4318191"/>
                </a:cubicBezTo>
                <a:cubicBezTo>
                  <a:pt x="5959784" y="4267095"/>
                  <a:pt x="5873315" y="4245534"/>
                  <a:pt x="5776775" y="4253509"/>
                </a:cubicBezTo>
                <a:close/>
                <a:moveTo>
                  <a:pt x="4114223" y="4185423"/>
                </a:moveTo>
                <a:lnTo>
                  <a:pt x="4182250" y="6256545"/>
                </a:lnTo>
                <a:lnTo>
                  <a:pt x="3510423" y="6436561"/>
                </a:lnTo>
                <a:lnTo>
                  <a:pt x="2918196" y="5305633"/>
                </a:lnTo>
                <a:lnTo>
                  <a:pt x="2970762" y="6581163"/>
                </a:lnTo>
                <a:lnTo>
                  <a:pt x="2298936" y="6761178"/>
                </a:lnTo>
                <a:lnTo>
                  <a:pt x="1322288" y="4933520"/>
                </a:lnTo>
                <a:lnTo>
                  <a:pt x="1906009" y="4777112"/>
                </a:lnTo>
                <a:lnTo>
                  <a:pt x="2476376" y="6046698"/>
                </a:lnTo>
                <a:lnTo>
                  <a:pt x="2420888" y="4639151"/>
                </a:lnTo>
                <a:lnTo>
                  <a:pt x="3012870" y="4480530"/>
                </a:lnTo>
                <a:lnTo>
                  <a:pt x="3671341" y="5726508"/>
                </a:lnTo>
                <a:lnTo>
                  <a:pt x="3530501" y="4341831"/>
                </a:lnTo>
                <a:close/>
                <a:moveTo>
                  <a:pt x="5814478" y="3731678"/>
                </a:moveTo>
                <a:cubicBezTo>
                  <a:pt x="5903945" y="3730576"/>
                  <a:pt x="5992254" y="3741218"/>
                  <a:pt x="6079403" y="3763607"/>
                </a:cubicBezTo>
                <a:cubicBezTo>
                  <a:pt x="6253717" y="3808395"/>
                  <a:pt x="6404872" y="3895279"/>
                  <a:pt x="6532888" y="4024270"/>
                </a:cubicBezTo>
                <a:cubicBezTo>
                  <a:pt x="6660904" y="4153262"/>
                  <a:pt x="6750479" y="4313198"/>
                  <a:pt x="6801632" y="4504106"/>
                </a:cubicBezTo>
                <a:cubicBezTo>
                  <a:pt x="6852786" y="4695013"/>
                  <a:pt x="6854724" y="4878431"/>
                  <a:pt x="6807426" y="5054397"/>
                </a:cubicBezTo>
                <a:cubicBezTo>
                  <a:pt x="6760145" y="5230359"/>
                  <a:pt x="6672226" y="5381303"/>
                  <a:pt x="6543658" y="5507249"/>
                </a:cubicBezTo>
                <a:cubicBezTo>
                  <a:pt x="6415102" y="5633175"/>
                  <a:pt x="6259957" y="5720485"/>
                  <a:pt x="6078226" y="5769180"/>
                </a:cubicBezTo>
                <a:cubicBezTo>
                  <a:pt x="5896509" y="5817871"/>
                  <a:pt x="5718037" y="5819953"/>
                  <a:pt x="5542811" y="5775425"/>
                </a:cubicBezTo>
                <a:cubicBezTo>
                  <a:pt x="5367582" y="5730881"/>
                  <a:pt x="5215500" y="5644246"/>
                  <a:pt x="5086570" y="5515499"/>
                </a:cubicBezTo>
                <a:cubicBezTo>
                  <a:pt x="4957642" y="5386753"/>
                  <a:pt x="4867597" y="5226942"/>
                  <a:pt x="4816444" y="5036035"/>
                </a:cubicBezTo>
                <a:cubicBezTo>
                  <a:pt x="4765290" y="4845127"/>
                  <a:pt x="4763366" y="4661706"/>
                  <a:pt x="4810648" y="4485743"/>
                </a:cubicBezTo>
                <a:cubicBezTo>
                  <a:pt x="4857931" y="4309781"/>
                  <a:pt x="4946321" y="4158711"/>
                  <a:pt x="5075801" y="4032521"/>
                </a:cubicBezTo>
                <a:cubicBezTo>
                  <a:pt x="5205287" y="3906345"/>
                  <a:pt x="5360890" y="3818912"/>
                  <a:pt x="5542606" y="3770221"/>
                </a:cubicBezTo>
                <a:cubicBezTo>
                  <a:pt x="5634386" y="3745629"/>
                  <a:pt x="5725010" y="3732781"/>
                  <a:pt x="5814478" y="3731678"/>
                </a:cubicBezTo>
                <a:close/>
                <a:moveTo>
                  <a:pt x="8018891" y="3643801"/>
                </a:moveTo>
                <a:cubicBezTo>
                  <a:pt x="7988210" y="3642188"/>
                  <a:pt x="7954054" y="3646423"/>
                  <a:pt x="7916422" y="3656507"/>
                </a:cubicBezTo>
                <a:lnTo>
                  <a:pt x="7649353" y="3728068"/>
                </a:lnTo>
                <a:lnTo>
                  <a:pt x="7759279" y="4138318"/>
                </a:lnTo>
                <a:lnTo>
                  <a:pt x="8026348" y="4066757"/>
                </a:lnTo>
                <a:cubicBezTo>
                  <a:pt x="8176876" y="4026423"/>
                  <a:pt x="8233927" y="3938343"/>
                  <a:pt x="8197531" y="3802512"/>
                </a:cubicBezTo>
                <a:cubicBezTo>
                  <a:pt x="8180315" y="3738261"/>
                  <a:pt x="8147984" y="3692819"/>
                  <a:pt x="8100508" y="3666194"/>
                </a:cubicBezTo>
                <a:cubicBezTo>
                  <a:pt x="8076777" y="3652879"/>
                  <a:pt x="8049571" y="3645415"/>
                  <a:pt x="8018891" y="3643801"/>
                </a:cubicBezTo>
                <a:close/>
                <a:moveTo>
                  <a:pt x="8164566" y="3149097"/>
                </a:moveTo>
                <a:cubicBezTo>
                  <a:pt x="8197516" y="3151148"/>
                  <a:pt x="8229458" y="3155284"/>
                  <a:pt x="8260390" y="3161504"/>
                </a:cubicBezTo>
                <a:cubicBezTo>
                  <a:pt x="8384126" y="3186400"/>
                  <a:pt x="8486307" y="3239185"/>
                  <a:pt x="8566945" y="3319885"/>
                </a:cubicBezTo>
                <a:cubicBezTo>
                  <a:pt x="8647597" y="3400581"/>
                  <a:pt x="8703892" y="3500587"/>
                  <a:pt x="8735861" y="3619897"/>
                </a:cubicBezTo>
                <a:cubicBezTo>
                  <a:pt x="8772258" y="3755730"/>
                  <a:pt x="8766235" y="3883751"/>
                  <a:pt x="8717773" y="4003950"/>
                </a:cubicBezTo>
                <a:cubicBezTo>
                  <a:pt x="8669332" y="4124163"/>
                  <a:pt x="8579836" y="4223397"/>
                  <a:pt x="8449315" y="4301647"/>
                </a:cubicBezTo>
                <a:lnTo>
                  <a:pt x="9095496" y="4940045"/>
                </a:lnTo>
                <a:lnTo>
                  <a:pt x="8498021" y="5100138"/>
                </a:lnTo>
                <a:lnTo>
                  <a:pt x="7911723" y="4487016"/>
                </a:lnTo>
                <a:lnTo>
                  <a:pt x="7856665" y="4501768"/>
                </a:lnTo>
                <a:lnTo>
                  <a:pt x="8049220" y="5220394"/>
                </a:lnTo>
                <a:lnTo>
                  <a:pt x="7506805" y="5365734"/>
                </a:lnTo>
                <a:lnTo>
                  <a:pt x="6984468" y="3416343"/>
                </a:lnTo>
                <a:lnTo>
                  <a:pt x="7840765" y="3186899"/>
                </a:lnTo>
                <a:cubicBezTo>
                  <a:pt x="7957781" y="3155545"/>
                  <a:pt x="8065714" y="3142942"/>
                  <a:pt x="8164566" y="3149097"/>
                </a:cubicBezTo>
                <a:close/>
                <a:moveTo>
                  <a:pt x="0" y="2863368"/>
                </a:moveTo>
                <a:lnTo>
                  <a:pt x="2813" y="2863897"/>
                </a:lnTo>
                <a:cubicBezTo>
                  <a:pt x="177128" y="2908685"/>
                  <a:pt x="328285" y="2995569"/>
                  <a:pt x="456299" y="3124560"/>
                </a:cubicBezTo>
                <a:cubicBezTo>
                  <a:pt x="584316" y="3253552"/>
                  <a:pt x="673889" y="3413488"/>
                  <a:pt x="725042" y="3604396"/>
                </a:cubicBezTo>
                <a:cubicBezTo>
                  <a:pt x="776196" y="3795303"/>
                  <a:pt x="778135" y="3978721"/>
                  <a:pt x="730837" y="4154687"/>
                </a:cubicBezTo>
                <a:cubicBezTo>
                  <a:pt x="683556" y="4330649"/>
                  <a:pt x="595637" y="4481593"/>
                  <a:pt x="467069" y="4607539"/>
                </a:cubicBezTo>
                <a:cubicBezTo>
                  <a:pt x="338512" y="4733465"/>
                  <a:pt x="183368" y="4820775"/>
                  <a:pt x="1635" y="4869470"/>
                </a:cubicBezTo>
                <a:lnTo>
                  <a:pt x="0" y="4869805"/>
                </a:lnTo>
                <a:lnTo>
                  <a:pt x="0" y="4307418"/>
                </a:lnTo>
                <a:lnTo>
                  <a:pt x="39995" y="4282994"/>
                </a:lnTo>
                <a:cubicBezTo>
                  <a:pt x="87662" y="4246124"/>
                  <a:pt x="125203" y="4199918"/>
                  <a:pt x="152618" y="4144370"/>
                </a:cubicBezTo>
                <a:cubicBezTo>
                  <a:pt x="207448" y="4033274"/>
                  <a:pt x="214696" y="3902462"/>
                  <a:pt x="174366" y="3751949"/>
                </a:cubicBezTo>
                <a:cubicBezTo>
                  <a:pt x="143379" y="3636302"/>
                  <a:pt x="95360" y="3544866"/>
                  <a:pt x="30317" y="3477639"/>
                </a:cubicBezTo>
                <a:lnTo>
                  <a:pt x="0" y="3452278"/>
                </a:lnTo>
                <a:close/>
                <a:moveTo>
                  <a:pt x="1942302" y="2744091"/>
                </a:moveTo>
                <a:cubicBezTo>
                  <a:pt x="1911621" y="2742477"/>
                  <a:pt x="1877465" y="2746713"/>
                  <a:pt x="1839833" y="2756797"/>
                </a:cubicBezTo>
                <a:lnTo>
                  <a:pt x="1572763" y="2828358"/>
                </a:lnTo>
                <a:lnTo>
                  <a:pt x="1682689" y="3238608"/>
                </a:lnTo>
                <a:lnTo>
                  <a:pt x="1949759" y="3167047"/>
                </a:lnTo>
                <a:cubicBezTo>
                  <a:pt x="2100287" y="3126713"/>
                  <a:pt x="2157339" y="3038634"/>
                  <a:pt x="2120943" y="2902802"/>
                </a:cubicBezTo>
                <a:cubicBezTo>
                  <a:pt x="2103727" y="2838551"/>
                  <a:pt x="2071396" y="2793110"/>
                  <a:pt x="2023919" y="2766483"/>
                </a:cubicBezTo>
                <a:cubicBezTo>
                  <a:pt x="2000188" y="2753169"/>
                  <a:pt x="1972983" y="2745705"/>
                  <a:pt x="1942302" y="2744091"/>
                </a:cubicBezTo>
                <a:close/>
                <a:moveTo>
                  <a:pt x="10824650" y="2387370"/>
                </a:moveTo>
                <a:lnTo>
                  <a:pt x="10325492" y="3542182"/>
                </a:lnTo>
                <a:lnTo>
                  <a:pt x="11346988" y="4336760"/>
                </a:lnTo>
                <a:lnTo>
                  <a:pt x="10694437" y="4511610"/>
                </a:lnTo>
                <a:lnTo>
                  <a:pt x="9849521" y="3814324"/>
                </a:lnTo>
                <a:lnTo>
                  <a:pt x="10080441" y="4676130"/>
                </a:lnTo>
                <a:lnTo>
                  <a:pt x="9538025" y="4821470"/>
                </a:lnTo>
                <a:lnTo>
                  <a:pt x="9015688" y="2872080"/>
                </a:lnTo>
                <a:lnTo>
                  <a:pt x="9558103" y="2726740"/>
                </a:lnTo>
                <a:lnTo>
                  <a:pt x="9783859" y="3569270"/>
                </a:lnTo>
                <a:lnTo>
                  <a:pt x="10177609" y="2560744"/>
                </a:lnTo>
                <a:close/>
                <a:moveTo>
                  <a:pt x="2087977" y="2249387"/>
                </a:moveTo>
                <a:cubicBezTo>
                  <a:pt x="2120928" y="2251438"/>
                  <a:pt x="2152869" y="2255574"/>
                  <a:pt x="2183802" y="2261794"/>
                </a:cubicBezTo>
                <a:cubicBezTo>
                  <a:pt x="2307537" y="2286692"/>
                  <a:pt x="2409719" y="2339475"/>
                  <a:pt x="2490356" y="2420175"/>
                </a:cubicBezTo>
                <a:cubicBezTo>
                  <a:pt x="2571008" y="2500871"/>
                  <a:pt x="2627304" y="2600878"/>
                  <a:pt x="2659272" y="2720187"/>
                </a:cubicBezTo>
                <a:cubicBezTo>
                  <a:pt x="2695669" y="2856020"/>
                  <a:pt x="2689645" y="2984041"/>
                  <a:pt x="2641185" y="3104240"/>
                </a:cubicBezTo>
                <a:cubicBezTo>
                  <a:pt x="2592743" y="3224453"/>
                  <a:pt x="2503248" y="3323687"/>
                  <a:pt x="2372727" y="3401937"/>
                </a:cubicBezTo>
                <a:lnTo>
                  <a:pt x="3018908" y="4040335"/>
                </a:lnTo>
                <a:lnTo>
                  <a:pt x="2421433" y="4200428"/>
                </a:lnTo>
                <a:lnTo>
                  <a:pt x="1835135" y="3587306"/>
                </a:lnTo>
                <a:lnTo>
                  <a:pt x="1780076" y="3602059"/>
                </a:lnTo>
                <a:lnTo>
                  <a:pt x="1972631" y="4320684"/>
                </a:lnTo>
                <a:lnTo>
                  <a:pt x="1430216" y="4466024"/>
                </a:lnTo>
                <a:lnTo>
                  <a:pt x="907879" y="2516634"/>
                </a:lnTo>
                <a:lnTo>
                  <a:pt x="1764176" y="2287189"/>
                </a:lnTo>
                <a:cubicBezTo>
                  <a:pt x="1881192" y="2255835"/>
                  <a:pt x="1989125" y="2243232"/>
                  <a:pt x="2087977" y="2249387"/>
                </a:cubicBezTo>
                <a:close/>
                <a:moveTo>
                  <a:pt x="12193588" y="1991976"/>
                </a:moveTo>
                <a:lnTo>
                  <a:pt x="12193588" y="2573572"/>
                </a:lnTo>
                <a:lnTo>
                  <a:pt x="12147239" y="2618117"/>
                </a:lnTo>
                <a:cubicBezTo>
                  <a:pt x="12128309" y="2641082"/>
                  <a:pt x="12111960" y="2666337"/>
                  <a:pt x="12098191" y="2693883"/>
                </a:cubicBezTo>
                <a:cubicBezTo>
                  <a:pt x="12043112" y="2804051"/>
                  <a:pt x="12036231" y="2936233"/>
                  <a:pt x="12077548" y="3090428"/>
                </a:cubicBezTo>
                <a:cubicBezTo>
                  <a:pt x="12097713" y="3165685"/>
                  <a:pt x="12125716" y="3230729"/>
                  <a:pt x="12161557" y="3285558"/>
                </a:cubicBezTo>
                <a:lnTo>
                  <a:pt x="12193588" y="3325614"/>
                </a:lnTo>
                <a:lnTo>
                  <a:pt x="12193588" y="3957986"/>
                </a:lnTo>
                <a:lnTo>
                  <a:pt x="12126157" y="3936071"/>
                </a:lnTo>
                <a:cubicBezTo>
                  <a:pt x="12003415" y="3886878"/>
                  <a:pt x="11893694" y="3814006"/>
                  <a:pt x="11796997" y="3717445"/>
                </a:cubicBezTo>
                <a:cubicBezTo>
                  <a:pt x="11668070" y="3588699"/>
                  <a:pt x="11578025" y="3428888"/>
                  <a:pt x="11526872" y="3237981"/>
                </a:cubicBezTo>
                <a:cubicBezTo>
                  <a:pt x="11475718" y="3047073"/>
                  <a:pt x="11473794" y="2863652"/>
                  <a:pt x="11521075" y="2687690"/>
                </a:cubicBezTo>
                <a:cubicBezTo>
                  <a:pt x="11568357" y="2511727"/>
                  <a:pt x="11656749" y="2360657"/>
                  <a:pt x="11786228" y="2234468"/>
                </a:cubicBezTo>
                <a:cubicBezTo>
                  <a:pt x="11883342" y="2139836"/>
                  <a:pt x="11995146" y="2066997"/>
                  <a:pt x="12121641" y="2015950"/>
                </a:cubicBezTo>
                <a:close/>
                <a:moveTo>
                  <a:pt x="6410612" y="1555747"/>
                </a:moveTo>
                <a:cubicBezTo>
                  <a:pt x="6378432" y="1558405"/>
                  <a:pt x="6345133" y="1564346"/>
                  <a:pt x="6310715" y="1573568"/>
                </a:cubicBezTo>
                <a:cubicBezTo>
                  <a:pt x="6173042" y="1610458"/>
                  <a:pt x="6076675" y="1683990"/>
                  <a:pt x="6021602" y="1794173"/>
                </a:cubicBezTo>
                <a:cubicBezTo>
                  <a:pt x="5966523" y="1904341"/>
                  <a:pt x="5959642" y="2036523"/>
                  <a:pt x="6000959" y="2190718"/>
                </a:cubicBezTo>
                <a:cubicBezTo>
                  <a:pt x="6041289" y="2341231"/>
                  <a:pt x="6112971" y="2450894"/>
                  <a:pt x="6216004" y="2519691"/>
                </a:cubicBezTo>
                <a:cubicBezTo>
                  <a:pt x="6319035" y="2588488"/>
                  <a:pt x="6439375" y="2604428"/>
                  <a:pt x="6577048" y="2567539"/>
                </a:cubicBezTo>
                <a:cubicBezTo>
                  <a:pt x="6712881" y="2531142"/>
                  <a:pt x="6808216" y="2457412"/>
                  <a:pt x="6863046" y="2346316"/>
                </a:cubicBezTo>
                <a:cubicBezTo>
                  <a:pt x="6917875" y="2235220"/>
                  <a:pt x="6925124" y="2104408"/>
                  <a:pt x="6884794" y="1953895"/>
                </a:cubicBezTo>
                <a:cubicBezTo>
                  <a:pt x="6843477" y="1799700"/>
                  <a:pt x="6771883" y="1688545"/>
                  <a:pt x="6670028" y="1620428"/>
                </a:cubicBezTo>
                <a:cubicBezTo>
                  <a:pt x="6593622" y="1569331"/>
                  <a:pt x="6507152" y="1547771"/>
                  <a:pt x="6410612" y="1555747"/>
                </a:cubicBezTo>
                <a:close/>
                <a:moveTo>
                  <a:pt x="4748062" y="1487660"/>
                </a:moveTo>
                <a:lnTo>
                  <a:pt x="4248903" y="2642472"/>
                </a:lnTo>
                <a:lnTo>
                  <a:pt x="5270399" y="3437049"/>
                </a:lnTo>
                <a:lnTo>
                  <a:pt x="4617848" y="3611900"/>
                </a:lnTo>
                <a:lnTo>
                  <a:pt x="3772931" y="2914615"/>
                </a:lnTo>
                <a:lnTo>
                  <a:pt x="4003851" y="3776420"/>
                </a:lnTo>
                <a:lnTo>
                  <a:pt x="3461436" y="3921760"/>
                </a:lnTo>
                <a:lnTo>
                  <a:pt x="2939099" y="1972370"/>
                </a:lnTo>
                <a:lnTo>
                  <a:pt x="3481514" y="1827030"/>
                </a:lnTo>
                <a:lnTo>
                  <a:pt x="3707269" y="2669561"/>
                </a:lnTo>
                <a:lnTo>
                  <a:pt x="4101020" y="1661034"/>
                </a:lnTo>
                <a:close/>
                <a:moveTo>
                  <a:pt x="6448316" y="1033915"/>
                </a:moveTo>
                <a:cubicBezTo>
                  <a:pt x="6537783" y="1032813"/>
                  <a:pt x="6626093" y="1043455"/>
                  <a:pt x="6713241" y="1065844"/>
                </a:cubicBezTo>
                <a:cubicBezTo>
                  <a:pt x="6887556" y="1110631"/>
                  <a:pt x="7038712" y="1197516"/>
                  <a:pt x="7166727" y="1326507"/>
                </a:cubicBezTo>
                <a:cubicBezTo>
                  <a:pt x="7294743" y="1455498"/>
                  <a:pt x="7384317" y="1615434"/>
                  <a:pt x="7435470" y="1806342"/>
                </a:cubicBezTo>
                <a:cubicBezTo>
                  <a:pt x="7486624" y="1997249"/>
                  <a:pt x="7488563" y="2180667"/>
                  <a:pt x="7441265" y="2356633"/>
                </a:cubicBezTo>
                <a:cubicBezTo>
                  <a:pt x="7393984" y="2532595"/>
                  <a:pt x="7306064" y="2683539"/>
                  <a:pt x="7177496" y="2809485"/>
                </a:cubicBezTo>
                <a:cubicBezTo>
                  <a:pt x="7048940" y="2935411"/>
                  <a:pt x="6893796" y="3022721"/>
                  <a:pt x="6712062" y="3071417"/>
                </a:cubicBezTo>
                <a:cubicBezTo>
                  <a:pt x="6530345" y="3120108"/>
                  <a:pt x="6351873" y="3122190"/>
                  <a:pt x="6176649" y="3077662"/>
                </a:cubicBezTo>
                <a:cubicBezTo>
                  <a:pt x="6001423" y="3033116"/>
                  <a:pt x="5849337" y="2946482"/>
                  <a:pt x="5720408" y="2817735"/>
                </a:cubicBezTo>
                <a:cubicBezTo>
                  <a:pt x="5591482" y="2688989"/>
                  <a:pt x="5501437" y="2529178"/>
                  <a:pt x="5450283" y="2338271"/>
                </a:cubicBezTo>
                <a:cubicBezTo>
                  <a:pt x="5399130" y="2147363"/>
                  <a:pt x="5397206" y="1963942"/>
                  <a:pt x="5444486" y="1787980"/>
                </a:cubicBezTo>
                <a:cubicBezTo>
                  <a:pt x="5491768" y="1612018"/>
                  <a:pt x="5580161" y="1460947"/>
                  <a:pt x="5709639" y="1334758"/>
                </a:cubicBezTo>
                <a:cubicBezTo>
                  <a:pt x="5839124" y="1208583"/>
                  <a:pt x="5994726" y="1121149"/>
                  <a:pt x="6176443" y="1072458"/>
                </a:cubicBezTo>
                <a:cubicBezTo>
                  <a:pt x="6268222" y="1047866"/>
                  <a:pt x="6358848" y="1035018"/>
                  <a:pt x="6448316" y="1033915"/>
                </a:cubicBezTo>
                <a:close/>
                <a:moveTo>
                  <a:pt x="9292365" y="270016"/>
                </a:moveTo>
                <a:lnTo>
                  <a:pt x="9590423" y="1382384"/>
                </a:lnTo>
                <a:cubicBezTo>
                  <a:pt x="9639607" y="1565943"/>
                  <a:pt x="9644244" y="1731923"/>
                  <a:pt x="9604321" y="1880330"/>
                </a:cubicBezTo>
                <a:cubicBezTo>
                  <a:pt x="9564415" y="2028747"/>
                  <a:pt x="9488941" y="2152744"/>
                  <a:pt x="9377902" y="2252338"/>
                </a:cubicBezTo>
                <a:cubicBezTo>
                  <a:pt x="9266880" y="2351927"/>
                  <a:pt x="9130605" y="2423370"/>
                  <a:pt x="8969062" y="2466655"/>
                </a:cubicBezTo>
                <a:cubicBezTo>
                  <a:pt x="8807533" y="2509937"/>
                  <a:pt x="8656214" y="2516044"/>
                  <a:pt x="8515099" y="2485010"/>
                </a:cubicBezTo>
                <a:cubicBezTo>
                  <a:pt x="8373979" y="2453959"/>
                  <a:pt x="8251335" y="2383537"/>
                  <a:pt x="8147147" y="2273729"/>
                </a:cubicBezTo>
                <a:cubicBezTo>
                  <a:pt x="8042962" y="2163937"/>
                  <a:pt x="7966038" y="2016332"/>
                  <a:pt x="7916364" y="1830947"/>
                </a:cubicBezTo>
                <a:lnTo>
                  <a:pt x="7618306" y="718579"/>
                </a:lnTo>
                <a:lnTo>
                  <a:pt x="8157967" y="573977"/>
                </a:lnTo>
                <a:lnTo>
                  <a:pt x="8456025" y="1686345"/>
                </a:lnTo>
                <a:cubicBezTo>
                  <a:pt x="8485536" y="1796481"/>
                  <a:pt x="8532611" y="1874857"/>
                  <a:pt x="8597236" y="1921478"/>
                </a:cubicBezTo>
                <a:cubicBezTo>
                  <a:pt x="8661858" y="1968101"/>
                  <a:pt x="8743732" y="1978139"/>
                  <a:pt x="8842854" y="1951580"/>
                </a:cubicBezTo>
                <a:cubicBezTo>
                  <a:pt x="8941973" y="1925021"/>
                  <a:pt x="9008665" y="1874685"/>
                  <a:pt x="9042913" y="1800576"/>
                </a:cubicBezTo>
                <a:cubicBezTo>
                  <a:pt x="9077164" y="1726482"/>
                  <a:pt x="9079778" y="1635280"/>
                  <a:pt x="9050761" y="1526986"/>
                </a:cubicBezTo>
                <a:lnTo>
                  <a:pt x="8752703" y="414618"/>
                </a:lnTo>
                <a:close/>
                <a:moveTo>
                  <a:pt x="10300082" y="0"/>
                </a:moveTo>
                <a:lnTo>
                  <a:pt x="11394134" y="0"/>
                </a:lnTo>
                <a:lnTo>
                  <a:pt x="11436675" y="158767"/>
                </a:lnTo>
                <a:lnTo>
                  <a:pt x="10910769" y="299683"/>
                </a:lnTo>
                <a:lnTo>
                  <a:pt x="11317277" y="1816793"/>
                </a:lnTo>
                <a:lnTo>
                  <a:pt x="10777616" y="1961395"/>
                </a:lnTo>
                <a:lnTo>
                  <a:pt x="10371107" y="444285"/>
                </a:lnTo>
                <a:lnTo>
                  <a:pt x="9850722" y="583722"/>
                </a:lnTo>
                <a:lnTo>
                  <a:pt x="9734893" y="151442"/>
                </a:lnTo>
                <a:close/>
              </a:path>
            </a:pathLst>
          </a:custGeom>
          <a:solidFill>
            <a:schemeClr val="tx2">
              <a:lumMod val="90000"/>
              <a:lumOff val="10000"/>
              <a:alpha val="14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dirty="0">
              <a:solidFill>
                <a:schemeClr val="tx1">
                  <a:lumMod val="50000"/>
                  <a:lumOff val="50000"/>
                </a:schemeClr>
              </a:solidFill>
              <a:latin typeface="+mj-lt"/>
            </a:endParaRPr>
          </a:p>
        </p:txBody>
      </p:sp>
      <p:sp>
        <p:nvSpPr>
          <p:cNvPr id="17" name="Donut 3">
            <a:extLst>
              <a:ext uri="{FF2B5EF4-FFF2-40B4-BE49-F238E27FC236}">
                <a16:creationId xmlns:a16="http://schemas.microsoft.com/office/drawing/2014/main" id="{41634391-D681-4FD6-9BE5-201F21236CC9}"/>
              </a:ext>
            </a:extLst>
          </p:cNvPr>
          <p:cNvSpPr/>
          <p:nvPr/>
        </p:nvSpPr>
        <p:spPr>
          <a:xfrm>
            <a:off x="0" y="0"/>
            <a:ext cx="5456904" cy="5456904"/>
          </a:xfrm>
          <a:custGeom>
            <a:avLst/>
            <a:gdLst>
              <a:gd name="connsiteX0" fmla="*/ 3257455 w 5456904"/>
              <a:gd name="connsiteY0" fmla="*/ 0 h 5456904"/>
              <a:gd name="connsiteX1" fmla="*/ 5344407 w 5456904"/>
              <a:gd name="connsiteY1" fmla="*/ 0 h 5456904"/>
              <a:gd name="connsiteX2" fmla="*/ 5366059 w 5456904"/>
              <a:gd name="connsiteY2" fmla="*/ 84209 h 5456904"/>
              <a:gd name="connsiteX3" fmla="*/ 5456904 w 5456904"/>
              <a:gd name="connsiteY3" fmla="*/ 985377 h 5456904"/>
              <a:gd name="connsiteX4" fmla="*/ 985377 w 5456904"/>
              <a:gd name="connsiteY4" fmla="*/ 5456904 h 5456904"/>
              <a:gd name="connsiteX5" fmla="*/ 84209 w 5456904"/>
              <a:gd name="connsiteY5" fmla="*/ 5366059 h 5456904"/>
              <a:gd name="connsiteX6" fmla="*/ 0 w 5456904"/>
              <a:gd name="connsiteY6" fmla="*/ 5346624 h 5456904"/>
              <a:gd name="connsiteX7" fmla="*/ 0 w 5456904"/>
              <a:gd name="connsiteY7" fmla="*/ 3257455 h 5456904"/>
              <a:gd name="connsiteX8" fmla="*/ 21234 w 5456904"/>
              <a:gd name="connsiteY8" fmla="*/ 3267683 h 5456904"/>
              <a:gd name="connsiteX9" fmla="*/ 985377 w 5456904"/>
              <a:gd name="connsiteY9" fmla="*/ 3462335 h 5456904"/>
              <a:gd name="connsiteX10" fmla="*/ 3462335 w 5456904"/>
              <a:gd name="connsiteY10" fmla="*/ 985377 h 5456904"/>
              <a:gd name="connsiteX11" fmla="*/ 3267684 w 5456904"/>
              <a:gd name="connsiteY11" fmla="*/ 21233 h 5456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6904" h="5456904">
                <a:moveTo>
                  <a:pt x="3257455" y="0"/>
                </a:moveTo>
                <a:lnTo>
                  <a:pt x="5344407" y="0"/>
                </a:lnTo>
                <a:lnTo>
                  <a:pt x="5366059" y="84209"/>
                </a:lnTo>
                <a:cubicBezTo>
                  <a:pt x="5425623" y="375294"/>
                  <a:pt x="5456904" y="676683"/>
                  <a:pt x="5456904" y="985377"/>
                </a:cubicBezTo>
                <a:cubicBezTo>
                  <a:pt x="5456904" y="3454933"/>
                  <a:pt x="3454933" y="5456904"/>
                  <a:pt x="985377" y="5456904"/>
                </a:cubicBezTo>
                <a:cubicBezTo>
                  <a:pt x="676683" y="5456904"/>
                  <a:pt x="375294" y="5425623"/>
                  <a:pt x="84209" y="5366059"/>
                </a:cubicBezTo>
                <a:lnTo>
                  <a:pt x="0" y="5346624"/>
                </a:lnTo>
                <a:lnTo>
                  <a:pt x="0" y="3257455"/>
                </a:lnTo>
                <a:lnTo>
                  <a:pt x="21234" y="3267683"/>
                </a:lnTo>
                <a:cubicBezTo>
                  <a:pt x="317573" y="3393024"/>
                  <a:pt x="643381" y="3462335"/>
                  <a:pt x="985377" y="3462335"/>
                </a:cubicBezTo>
                <a:cubicBezTo>
                  <a:pt x="2353363" y="3462335"/>
                  <a:pt x="3462335" y="2353363"/>
                  <a:pt x="3462335" y="985377"/>
                </a:cubicBezTo>
                <a:cubicBezTo>
                  <a:pt x="3462335" y="643381"/>
                  <a:pt x="3393025" y="317573"/>
                  <a:pt x="3267684" y="21233"/>
                </a:cubicBezTo>
                <a:close/>
              </a:path>
            </a:pathLst>
          </a:custGeom>
          <a:gradFill>
            <a:gsLst>
              <a:gs pos="0">
                <a:schemeClr val="accent1"/>
              </a:gs>
              <a:gs pos="100000">
                <a:schemeClr val="accent2"/>
              </a:gs>
            </a:gsLst>
            <a:lin ang="3600000" scaled="0"/>
          </a:gra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cxnSp>
        <p:nvCxnSpPr>
          <p:cNvPr id="22" name="Straight Connector 21">
            <a:extLst>
              <a:ext uri="{FF2B5EF4-FFF2-40B4-BE49-F238E27FC236}">
                <a16:creationId xmlns:a16="http://schemas.microsoft.com/office/drawing/2014/main" id="{CB2BBB74-91F9-4392-8479-A4808E0C101A}"/>
              </a:ext>
            </a:extLst>
          </p:cNvPr>
          <p:cNvCxnSpPr>
            <a:cxnSpLocks/>
          </p:cNvCxnSpPr>
          <p:nvPr/>
        </p:nvCxnSpPr>
        <p:spPr>
          <a:xfrm>
            <a:off x="11749088" y="4145280"/>
            <a:ext cx="0" cy="227139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CC49A88E-ACD4-46F1-B927-FB1DBB9DBE5A}"/>
              </a:ext>
            </a:extLst>
          </p:cNvPr>
          <p:cNvGrpSpPr/>
          <p:nvPr/>
        </p:nvGrpSpPr>
        <p:grpSpPr>
          <a:xfrm>
            <a:off x="5710572" y="2109102"/>
            <a:ext cx="5251902" cy="2639795"/>
            <a:chOff x="5600975" y="4044700"/>
            <a:chExt cx="5251902" cy="1567491"/>
          </a:xfrm>
        </p:grpSpPr>
        <p:sp>
          <p:nvSpPr>
            <p:cNvPr id="26" name="Rectangle 25">
              <a:extLst>
                <a:ext uri="{FF2B5EF4-FFF2-40B4-BE49-F238E27FC236}">
                  <a16:creationId xmlns:a16="http://schemas.microsoft.com/office/drawing/2014/main" id="{4E205A1E-9F62-4839-B7C0-84D249988371}"/>
                </a:ext>
              </a:extLst>
            </p:cNvPr>
            <p:cNvSpPr/>
            <p:nvPr/>
          </p:nvSpPr>
          <p:spPr>
            <a:xfrm>
              <a:off x="5600975" y="4044700"/>
              <a:ext cx="5251899" cy="822400"/>
            </a:xfrm>
            <a:prstGeom prst="rect">
              <a:avLst/>
            </a:prstGeom>
          </p:spPr>
          <p:txBody>
            <a:bodyPr wrap="square" lIns="0" tIns="0" rIns="0" bIns="0">
              <a:spAutoFit/>
            </a:bodyPr>
            <a:lstStyle/>
            <a:p>
              <a:pPr algn="just"/>
              <a:r>
                <a:rPr lang="en-US" sz="1800" dirty="0">
                  <a:solidFill>
                    <a:schemeClr val="bg1"/>
                  </a:solidFill>
                  <a:latin typeface="+mj-lt"/>
                </a:rPr>
                <a:t>A FULL-SERVICE RPM SOLUION FOR VIRTUAL CHRONIC CONDITION AND LIFESTYLE HEALTH CARE FOCUSED ON ROOT CAUSE MEDICINE AND WHOLE PERSON HEALTH </a:t>
              </a:r>
            </a:p>
            <a:p>
              <a:pPr algn="just"/>
              <a:endParaRPr lang="en-US" dirty="0">
                <a:solidFill>
                  <a:schemeClr val="bg1"/>
                </a:solidFill>
                <a:latin typeface="+mj-lt"/>
              </a:endParaRPr>
            </a:p>
          </p:txBody>
        </p:sp>
        <p:sp>
          <p:nvSpPr>
            <p:cNvPr id="27" name="Left Text Body">
              <a:extLst>
                <a:ext uri="{FF2B5EF4-FFF2-40B4-BE49-F238E27FC236}">
                  <a16:creationId xmlns:a16="http://schemas.microsoft.com/office/drawing/2014/main" id="{D971CB1C-0C7E-4EA0-8B72-43125A6926D6}"/>
                </a:ext>
              </a:extLst>
            </p:cNvPr>
            <p:cNvSpPr txBox="1"/>
            <p:nvPr/>
          </p:nvSpPr>
          <p:spPr>
            <a:xfrm>
              <a:off x="5600975" y="5283231"/>
              <a:ext cx="5251902" cy="328960"/>
            </a:xfrm>
            <a:prstGeom prst="rect">
              <a:avLst/>
            </a:prstGeom>
            <a:noFill/>
          </p:spPr>
          <p:txBody>
            <a:bodyPr wrap="square" lIns="0" tIns="0" rIns="0" bIns="0" rtlCol="0">
              <a:spAutoFit/>
            </a:bodyPr>
            <a:lstStyle/>
            <a:p>
              <a:r>
                <a:rPr lang="en-US" sz="1200" dirty="0" err="1">
                  <a:solidFill>
                    <a:schemeClr val="bg1"/>
                  </a:solidFill>
                </a:rPr>
                <a:t>nHealth</a:t>
              </a:r>
              <a:r>
                <a:rPr lang="en-US" sz="1200" dirty="0">
                  <a:solidFill>
                    <a:schemeClr val="bg1"/>
                  </a:solidFill>
                </a:rPr>
                <a:t> converts an average of 10% of qualifying patients into our virtual health and lifestyle program. 83% stay engaged for 9+ months to complete lifestyle modification.</a:t>
              </a:r>
            </a:p>
          </p:txBody>
        </p:sp>
        <p:sp>
          <p:nvSpPr>
            <p:cNvPr id="28" name="Rectangle 27">
              <a:extLst>
                <a:ext uri="{FF2B5EF4-FFF2-40B4-BE49-F238E27FC236}">
                  <a16:creationId xmlns:a16="http://schemas.microsoft.com/office/drawing/2014/main" id="{E85001B4-A7F2-461A-BF0F-39091DB95D0B}"/>
                </a:ext>
              </a:extLst>
            </p:cNvPr>
            <p:cNvSpPr/>
            <p:nvPr/>
          </p:nvSpPr>
          <p:spPr>
            <a:xfrm>
              <a:off x="5770093" y="4878556"/>
              <a:ext cx="1707199" cy="164480"/>
            </a:xfrm>
            <a:prstGeom prst="rect">
              <a:avLst/>
            </a:prstGeom>
          </p:spPr>
          <p:txBody>
            <a:bodyPr wrap="none" lIns="0" tIns="0" rIns="0" bIns="0">
              <a:spAutoFit/>
            </a:bodyPr>
            <a:lstStyle/>
            <a:p>
              <a:pPr algn="just"/>
              <a:r>
                <a:rPr lang="en-US" b="1" dirty="0">
                  <a:solidFill>
                    <a:schemeClr val="bg1"/>
                  </a:solidFill>
                  <a:latin typeface="+mj-lt"/>
                </a:rPr>
                <a:t>WHY </a:t>
              </a:r>
              <a:r>
                <a:rPr lang="en-US" b="1" dirty="0" err="1">
                  <a:solidFill>
                    <a:schemeClr val="bg1"/>
                  </a:solidFill>
                  <a:latin typeface="+mj-lt"/>
                </a:rPr>
                <a:t>nHealth</a:t>
              </a:r>
              <a:r>
                <a:rPr lang="en-US" b="1" dirty="0">
                  <a:solidFill>
                    <a:schemeClr val="bg1"/>
                  </a:solidFill>
                  <a:latin typeface="+mj-lt"/>
                </a:rPr>
                <a:t>?</a:t>
              </a:r>
            </a:p>
          </p:txBody>
        </p:sp>
      </p:grpSp>
      <p:sp>
        <p:nvSpPr>
          <p:cNvPr id="7" name="Figures">
            <a:extLst>
              <a:ext uri="{FF2B5EF4-FFF2-40B4-BE49-F238E27FC236}">
                <a16:creationId xmlns:a16="http://schemas.microsoft.com/office/drawing/2014/main" id="{6DEB2971-3E80-4397-BD60-CD252F79DDAC}"/>
              </a:ext>
            </a:extLst>
          </p:cNvPr>
          <p:cNvSpPr/>
          <p:nvPr/>
        </p:nvSpPr>
        <p:spPr>
          <a:xfrm>
            <a:off x="781525" y="722626"/>
            <a:ext cx="3460237" cy="6133608"/>
          </a:xfrm>
          <a:custGeom>
            <a:avLst/>
            <a:gdLst>
              <a:gd name="connsiteX0" fmla="*/ 1732258 w 3460237"/>
              <a:gd name="connsiteY0" fmla="*/ 6133608 h 6133608"/>
              <a:gd name="connsiteX1" fmla="*/ 1841955 w 3460237"/>
              <a:gd name="connsiteY1" fmla="*/ 5728544 h 6133608"/>
              <a:gd name="connsiteX2" fmla="*/ 1859813 w 3460237"/>
              <a:gd name="connsiteY2" fmla="*/ 5590136 h 6133608"/>
              <a:gd name="connsiteX3" fmla="*/ 1836853 w 3460237"/>
              <a:gd name="connsiteY3" fmla="*/ 5308242 h 6133608"/>
              <a:gd name="connsiteX4" fmla="*/ 1787106 w 3460237"/>
              <a:gd name="connsiteY4" fmla="*/ 5023808 h 6133608"/>
              <a:gd name="connsiteX5" fmla="*/ 1621285 w 3460237"/>
              <a:gd name="connsiteY5" fmla="*/ 4498113 h 6133608"/>
              <a:gd name="connsiteX6" fmla="*/ 1510313 w 3460237"/>
              <a:gd name="connsiteY6" fmla="*/ 4283518 h 6133608"/>
              <a:gd name="connsiteX7" fmla="*/ 1443984 w 3460237"/>
              <a:gd name="connsiteY7" fmla="*/ 4185743 h 6133608"/>
              <a:gd name="connsiteX8" fmla="*/ 1401891 w 3460237"/>
              <a:gd name="connsiteY8" fmla="*/ 4141300 h 6133608"/>
              <a:gd name="connsiteX9" fmla="*/ 1391687 w 3460237"/>
              <a:gd name="connsiteY9" fmla="*/ 4127333 h 6133608"/>
              <a:gd name="connsiteX10" fmla="*/ 1280714 w 3460237"/>
              <a:gd name="connsiteY10" fmla="*/ 4020670 h 6133608"/>
              <a:gd name="connsiteX11" fmla="*/ 1040911 w 3460237"/>
              <a:gd name="connsiteY11" fmla="*/ 3794647 h 6133608"/>
              <a:gd name="connsiteX12" fmla="*/ 959276 w 3460237"/>
              <a:gd name="connsiteY12" fmla="*/ 3502594 h 6133608"/>
              <a:gd name="connsiteX13" fmla="*/ 946521 w 3460237"/>
              <a:gd name="connsiteY13" fmla="*/ 3332441 h 6133608"/>
              <a:gd name="connsiteX14" fmla="*/ 1015401 w 3460237"/>
              <a:gd name="connsiteY14" fmla="*/ 3108957 h 6133608"/>
              <a:gd name="connsiteX15" fmla="*/ 1057494 w 3460237"/>
              <a:gd name="connsiteY15" fmla="*/ 3002295 h 6133608"/>
              <a:gd name="connsiteX16" fmla="*/ 1100862 w 3460237"/>
              <a:gd name="connsiteY16" fmla="*/ 2863887 h 6133608"/>
              <a:gd name="connsiteX17" fmla="*/ 1114893 w 3460237"/>
              <a:gd name="connsiteY17" fmla="*/ 2777541 h 6133608"/>
              <a:gd name="connsiteX18" fmla="*/ 1136577 w 3460237"/>
              <a:gd name="connsiteY18" fmla="*/ 2493107 h 6133608"/>
              <a:gd name="connsiteX19" fmla="*/ 1109791 w 3460237"/>
              <a:gd name="connsiteY19" fmla="*/ 2245497 h 6133608"/>
              <a:gd name="connsiteX20" fmla="*/ 1100862 w 3460237"/>
              <a:gd name="connsiteY20" fmla="*/ 1987729 h 6133608"/>
              <a:gd name="connsiteX21" fmla="*/ 1095760 w 3460237"/>
              <a:gd name="connsiteY21" fmla="*/ 1949635 h 6133608"/>
              <a:gd name="connsiteX22" fmla="*/ 1081729 w 3460237"/>
              <a:gd name="connsiteY22" fmla="*/ 1874717 h 6133608"/>
              <a:gd name="connsiteX23" fmla="*/ 1043463 w 3460237"/>
              <a:gd name="connsiteY23" fmla="*/ 1813767 h 6133608"/>
              <a:gd name="connsiteX24" fmla="*/ 992441 w 3460237"/>
              <a:gd name="connsiteY24" fmla="*/ 1832814 h 6133608"/>
              <a:gd name="connsiteX25" fmla="*/ 832997 w 3460237"/>
              <a:gd name="connsiteY25" fmla="*/ 1969952 h 6133608"/>
              <a:gd name="connsiteX26" fmla="*/ 622532 w 3460237"/>
              <a:gd name="connsiteY26" fmla="*/ 2131216 h 6133608"/>
              <a:gd name="connsiteX27" fmla="*/ 478395 w 3460237"/>
              <a:gd name="connsiteY27" fmla="*/ 2330573 h 6133608"/>
              <a:gd name="connsiteX28" fmla="*/ 304921 w 3460237"/>
              <a:gd name="connsiteY28" fmla="*/ 2885474 h 6133608"/>
              <a:gd name="connsiteX29" fmla="*/ 257726 w 3460237"/>
              <a:gd name="connsiteY29" fmla="*/ 3135623 h 6133608"/>
              <a:gd name="connsiteX30" fmla="*/ 289614 w 3460237"/>
              <a:gd name="connsiteY30" fmla="*/ 3220699 h 6133608"/>
              <a:gd name="connsiteX31" fmla="*/ 380178 w 3460237"/>
              <a:gd name="connsiteY31" fmla="*/ 3319743 h 6133608"/>
              <a:gd name="connsiteX32" fmla="*/ 394209 w 3460237"/>
              <a:gd name="connsiteY32" fmla="*/ 3342600 h 6133608"/>
              <a:gd name="connsiteX33" fmla="*/ 463089 w 3460237"/>
              <a:gd name="connsiteY33" fmla="*/ 3530529 h 6133608"/>
              <a:gd name="connsiteX34" fmla="*/ 454160 w 3460237"/>
              <a:gd name="connsiteY34" fmla="*/ 3574972 h 6133608"/>
              <a:gd name="connsiteX35" fmla="*/ 403138 w 3460237"/>
              <a:gd name="connsiteY35" fmla="*/ 3567353 h 6133608"/>
              <a:gd name="connsiteX36" fmla="*/ 349565 w 3460237"/>
              <a:gd name="connsiteY36" fmla="*/ 3467039 h 6133608"/>
              <a:gd name="connsiteX37" fmla="*/ 324054 w 3460237"/>
              <a:gd name="connsiteY37" fmla="*/ 3427676 h 6133608"/>
              <a:gd name="connsiteX38" fmla="*/ 283237 w 3460237"/>
              <a:gd name="connsiteY38" fmla="*/ 3465770 h 6133608"/>
              <a:gd name="connsiteX39" fmla="*/ 274308 w 3460237"/>
              <a:gd name="connsiteY39" fmla="*/ 3671476 h 6133608"/>
              <a:gd name="connsiteX40" fmla="*/ 276859 w 3460237"/>
              <a:gd name="connsiteY40" fmla="*/ 3813694 h 6133608"/>
              <a:gd name="connsiteX41" fmla="*/ 197775 w 3460237"/>
              <a:gd name="connsiteY41" fmla="*/ 3861946 h 6133608"/>
              <a:gd name="connsiteX42" fmla="*/ 186295 w 3460237"/>
              <a:gd name="connsiteY42" fmla="*/ 3853057 h 6133608"/>
              <a:gd name="connsiteX43" fmla="*/ 150580 w 3460237"/>
              <a:gd name="connsiteY43" fmla="*/ 3834010 h 6133608"/>
              <a:gd name="connsiteX44" fmla="*/ 137824 w 3460237"/>
              <a:gd name="connsiteY44" fmla="*/ 3827661 h 6133608"/>
              <a:gd name="connsiteX45" fmla="*/ 89353 w 3460237"/>
              <a:gd name="connsiteY45" fmla="*/ 3729887 h 6133608"/>
              <a:gd name="connsiteX46" fmla="*/ 79149 w 3460237"/>
              <a:gd name="connsiteY46" fmla="*/ 3679095 h 6133608"/>
              <a:gd name="connsiteX47" fmla="*/ 56189 w 3460237"/>
              <a:gd name="connsiteY47" fmla="*/ 3591480 h 6133608"/>
              <a:gd name="connsiteX48" fmla="*/ 6443 w 3460237"/>
              <a:gd name="connsiteY48" fmla="*/ 3260063 h 6133608"/>
              <a:gd name="connsiteX49" fmla="*/ 12821 w 3460237"/>
              <a:gd name="connsiteY49" fmla="*/ 3172447 h 6133608"/>
              <a:gd name="connsiteX50" fmla="*/ 53638 w 3460237"/>
              <a:gd name="connsiteY50" fmla="*/ 2976899 h 6133608"/>
              <a:gd name="connsiteX51" fmla="*/ 95731 w 3460237"/>
              <a:gd name="connsiteY51" fmla="*/ 2693735 h 6133608"/>
              <a:gd name="connsiteX52" fmla="*/ 182468 w 3460237"/>
              <a:gd name="connsiteY52" fmla="*/ 2311526 h 6133608"/>
              <a:gd name="connsiteX53" fmla="*/ 192673 w 3460237"/>
              <a:gd name="connsiteY53" fmla="*/ 2270893 h 6133608"/>
              <a:gd name="connsiteX54" fmla="*/ 236041 w 3460237"/>
              <a:gd name="connsiteY54" fmla="*/ 2133755 h 6133608"/>
              <a:gd name="connsiteX55" fmla="*/ 394209 w 3460237"/>
              <a:gd name="connsiteY55" fmla="*/ 1896303 h 6133608"/>
              <a:gd name="connsiteX56" fmla="*/ 580439 w 3460237"/>
              <a:gd name="connsiteY56" fmla="*/ 1682978 h 6133608"/>
              <a:gd name="connsiteX57" fmla="*/ 950348 w 3460237"/>
              <a:gd name="connsiteY57" fmla="*/ 1294421 h 6133608"/>
              <a:gd name="connsiteX58" fmla="*/ 1186324 w 3460237"/>
              <a:gd name="connsiteY58" fmla="*/ 1121729 h 6133608"/>
              <a:gd name="connsiteX59" fmla="*/ 1451638 w 3460237"/>
              <a:gd name="connsiteY59" fmla="*/ 1070937 h 6133608"/>
              <a:gd name="connsiteX60" fmla="*/ 1521793 w 3460237"/>
              <a:gd name="connsiteY60" fmla="*/ 1051890 h 6133608"/>
              <a:gd name="connsiteX61" fmla="*/ 1570263 w 3460237"/>
              <a:gd name="connsiteY61" fmla="*/ 1026494 h 6133608"/>
              <a:gd name="connsiteX62" fmla="*/ 1598326 w 3460237"/>
              <a:gd name="connsiteY62" fmla="*/ 970623 h 6133608"/>
              <a:gd name="connsiteX63" fmla="*/ 1602152 w 3460237"/>
              <a:gd name="connsiteY63" fmla="*/ 950306 h 6133608"/>
              <a:gd name="connsiteX64" fmla="*/ 1608530 w 3460237"/>
              <a:gd name="connsiteY64" fmla="*/ 872849 h 6133608"/>
              <a:gd name="connsiteX65" fmla="*/ 1602152 w 3460237"/>
              <a:gd name="connsiteY65" fmla="*/ 809359 h 6133608"/>
              <a:gd name="connsiteX66" fmla="*/ 1588121 w 3460237"/>
              <a:gd name="connsiteY66" fmla="*/ 484292 h 6133608"/>
              <a:gd name="connsiteX67" fmla="*/ 1646796 w 3460237"/>
              <a:gd name="connsiteY67" fmla="*/ 216365 h 6133608"/>
              <a:gd name="connsiteX68" fmla="*/ 1927417 w 3460237"/>
              <a:gd name="connsiteY68" fmla="*/ 18277 h 6133608"/>
              <a:gd name="connsiteX69" fmla="*/ 1998847 w 3460237"/>
              <a:gd name="connsiteY69" fmla="*/ 4309 h 6133608"/>
              <a:gd name="connsiteX70" fmla="*/ 2109820 w 3460237"/>
              <a:gd name="connsiteY70" fmla="*/ 79227 h 6133608"/>
              <a:gd name="connsiteX71" fmla="*/ 2148086 w 3460237"/>
              <a:gd name="connsiteY71" fmla="*/ 93195 h 6133608"/>
              <a:gd name="connsiteX72" fmla="*/ 2456769 w 3460237"/>
              <a:gd name="connsiteY72" fmla="*/ 127480 h 6133608"/>
              <a:gd name="connsiteX73" fmla="*/ 2521821 w 3460237"/>
              <a:gd name="connsiteY73" fmla="*/ 160494 h 6133608"/>
              <a:gd name="connsiteX74" fmla="*/ 2692745 w 3460237"/>
              <a:gd name="connsiteY74" fmla="*/ 334456 h 6133608"/>
              <a:gd name="connsiteX75" fmla="*/ 2714429 w 3460237"/>
              <a:gd name="connsiteY75" fmla="*/ 533814 h 6133608"/>
              <a:gd name="connsiteX76" fmla="*/ 2662132 w 3460237"/>
              <a:gd name="connsiteY76" fmla="*/ 776345 h 6133608"/>
              <a:gd name="connsiteX77" fmla="*/ 2646825 w 3460237"/>
              <a:gd name="connsiteY77" fmla="*/ 801741 h 6133608"/>
              <a:gd name="connsiteX78" fmla="*/ 2613661 w 3460237"/>
              <a:gd name="connsiteY78" fmla="*/ 844914 h 6133608"/>
              <a:gd name="connsiteX79" fmla="*/ 2600905 w 3460237"/>
              <a:gd name="connsiteY79" fmla="*/ 860151 h 6133608"/>
              <a:gd name="connsiteX80" fmla="*/ 2567741 w 3460237"/>
              <a:gd name="connsiteY80" fmla="*/ 914752 h 6133608"/>
              <a:gd name="connsiteX81" fmla="*/ 2543506 w 3460237"/>
              <a:gd name="connsiteY81" fmla="*/ 999828 h 6133608"/>
              <a:gd name="connsiteX82" fmla="*/ 2501413 w 3460237"/>
              <a:gd name="connsiteY82" fmla="*/ 1059509 h 6133608"/>
              <a:gd name="connsiteX83" fmla="*/ 2454217 w 3460237"/>
              <a:gd name="connsiteY83" fmla="*/ 1119189 h 6133608"/>
              <a:gd name="connsiteX84" fmla="*/ 2427431 w 3460237"/>
              <a:gd name="connsiteY84" fmla="*/ 1158553 h 6133608"/>
              <a:gd name="connsiteX85" fmla="*/ 2334316 w 3460237"/>
              <a:gd name="connsiteY85" fmla="*/ 1265216 h 6133608"/>
              <a:gd name="connsiteX86" fmla="*/ 2247579 w 3460237"/>
              <a:gd name="connsiteY86" fmla="*/ 1269025 h 6133608"/>
              <a:gd name="connsiteX87" fmla="*/ 2167219 w 3460237"/>
              <a:gd name="connsiteY87" fmla="*/ 1242359 h 6133608"/>
              <a:gd name="connsiteX88" fmla="*/ 2155740 w 3460237"/>
              <a:gd name="connsiteY88" fmla="*/ 1242359 h 6133608"/>
              <a:gd name="connsiteX89" fmla="*/ 2149362 w 3460237"/>
              <a:gd name="connsiteY89" fmla="*/ 1327436 h 6133608"/>
              <a:gd name="connsiteX90" fmla="*/ 2196557 w 3460237"/>
              <a:gd name="connsiteY90" fmla="*/ 1378227 h 6133608"/>
              <a:gd name="connsiteX91" fmla="*/ 2345796 w 3460237"/>
              <a:gd name="connsiteY91" fmla="*/ 1483620 h 6133608"/>
              <a:gd name="connsiteX92" fmla="*/ 2395542 w 3460237"/>
              <a:gd name="connsiteY92" fmla="*/ 1507746 h 6133608"/>
              <a:gd name="connsiteX93" fmla="*/ 2642998 w 3460237"/>
              <a:gd name="connsiteY93" fmla="*/ 1785831 h 6133608"/>
              <a:gd name="connsiteX94" fmla="*/ 2738664 w 3460237"/>
              <a:gd name="connsiteY94" fmla="*/ 1945826 h 6133608"/>
              <a:gd name="connsiteX95" fmla="*/ 2766726 w 3460237"/>
              <a:gd name="connsiteY95" fmla="*/ 1966142 h 6133608"/>
              <a:gd name="connsiteX96" fmla="*/ 2784584 w 3460237"/>
              <a:gd name="connsiteY96" fmla="*/ 1935667 h 6133608"/>
              <a:gd name="connsiteX97" fmla="*/ 2796064 w 3460237"/>
              <a:gd name="connsiteY97" fmla="*/ 1851861 h 6133608"/>
              <a:gd name="connsiteX98" fmla="*/ 2783309 w 3460237"/>
              <a:gd name="connsiteY98" fmla="*/ 1581394 h 6133608"/>
              <a:gd name="connsiteX99" fmla="*/ 2768002 w 3460237"/>
              <a:gd name="connsiteY99" fmla="*/ 1488699 h 6133608"/>
              <a:gd name="connsiteX100" fmla="*/ 2713153 w 3460237"/>
              <a:gd name="connsiteY100" fmla="*/ 1451875 h 6133608"/>
              <a:gd name="connsiteX101" fmla="*/ 2665958 w 3460237"/>
              <a:gd name="connsiteY101" fmla="*/ 1446796 h 6133608"/>
              <a:gd name="connsiteX102" fmla="*/ 2557537 w 3460237"/>
              <a:gd name="connsiteY102" fmla="*/ 1379497 h 6133608"/>
              <a:gd name="connsiteX103" fmla="*/ 2563915 w 3460237"/>
              <a:gd name="connsiteY103" fmla="*/ 1323626 h 6133608"/>
              <a:gd name="connsiteX104" fmla="*/ 2642998 w 3460237"/>
              <a:gd name="connsiteY104" fmla="*/ 1328705 h 6133608"/>
              <a:gd name="connsiteX105" fmla="*/ 2686367 w 3460237"/>
              <a:gd name="connsiteY105" fmla="*/ 1313468 h 6133608"/>
              <a:gd name="connsiteX106" fmla="*/ 2683816 w 3460237"/>
              <a:gd name="connsiteY106" fmla="*/ 1206805 h 6133608"/>
              <a:gd name="connsiteX107" fmla="*/ 2622590 w 3460237"/>
              <a:gd name="connsiteY107" fmla="*/ 1074746 h 6133608"/>
              <a:gd name="connsiteX108" fmla="*/ 2614936 w 3460237"/>
              <a:gd name="connsiteY108" fmla="*/ 1032843 h 6133608"/>
              <a:gd name="connsiteX109" fmla="*/ 2606008 w 3460237"/>
              <a:gd name="connsiteY109" fmla="*/ 957925 h 6133608"/>
              <a:gd name="connsiteX110" fmla="*/ 2618763 w 3460237"/>
              <a:gd name="connsiteY110" fmla="*/ 912213 h 6133608"/>
              <a:gd name="connsiteX111" fmla="*/ 2657029 w 3460237"/>
              <a:gd name="connsiteY111" fmla="*/ 931260 h 6133608"/>
              <a:gd name="connsiteX112" fmla="*/ 2673612 w 3460237"/>
              <a:gd name="connsiteY112" fmla="*/ 943957 h 6133608"/>
              <a:gd name="connsiteX113" fmla="*/ 2683816 w 3460237"/>
              <a:gd name="connsiteY113" fmla="*/ 924911 h 6133608"/>
              <a:gd name="connsiteX114" fmla="*/ 2732287 w 3460237"/>
              <a:gd name="connsiteY114" fmla="*/ 910943 h 6133608"/>
              <a:gd name="connsiteX115" fmla="*/ 2748869 w 3460237"/>
              <a:gd name="connsiteY115" fmla="*/ 914752 h 6133608"/>
              <a:gd name="connsiteX116" fmla="*/ 2789686 w 3460237"/>
              <a:gd name="connsiteY116" fmla="*/ 932529 h 6133608"/>
              <a:gd name="connsiteX117" fmla="*/ 2885352 w 3460237"/>
              <a:gd name="connsiteY117" fmla="*/ 1054430 h 6133608"/>
              <a:gd name="connsiteX118" fmla="*/ 2901934 w 3460237"/>
              <a:gd name="connsiteY118" fmla="*/ 1079826 h 6133608"/>
              <a:gd name="connsiteX119" fmla="*/ 2935099 w 3460237"/>
              <a:gd name="connsiteY119" fmla="*/ 1209345 h 6133608"/>
              <a:gd name="connsiteX120" fmla="*/ 2987396 w 3460237"/>
              <a:gd name="connsiteY120" fmla="*/ 1393465 h 6133608"/>
              <a:gd name="connsiteX121" fmla="*/ 2992498 w 3460237"/>
              <a:gd name="connsiteY121" fmla="*/ 1426479 h 6133608"/>
              <a:gd name="connsiteX122" fmla="*/ 3037142 w 3460237"/>
              <a:gd name="connsiteY122" fmla="*/ 1797259 h 6133608"/>
              <a:gd name="connsiteX123" fmla="*/ 3067756 w 3460237"/>
              <a:gd name="connsiteY123" fmla="*/ 2114708 h 6133608"/>
              <a:gd name="connsiteX124" fmla="*/ 3060102 w 3460237"/>
              <a:gd name="connsiteY124" fmla="*/ 2404221 h 6133608"/>
              <a:gd name="connsiteX125" fmla="*/ 3053724 w 3460237"/>
              <a:gd name="connsiteY125" fmla="*/ 2449934 h 6133608"/>
              <a:gd name="connsiteX126" fmla="*/ 2858566 w 3460237"/>
              <a:gd name="connsiteY126" fmla="*/ 2527391 h 6133608"/>
              <a:gd name="connsiteX127" fmla="*/ 2428706 w 3460237"/>
              <a:gd name="connsiteY127" fmla="*/ 2207403 h 6133608"/>
              <a:gd name="connsiteX128" fmla="*/ 2400644 w 3460237"/>
              <a:gd name="connsiteY128" fmla="*/ 2182007 h 6133608"/>
              <a:gd name="connsiteX129" fmla="*/ 2380236 w 3460237"/>
              <a:gd name="connsiteY129" fmla="*/ 2209943 h 6133608"/>
              <a:gd name="connsiteX130" fmla="*/ 2287121 w 3460237"/>
              <a:gd name="connsiteY130" fmla="*/ 2325494 h 6133608"/>
              <a:gd name="connsiteX131" fmla="*/ 2183802 w 3460237"/>
              <a:gd name="connsiteY131" fmla="*/ 2441046 h 6133608"/>
              <a:gd name="connsiteX132" fmla="*/ 2173597 w 3460237"/>
              <a:gd name="connsiteY132" fmla="*/ 2485488 h 6133608"/>
              <a:gd name="connsiteX133" fmla="*/ 2113646 w 3460237"/>
              <a:gd name="connsiteY133" fmla="*/ 2752145 h 6133608"/>
              <a:gd name="connsiteX134" fmla="*/ 2111095 w 3460237"/>
              <a:gd name="connsiteY134" fmla="*/ 2809286 h 6133608"/>
              <a:gd name="connsiteX135" fmla="*/ 2168495 w 3460237"/>
              <a:gd name="connsiteY135" fmla="*/ 2796588 h 6133608"/>
              <a:gd name="connsiteX136" fmla="*/ 2728460 w 3460237"/>
              <a:gd name="connsiteY136" fmla="*/ 2644213 h 6133608"/>
              <a:gd name="connsiteX137" fmla="*/ 3019285 w 3460237"/>
              <a:gd name="connsiteY137" fmla="*/ 2601040 h 6133608"/>
              <a:gd name="connsiteX138" fmla="*/ 3255261 w 3460237"/>
              <a:gd name="connsiteY138" fmla="*/ 2626435 h 6133608"/>
              <a:gd name="connsiteX139" fmla="*/ 3378989 w 3460237"/>
              <a:gd name="connsiteY139" fmla="*/ 2815635 h 6133608"/>
              <a:gd name="connsiteX140" fmla="*/ 3338172 w 3460237"/>
              <a:gd name="connsiteY140" fmla="*/ 3266412 h 6133608"/>
              <a:gd name="connsiteX141" fmla="*/ 3269292 w 3460237"/>
              <a:gd name="connsiteY141" fmla="*/ 3643541 h 6133608"/>
              <a:gd name="connsiteX142" fmla="*/ 3206790 w 3460237"/>
              <a:gd name="connsiteY142" fmla="*/ 3985116 h 6133608"/>
              <a:gd name="connsiteX143" fmla="*/ 3164697 w 3460237"/>
              <a:gd name="connsiteY143" fmla="*/ 4411767 h 6133608"/>
              <a:gd name="connsiteX144" fmla="*/ 3204239 w 3460237"/>
              <a:gd name="connsiteY144" fmla="*/ 4768579 h 6133608"/>
              <a:gd name="connsiteX145" fmla="*/ 3213168 w 3460237"/>
              <a:gd name="connsiteY145" fmla="*/ 4865084 h 6133608"/>
              <a:gd name="connsiteX146" fmla="*/ 3237403 w 3460237"/>
              <a:gd name="connsiteY146" fmla="*/ 4895559 h 6133608"/>
              <a:gd name="connsiteX147" fmla="*/ 3275670 w 3460237"/>
              <a:gd name="connsiteY147" fmla="*/ 4943811 h 6133608"/>
              <a:gd name="connsiteX148" fmla="*/ 3297354 w 3460237"/>
              <a:gd name="connsiteY148" fmla="*/ 5060632 h 6133608"/>
              <a:gd name="connsiteX149" fmla="*/ 3349651 w 3460237"/>
              <a:gd name="connsiteY149" fmla="*/ 5169834 h 6133608"/>
              <a:gd name="connsiteX150" fmla="*/ 3338172 w 3460237"/>
              <a:gd name="connsiteY150" fmla="*/ 5266339 h 6133608"/>
              <a:gd name="connsiteX151" fmla="*/ 3326691 w 3460237"/>
              <a:gd name="connsiteY151" fmla="*/ 5282846 h 6133608"/>
              <a:gd name="connsiteX152" fmla="*/ 3339447 w 3460237"/>
              <a:gd name="connsiteY152" fmla="*/ 5379350 h 6133608"/>
              <a:gd name="connsiteX153" fmla="*/ 3333069 w 3460237"/>
              <a:gd name="connsiteY153" fmla="*/ 5416174 h 6133608"/>
              <a:gd name="connsiteX154" fmla="*/ 3335620 w 3460237"/>
              <a:gd name="connsiteY154" fmla="*/ 5473315 h 6133608"/>
              <a:gd name="connsiteX155" fmla="*/ 3446593 w 3460237"/>
              <a:gd name="connsiteY155" fmla="*/ 5629500 h 6133608"/>
              <a:gd name="connsiteX156" fmla="*/ 3459349 w 3460237"/>
              <a:gd name="connsiteY156" fmla="*/ 5675212 h 6133608"/>
              <a:gd name="connsiteX157" fmla="*/ 3344549 w 3460237"/>
              <a:gd name="connsiteY157" fmla="*/ 5785685 h 6133608"/>
              <a:gd name="connsiteX158" fmla="*/ 3181279 w 3460237"/>
              <a:gd name="connsiteY158" fmla="*/ 5741242 h 6133608"/>
              <a:gd name="connsiteX159" fmla="*/ 3053724 w 3460237"/>
              <a:gd name="connsiteY159" fmla="*/ 5672673 h 6133608"/>
              <a:gd name="connsiteX160" fmla="*/ 2942752 w 3460237"/>
              <a:gd name="connsiteY160" fmla="*/ 5585057 h 6133608"/>
              <a:gd name="connsiteX161" fmla="*/ 2861117 w 3460237"/>
              <a:gd name="connsiteY161" fmla="*/ 5484743 h 6133608"/>
              <a:gd name="connsiteX162" fmla="*/ 2831779 w 3460237"/>
              <a:gd name="connsiteY162" fmla="*/ 5432682 h 6133608"/>
              <a:gd name="connsiteX163" fmla="*/ 2801166 w 3460237"/>
              <a:gd name="connsiteY163" fmla="*/ 5388239 h 6133608"/>
              <a:gd name="connsiteX164" fmla="*/ 2711878 w 3460237"/>
              <a:gd name="connsiteY164" fmla="*/ 5233324 h 6133608"/>
              <a:gd name="connsiteX165" fmla="*/ 2649376 w 3460237"/>
              <a:gd name="connsiteY165" fmla="*/ 5145708 h 6133608"/>
              <a:gd name="connsiteX166" fmla="*/ 2622590 w 3460237"/>
              <a:gd name="connsiteY166" fmla="*/ 5112693 h 6133608"/>
              <a:gd name="connsiteX167" fmla="*/ 2500137 w 3460237"/>
              <a:gd name="connsiteY167" fmla="*/ 4945080 h 6133608"/>
              <a:gd name="connsiteX168" fmla="*/ 2516719 w 3460237"/>
              <a:gd name="connsiteY168" fmla="*/ 4811752 h 6133608"/>
              <a:gd name="connsiteX169" fmla="*/ 2691469 w 3460237"/>
              <a:gd name="connsiteY169" fmla="*/ 4696201 h 6133608"/>
              <a:gd name="connsiteX170" fmla="*/ 2789686 w 3460237"/>
              <a:gd name="connsiteY170" fmla="*/ 4636520 h 6133608"/>
              <a:gd name="connsiteX171" fmla="*/ 2801166 w 3460237"/>
              <a:gd name="connsiteY171" fmla="*/ 4593348 h 6133608"/>
              <a:gd name="connsiteX172" fmla="*/ 2789686 w 3460237"/>
              <a:gd name="connsiteY172" fmla="*/ 4543826 h 6133608"/>
              <a:gd name="connsiteX173" fmla="*/ 2801166 w 3460237"/>
              <a:gd name="connsiteY173" fmla="*/ 4524779 h 6133608"/>
              <a:gd name="connsiteX174" fmla="*/ 2830504 w 3460237"/>
              <a:gd name="connsiteY174" fmla="*/ 4462558 h 6133608"/>
              <a:gd name="connsiteX175" fmla="*/ 2820300 w 3460237"/>
              <a:gd name="connsiteY175" fmla="*/ 4366054 h 6133608"/>
              <a:gd name="connsiteX176" fmla="*/ 2790962 w 3460237"/>
              <a:gd name="connsiteY176" fmla="*/ 4029559 h 6133608"/>
              <a:gd name="connsiteX177" fmla="*/ 2759073 w 3460237"/>
              <a:gd name="connsiteY177" fmla="*/ 3720998 h 6133608"/>
              <a:gd name="connsiteX178" fmla="*/ 2746318 w 3460237"/>
              <a:gd name="connsiteY178" fmla="*/ 3411169 h 6133608"/>
              <a:gd name="connsiteX179" fmla="*/ 2704225 w 3460237"/>
              <a:gd name="connsiteY179" fmla="*/ 3381963 h 6133608"/>
              <a:gd name="connsiteX180" fmla="*/ 2437635 w 3460237"/>
              <a:gd name="connsiteY180" fmla="*/ 3535608 h 6133608"/>
              <a:gd name="connsiteX181" fmla="*/ 2234823 w 3460237"/>
              <a:gd name="connsiteY181" fmla="*/ 3677825 h 6133608"/>
              <a:gd name="connsiteX182" fmla="*/ 2220792 w 3460237"/>
              <a:gd name="connsiteY182" fmla="*/ 3734966 h 6133608"/>
              <a:gd name="connsiteX183" fmla="*/ 2233548 w 3460237"/>
              <a:gd name="connsiteY183" fmla="*/ 3808614 h 6133608"/>
              <a:gd name="connsiteX184" fmla="*/ 2311356 w 3460237"/>
              <a:gd name="connsiteY184" fmla="*/ 4042257 h 6133608"/>
              <a:gd name="connsiteX185" fmla="*/ 2368756 w 3460237"/>
              <a:gd name="connsiteY185" fmla="*/ 4321612 h 6133608"/>
              <a:gd name="connsiteX186" fmla="*/ 2391716 w 3460237"/>
              <a:gd name="connsiteY186" fmla="*/ 4914605 h 6133608"/>
              <a:gd name="connsiteX187" fmla="*/ 2367480 w 3460237"/>
              <a:gd name="connsiteY187" fmla="*/ 5126661 h 6133608"/>
              <a:gd name="connsiteX188" fmla="*/ 2361103 w 3460237"/>
              <a:gd name="connsiteY188" fmla="*/ 5299353 h 6133608"/>
              <a:gd name="connsiteX189" fmla="*/ 2370031 w 3460237"/>
              <a:gd name="connsiteY189" fmla="*/ 5502521 h 6133608"/>
              <a:gd name="connsiteX190" fmla="*/ 2339418 w 3460237"/>
              <a:gd name="connsiteY190" fmla="*/ 5685371 h 6133608"/>
              <a:gd name="connsiteX191" fmla="*/ 2287121 w 3460237"/>
              <a:gd name="connsiteY191" fmla="*/ 5844095 h 6133608"/>
              <a:gd name="connsiteX192" fmla="*/ 2232272 w 3460237"/>
              <a:gd name="connsiteY192" fmla="*/ 6133608 h 6133608"/>
              <a:gd name="connsiteX193" fmla="*/ 1732258 w 3460237"/>
              <a:gd name="connsiteY193" fmla="*/ 6133608 h 6133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460237" h="6133608">
                <a:moveTo>
                  <a:pt x="1732258" y="6133608"/>
                </a:moveTo>
                <a:cubicBezTo>
                  <a:pt x="1757769" y="5995201"/>
                  <a:pt x="1785831" y="5858063"/>
                  <a:pt x="1841955" y="5728544"/>
                </a:cubicBezTo>
                <a:cubicBezTo>
                  <a:pt x="1862364" y="5682831"/>
                  <a:pt x="1867466" y="5637118"/>
                  <a:pt x="1859813" y="5590136"/>
                </a:cubicBezTo>
                <a:cubicBezTo>
                  <a:pt x="1843230" y="5497441"/>
                  <a:pt x="1843230" y="5402206"/>
                  <a:pt x="1836853" y="5308242"/>
                </a:cubicBezTo>
                <a:cubicBezTo>
                  <a:pt x="1830475" y="5211737"/>
                  <a:pt x="1808791" y="5117773"/>
                  <a:pt x="1787106" y="5023808"/>
                </a:cubicBezTo>
                <a:cubicBezTo>
                  <a:pt x="1746289" y="4844767"/>
                  <a:pt x="1672307" y="4674614"/>
                  <a:pt x="1621285" y="4498113"/>
                </a:cubicBezTo>
                <a:cubicBezTo>
                  <a:pt x="1599601" y="4420655"/>
                  <a:pt x="1557508" y="4349547"/>
                  <a:pt x="1510313" y="4283518"/>
                </a:cubicBezTo>
                <a:cubicBezTo>
                  <a:pt x="1487353" y="4251773"/>
                  <a:pt x="1463117" y="4221297"/>
                  <a:pt x="1443984" y="4185743"/>
                </a:cubicBezTo>
                <a:cubicBezTo>
                  <a:pt x="1435055" y="4167966"/>
                  <a:pt x="1427402" y="4146380"/>
                  <a:pt x="1401891" y="4141300"/>
                </a:cubicBezTo>
                <a:cubicBezTo>
                  <a:pt x="1395514" y="4140031"/>
                  <a:pt x="1394238" y="4132412"/>
                  <a:pt x="1391687" y="4127333"/>
                </a:cubicBezTo>
                <a:cubicBezTo>
                  <a:pt x="1366176" y="4079081"/>
                  <a:pt x="1338114" y="4038447"/>
                  <a:pt x="1280714" y="4020670"/>
                </a:cubicBezTo>
                <a:cubicBezTo>
                  <a:pt x="1164640" y="3985116"/>
                  <a:pt x="1093209" y="3898770"/>
                  <a:pt x="1040911" y="3794647"/>
                </a:cubicBezTo>
                <a:cubicBezTo>
                  <a:pt x="994992" y="3701951"/>
                  <a:pt x="979685" y="3601638"/>
                  <a:pt x="959276" y="3502594"/>
                </a:cubicBezTo>
                <a:cubicBezTo>
                  <a:pt x="947797" y="3446723"/>
                  <a:pt x="946521" y="3389582"/>
                  <a:pt x="946521" y="3332441"/>
                </a:cubicBezTo>
                <a:cubicBezTo>
                  <a:pt x="946521" y="3249905"/>
                  <a:pt x="972032" y="3176257"/>
                  <a:pt x="1015401" y="3108957"/>
                </a:cubicBezTo>
                <a:cubicBezTo>
                  <a:pt x="1035809" y="3075943"/>
                  <a:pt x="1048565" y="3039119"/>
                  <a:pt x="1057494" y="3002295"/>
                </a:cubicBezTo>
                <a:cubicBezTo>
                  <a:pt x="1068974" y="2955312"/>
                  <a:pt x="1084280" y="2909600"/>
                  <a:pt x="1100862" y="2863887"/>
                </a:cubicBezTo>
                <a:cubicBezTo>
                  <a:pt x="1111067" y="2837221"/>
                  <a:pt x="1111067" y="2806746"/>
                  <a:pt x="1114893" y="2777541"/>
                </a:cubicBezTo>
                <a:cubicBezTo>
                  <a:pt x="1128924" y="2683576"/>
                  <a:pt x="1146782" y="2589611"/>
                  <a:pt x="1136577" y="2493107"/>
                </a:cubicBezTo>
                <a:cubicBezTo>
                  <a:pt x="1127649" y="2410570"/>
                  <a:pt x="1130200" y="2328034"/>
                  <a:pt x="1109791" y="2245497"/>
                </a:cubicBezTo>
                <a:cubicBezTo>
                  <a:pt x="1089382" y="2161691"/>
                  <a:pt x="1103413" y="2074075"/>
                  <a:pt x="1100862" y="1987729"/>
                </a:cubicBezTo>
                <a:cubicBezTo>
                  <a:pt x="1100862" y="1973761"/>
                  <a:pt x="1099587" y="1962333"/>
                  <a:pt x="1095760" y="1949635"/>
                </a:cubicBezTo>
                <a:cubicBezTo>
                  <a:pt x="1086831" y="1925509"/>
                  <a:pt x="1080453" y="1901383"/>
                  <a:pt x="1081729" y="1874717"/>
                </a:cubicBezTo>
                <a:cubicBezTo>
                  <a:pt x="1083005" y="1844242"/>
                  <a:pt x="1065147" y="1826465"/>
                  <a:pt x="1043463" y="1813767"/>
                </a:cubicBezTo>
                <a:cubicBezTo>
                  <a:pt x="1021778" y="1801069"/>
                  <a:pt x="1006472" y="1821386"/>
                  <a:pt x="992441" y="1832814"/>
                </a:cubicBezTo>
                <a:cubicBezTo>
                  <a:pt x="938868" y="1877257"/>
                  <a:pt x="885295" y="1922969"/>
                  <a:pt x="832997" y="1969952"/>
                </a:cubicBezTo>
                <a:cubicBezTo>
                  <a:pt x="766669" y="2029632"/>
                  <a:pt x="695238" y="2081694"/>
                  <a:pt x="622532" y="2131216"/>
                </a:cubicBezTo>
                <a:cubicBezTo>
                  <a:pt x="548550" y="2180738"/>
                  <a:pt x="501355" y="2244227"/>
                  <a:pt x="478395" y="2330573"/>
                </a:cubicBezTo>
                <a:cubicBezTo>
                  <a:pt x="429925" y="2518503"/>
                  <a:pt x="363596" y="2701353"/>
                  <a:pt x="304921" y="2885474"/>
                </a:cubicBezTo>
                <a:cubicBezTo>
                  <a:pt x="278134" y="2966740"/>
                  <a:pt x="262828" y="3050547"/>
                  <a:pt x="257726" y="3135623"/>
                </a:cubicBezTo>
                <a:cubicBezTo>
                  <a:pt x="255175" y="3168638"/>
                  <a:pt x="265379" y="3195303"/>
                  <a:pt x="289614" y="3220699"/>
                </a:cubicBezTo>
                <a:cubicBezTo>
                  <a:pt x="320227" y="3253714"/>
                  <a:pt x="348289" y="3287998"/>
                  <a:pt x="380178" y="3319743"/>
                </a:cubicBezTo>
                <a:cubicBezTo>
                  <a:pt x="386556" y="3326092"/>
                  <a:pt x="391658" y="3334981"/>
                  <a:pt x="394209" y="3342600"/>
                </a:cubicBezTo>
                <a:cubicBezTo>
                  <a:pt x="410791" y="3407359"/>
                  <a:pt x="445231" y="3465770"/>
                  <a:pt x="463089" y="3530529"/>
                </a:cubicBezTo>
                <a:cubicBezTo>
                  <a:pt x="466915" y="3547037"/>
                  <a:pt x="470742" y="3563544"/>
                  <a:pt x="454160" y="3574972"/>
                </a:cubicBezTo>
                <a:cubicBezTo>
                  <a:pt x="436302" y="3586400"/>
                  <a:pt x="418445" y="3581321"/>
                  <a:pt x="403138" y="3567353"/>
                </a:cubicBezTo>
                <a:cubicBezTo>
                  <a:pt x="373800" y="3539418"/>
                  <a:pt x="357218" y="3505133"/>
                  <a:pt x="349565" y="3467039"/>
                </a:cubicBezTo>
                <a:cubicBezTo>
                  <a:pt x="345738" y="3450532"/>
                  <a:pt x="348289" y="3428946"/>
                  <a:pt x="324054" y="3427676"/>
                </a:cubicBezTo>
                <a:cubicBezTo>
                  <a:pt x="301094" y="3426406"/>
                  <a:pt x="289614" y="3442913"/>
                  <a:pt x="283237" y="3465770"/>
                </a:cubicBezTo>
                <a:cubicBezTo>
                  <a:pt x="264103" y="3534339"/>
                  <a:pt x="270481" y="3602908"/>
                  <a:pt x="274308" y="3671476"/>
                </a:cubicBezTo>
                <a:cubicBezTo>
                  <a:pt x="278134" y="3718459"/>
                  <a:pt x="287063" y="3766711"/>
                  <a:pt x="276859" y="3813694"/>
                </a:cubicBezTo>
                <a:cubicBezTo>
                  <a:pt x="269206" y="3846708"/>
                  <a:pt x="230939" y="3870834"/>
                  <a:pt x="197775" y="3861946"/>
                </a:cubicBezTo>
                <a:cubicBezTo>
                  <a:pt x="192673" y="3860676"/>
                  <a:pt x="187571" y="3856867"/>
                  <a:pt x="186295" y="3853057"/>
                </a:cubicBezTo>
                <a:cubicBezTo>
                  <a:pt x="179917" y="3836550"/>
                  <a:pt x="170988" y="3826392"/>
                  <a:pt x="150580" y="3834010"/>
                </a:cubicBezTo>
                <a:cubicBezTo>
                  <a:pt x="148029" y="3835280"/>
                  <a:pt x="139100" y="3831471"/>
                  <a:pt x="137824" y="3827661"/>
                </a:cubicBezTo>
                <a:cubicBezTo>
                  <a:pt x="128895" y="3790837"/>
                  <a:pt x="105936" y="3761632"/>
                  <a:pt x="89353" y="3729887"/>
                </a:cubicBezTo>
                <a:cubicBezTo>
                  <a:pt x="80425" y="3714649"/>
                  <a:pt x="80425" y="3696872"/>
                  <a:pt x="79149" y="3679095"/>
                </a:cubicBezTo>
                <a:cubicBezTo>
                  <a:pt x="77874" y="3648620"/>
                  <a:pt x="70220" y="3619415"/>
                  <a:pt x="56189" y="3591480"/>
                </a:cubicBezTo>
                <a:cubicBezTo>
                  <a:pt x="1341" y="3487356"/>
                  <a:pt x="-8864" y="3375614"/>
                  <a:pt x="6443" y="3260063"/>
                </a:cubicBezTo>
                <a:cubicBezTo>
                  <a:pt x="10270" y="3230858"/>
                  <a:pt x="12821" y="3201652"/>
                  <a:pt x="12821" y="3172447"/>
                </a:cubicBezTo>
                <a:cubicBezTo>
                  <a:pt x="14096" y="3103878"/>
                  <a:pt x="39607" y="3041658"/>
                  <a:pt x="53638" y="2976899"/>
                </a:cubicBezTo>
                <a:cubicBezTo>
                  <a:pt x="74047" y="2884204"/>
                  <a:pt x="81700" y="2788969"/>
                  <a:pt x="95731" y="2693735"/>
                </a:cubicBezTo>
                <a:cubicBezTo>
                  <a:pt x="114864" y="2564216"/>
                  <a:pt x="142926" y="2435966"/>
                  <a:pt x="182468" y="2311526"/>
                </a:cubicBezTo>
                <a:cubicBezTo>
                  <a:pt x="186295" y="2297559"/>
                  <a:pt x="193948" y="2283591"/>
                  <a:pt x="192673" y="2270893"/>
                </a:cubicBezTo>
                <a:cubicBezTo>
                  <a:pt x="188846" y="2218831"/>
                  <a:pt x="219459" y="2178198"/>
                  <a:pt x="236041" y="2133755"/>
                </a:cubicBezTo>
                <a:cubicBezTo>
                  <a:pt x="269206" y="2042330"/>
                  <a:pt x="338085" y="1972491"/>
                  <a:pt x="394209" y="1896303"/>
                </a:cubicBezTo>
                <a:cubicBezTo>
                  <a:pt x="450333" y="1820116"/>
                  <a:pt x="509008" y="1743928"/>
                  <a:pt x="580439" y="1682978"/>
                </a:cubicBezTo>
                <a:cubicBezTo>
                  <a:pt x="718198" y="1566157"/>
                  <a:pt x="826620" y="1422670"/>
                  <a:pt x="950348" y="1294421"/>
                </a:cubicBezTo>
                <a:cubicBezTo>
                  <a:pt x="1019227" y="1224582"/>
                  <a:pt x="1098311" y="1164902"/>
                  <a:pt x="1186324" y="1121729"/>
                </a:cubicBezTo>
                <a:cubicBezTo>
                  <a:pt x="1267959" y="1081095"/>
                  <a:pt x="1357247" y="1053160"/>
                  <a:pt x="1451638" y="1070937"/>
                </a:cubicBezTo>
                <a:cubicBezTo>
                  <a:pt x="1477149" y="1076016"/>
                  <a:pt x="1501384" y="1073477"/>
                  <a:pt x="1521793" y="1051890"/>
                </a:cubicBezTo>
                <a:cubicBezTo>
                  <a:pt x="1533273" y="1039192"/>
                  <a:pt x="1554957" y="1035383"/>
                  <a:pt x="1570263" y="1026494"/>
                </a:cubicBezTo>
                <a:cubicBezTo>
                  <a:pt x="1590672" y="1013796"/>
                  <a:pt x="1608530" y="998559"/>
                  <a:pt x="1598326" y="970623"/>
                </a:cubicBezTo>
                <a:cubicBezTo>
                  <a:pt x="1595774" y="963004"/>
                  <a:pt x="1597050" y="956655"/>
                  <a:pt x="1602152" y="950306"/>
                </a:cubicBezTo>
                <a:cubicBezTo>
                  <a:pt x="1620010" y="926180"/>
                  <a:pt x="1620010" y="899515"/>
                  <a:pt x="1608530" y="872849"/>
                </a:cubicBezTo>
                <a:cubicBezTo>
                  <a:pt x="1599601" y="852532"/>
                  <a:pt x="1600877" y="830946"/>
                  <a:pt x="1602152" y="809359"/>
                </a:cubicBezTo>
                <a:cubicBezTo>
                  <a:pt x="1607254" y="700157"/>
                  <a:pt x="1599601" y="590955"/>
                  <a:pt x="1588121" y="484292"/>
                </a:cubicBezTo>
                <a:cubicBezTo>
                  <a:pt x="1576641" y="385248"/>
                  <a:pt x="1597050" y="298902"/>
                  <a:pt x="1646796" y="216365"/>
                </a:cubicBezTo>
                <a:cubicBezTo>
                  <a:pt x="1710574" y="109702"/>
                  <a:pt x="1803688" y="41134"/>
                  <a:pt x="1927417" y="18277"/>
                </a:cubicBezTo>
                <a:cubicBezTo>
                  <a:pt x="1951652" y="14468"/>
                  <a:pt x="1970785" y="-9658"/>
                  <a:pt x="1998847" y="4309"/>
                </a:cubicBezTo>
                <a:cubicBezTo>
                  <a:pt x="2039665" y="24626"/>
                  <a:pt x="2085584" y="34785"/>
                  <a:pt x="2109820" y="79227"/>
                </a:cubicBezTo>
                <a:cubicBezTo>
                  <a:pt x="2118749" y="95735"/>
                  <a:pt x="2130229" y="98274"/>
                  <a:pt x="2148086" y="93195"/>
                </a:cubicBezTo>
                <a:cubicBezTo>
                  <a:pt x="2255232" y="63990"/>
                  <a:pt x="2358551" y="67799"/>
                  <a:pt x="2456769" y="127480"/>
                </a:cubicBezTo>
                <a:cubicBezTo>
                  <a:pt x="2477177" y="140177"/>
                  <a:pt x="2498862" y="151606"/>
                  <a:pt x="2521821" y="160494"/>
                </a:cubicBezTo>
                <a:cubicBezTo>
                  <a:pt x="2607283" y="190969"/>
                  <a:pt x="2653203" y="260808"/>
                  <a:pt x="2692745" y="334456"/>
                </a:cubicBezTo>
                <a:cubicBezTo>
                  <a:pt x="2727185" y="397946"/>
                  <a:pt x="2723358" y="462705"/>
                  <a:pt x="2714429" y="533814"/>
                </a:cubicBezTo>
                <a:cubicBezTo>
                  <a:pt x="2704225" y="617620"/>
                  <a:pt x="2668509" y="693808"/>
                  <a:pt x="2662132" y="776345"/>
                </a:cubicBezTo>
                <a:cubicBezTo>
                  <a:pt x="2660856" y="787773"/>
                  <a:pt x="2654478" y="795392"/>
                  <a:pt x="2646825" y="801741"/>
                </a:cubicBezTo>
                <a:cubicBezTo>
                  <a:pt x="2632794" y="813169"/>
                  <a:pt x="2620038" y="827136"/>
                  <a:pt x="2613661" y="844914"/>
                </a:cubicBezTo>
                <a:cubicBezTo>
                  <a:pt x="2611110" y="851263"/>
                  <a:pt x="2608559" y="858881"/>
                  <a:pt x="2600905" y="860151"/>
                </a:cubicBezTo>
                <a:cubicBezTo>
                  <a:pt x="2566466" y="865230"/>
                  <a:pt x="2558812" y="889356"/>
                  <a:pt x="2567741" y="914752"/>
                </a:cubicBezTo>
                <a:cubicBezTo>
                  <a:pt x="2581772" y="951576"/>
                  <a:pt x="2579221" y="975702"/>
                  <a:pt x="2543506" y="999828"/>
                </a:cubicBezTo>
                <a:cubicBezTo>
                  <a:pt x="2524372" y="1012526"/>
                  <a:pt x="2512893" y="1037922"/>
                  <a:pt x="2501413" y="1059509"/>
                </a:cubicBezTo>
                <a:cubicBezTo>
                  <a:pt x="2488657" y="1082365"/>
                  <a:pt x="2472075" y="1101412"/>
                  <a:pt x="2454217" y="1119189"/>
                </a:cubicBezTo>
                <a:cubicBezTo>
                  <a:pt x="2441462" y="1130617"/>
                  <a:pt x="2437635" y="1148395"/>
                  <a:pt x="2427431" y="1158553"/>
                </a:cubicBezTo>
                <a:cubicBezTo>
                  <a:pt x="2392991" y="1191567"/>
                  <a:pt x="2368756" y="1233471"/>
                  <a:pt x="2334316" y="1265216"/>
                </a:cubicBezTo>
                <a:cubicBezTo>
                  <a:pt x="2311356" y="1286802"/>
                  <a:pt x="2274365" y="1282993"/>
                  <a:pt x="2247579" y="1269025"/>
                </a:cubicBezTo>
                <a:cubicBezTo>
                  <a:pt x="2222068" y="1255057"/>
                  <a:pt x="2191455" y="1258867"/>
                  <a:pt x="2167219" y="1242359"/>
                </a:cubicBezTo>
                <a:cubicBezTo>
                  <a:pt x="2164668" y="1241089"/>
                  <a:pt x="2158291" y="1241089"/>
                  <a:pt x="2155740" y="1242359"/>
                </a:cubicBezTo>
                <a:cubicBezTo>
                  <a:pt x="2136606" y="1252518"/>
                  <a:pt x="2131504" y="1314738"/>
                  <a:pt x="2149362" y="1327436"/>
                </a:cubicBezTo>
                <a:cubicBezTo>
                  <a:pt x="2168495" y="1341403"/>
                  <a:pt x="2183802" y="1359180"/>
                  <a:pt x="2196557" y="1378227"/>
                </a:cubicBezTo>
                <a:cubicBezTo>
                  <a:pt x="2233548" y="1432828"/>
                  <a:pt x="2292223" y="1454415"/>
                  <a:pt x="2345796" y="1483620"/>
                </a:cubicBezTo>
                <a:cubicBezTo>
                  <a:pt x="2362378" y="1492509"/>
                  <a:pt x="2377685" y="1501397"/>
                  <a:pt x="2395542" y="1507746"/>
                </a:cubicBezTo>
                <a:cubicBezTo>
                  <a:pt x="2524372" y="1559808"/>
                  <a:pt x="2599630" y="1661391"/>
                  <a:pt x="2642998" y="1785831"/>
                </a:cubicBezTo>
                <a:cubicBezTo>
                  <a:pt x="2664683" y="1846782"/>
                  <a:pt x="2696571" y="1898843"/>
                  <a:pt x="2738664" y="1945826"/>
                </a:cubicBezTo>
                <a:cubicBezTo>
                  <a:pt x="2746318" y="1954714"/>
                  <a:pt x="2752695" y="1969952"/>
                  <a:pt x="2766726" y="1966142"/>
                </a:cubicBezTo>
                <a:cubicBezTo>
                  <a:pt x="2779482" y="1962333"/>
                  <a:pt x="2780757" y="1947095"/>
                  <a:pt x="2784584" y="1935667"/>
                </a:cubicBezTo>
                <a:cubicBezTo>
                  <a:pt x="2794789" y="1909001"/>
                  <a:pt x="2794789" y="1879796"/>
                  <a:pt x="2796064" y="1851861"/>
                </a:cubicBezTo>
                <a:cubicBezTo>
                  <a:pt x="2798615" y="1761705"/>
                  <a:pt x="2801166" y="1671550"/>
                  <a:pt x="2783309" y="1581394"/>
                </a:cubicBezTo>
                <a:cubicBezTo>
                  <a:pt x="2776931" y="1550919"/>
                  <a:pt x="2775655" y="1519175"/>
                  <a:pt x="2768002" y="1488699"/>
                </a:cubicBezTo>
                <a:cubicBezTo>
                  <a:pt x="2760349" y="1455685"/>
                  <a:pt x="2747593" y="1446796"/>
                  <a:pt x="2713153" y="1451875"/>
                </a:cubicBezTo>
                <a:cubicBezTo>
                  <a:pt x="2696571" y="1454415"/>
                  <a:pt x="2678714" y="1456955"/>
                  <a:pt x="2665958" y="1446796"/>
                </a:cubicBezTo>
                <a:cubicBezTo>
                  <a:pt x="2632794" y="1420130"/>
                  <a:pt x="2590701" y="1406163"/>
                  <a:pt x="2557537" y="1379497"/>
                </a:cubicBezTo>
                <a:cubicBezTo>
                  <a:pt x="2533301" y="1360450"/>
                  <a:pt x="2534577" y="1335054"/>
                  <a:pt x="2563915" y="1323626"/>
                </a:cubicBezTo>
                <a:cubicBezTo>
                  <a:pt x="2590701" y="1312198"/>
                  <a:pt x="2618763" y="1310928"/>
                  <a:pt x="2642998" y="1328705"/>
                </a:cubicBezTo>
                <a:cubicBezTo>
                  <a:pt x="2667234" y="1345213"/>
                  <a:pt x="2678714" y="1335054"/>
                  <a:pt x="2686367" y="1313468"/>
                </a:cubicBezTo>
                <a:cubicBezTo>
                  <a:pt x="2700398" y="1277914"/>
                  <a:pt x="2699123" y="1242359"/>
                  <a:pt x="2683816" y="1206805"/>
                </a:cubicBezTo>
                <a:cubicBezTo>
                  <a:pt x="2663407" y="1162362"/>
                  <a:pt x="2642998" y="1117919"/>
                  <a:pt x="2622590" y="1074746"/>
                </a:cubicBezTo>
                <a:cubicBezTo>
                  <a:pt x="2616212" y="1062048"/>
                  <a:pt x="2613661" y="1048081"/>
                  <a:pt x="2614936" y="1032843"/>
                </a:cubicBezTo>
                <a:cubicBezTo>
                  <a:pt x="2617487" y="1007447"/>
                  <a:pt x="2614936" y="983321"/>
                  <a:pt x="2606008" y="957925"/>
                </a:cubicBezTo>
                <a:cubicBezTo>
                  <a:pt x="2599630" y="941418"/>
                  <a:pt x="2600905" y="922371"/>
                  <a:pt x="2618763" y="912213"/>
                </a:cubicBezTo>
                <a:cubicBezTo>
                  <a:pt x="2639172" y="900785"/>
                  <a:pt x="2648101" y="917292"/>
                  <a:pt x="2657029" y="931260"/>
                </a:cubicBezTo>
                <a:cubicBezTo>
                  <a:pt x="2660856" y="936339"/>
                  <a:pt x="2664683" y="945227"/>
                  <a:pt x="2673612" y="943957"/>
                </a:cubicBezTo>
                <a:cubicBezTo>
                  <a:pt x="2685091" y="942688"/>
                  <a:pt x="2681265" y="931260"/>
                  <a:pt x="2683816" y="924911"/>
                </a:cubicBezTo>
                <a:cubicBezTo>
                  <a:pt x="2694020" y="896975"/>
                  <a:pt x="2708051" y="891896"/>
                  <a:pt x="2732287" y="910943"/>
                </a:cubicBezTo>
                <a:cubicBezTo>
                  <a:pt x="2737389" y="914752"/>
                  <a:pt x="2742491" y="918562"/>
                  <a:pt x="2748869" y="914752"/>
                </a:cubicBezTo>
                <a:cubicBezTo>
                  <a:pt x="2770553" y="902054"/>
                  <a:pt x="2780757" y="918562"/>
                  <a:pt x="2789686" y="932529"/>
                </a:cubicBezTo>
                <a:cubicBezTo>
                  <a:pt x="2816473" y="976972"/>
                  <a:pt x="2845810" y="1020145"/>
                  <a:pt x="2885352" y="1054430"/>
                </a:cubicBezTo>
                <a:cubicBezTo>
                  <a:pt x="2893006" y="1060779"/>
                  <a:pt x="2900659" y="1069667"/>
                  <a:pt x="2901934" y="1079826"/>
                </a:cubicBezTo>
                <a:cubicBezTo>
                  <a:pt x="2908312" y="1124268"/>
                  <a:pt x="2929996" y="1164902"/>
                  <a:pt x="2935099" y="1209345"/>
                </a:cubicBezTo>
                <a:cubicBezTo>
                  <a:pt x="2944028" y="1272834"/>
                  <a:pt x="2963161" y="1333785"/>
                  <a:pt x="2987396" y="1393465"/>
                </a:cubicBezTo>
                <a:cubicBezTo>
                  <a:pt x="2991223" y="1403623"/>
                  <a:pt x="2992498" y="1415051"/>
                  <a:pt x="2992498" y="1426479"/>
                </a:cubicBezTo>
                <a:cubicBezTo>
                  <a:pt x="2987396" y="1552189"/>
                  <a:pt x="3012907" y="1675359"/>
                  <a:pt x="3037142" y="1797259"/>
                </a:cubicBezTo>
                <a:cubicBezTo>
                  <a:pt x="3058827" y="1902652"/>
                  <a:pt x="3070307" y="2008045"/>
                  <a:pt x="3067756" y="2114708"/>
                </a:cubicBezTo>
                <a:cubicBezTo>
                  <a:pt x="3065204" y="2211213"/>
                  <a:pt x="3062653" y="2307717"/>
                  <a:pt x="3060102" y="2404221"/>
                </a:cubicBezTo>
                <a:cubicBezTo>
                  <a:pt x="3060102" y="2419459"/>
                  <a:pt x="3058827" y="2434697"/>
                  <a:pt x="3053724" y="2449934"/>
                </a:cubicBezTo>
                <a:cubicBezTo>
                  <a:pt x="3026938" y="2540089"/>
                  <a:pt x="2968263" y="2561676"/>
                  <a:pt x="2858566" y="2527391"/>
                </a:cubicBezTo>
                <a:cubicBezTo>
                  <a:pt x="2681265" y="2470251"/>
                  <a:pt x="2530750" y="2368667"/>
                  <a:pt x="2428706" y="2207403"/>
                </a:cubicBezTo>
                <a:cubicBezTo>
                  <a:pt x="2422329" y="2197245"/>
                  <a:pt x="2415951" y="2180738"/>
                  <a:pt x="2400644" y="2182007"/>
                </a:cubicBezTo>
                <a:cubicBezTo>
                  <a:pt x="2386614" y="2183277"/>
                  <a:pt x="2384062" y="2199785"/>
                  <a:pt x="2380236" y="2209943"/>
                </a:cubicBezTo>
                <a:cubicBezTo>
                  <a:pt x="2362378" y="2259465"/>
                  <a:pt x="2324112" y="2292479"/>
                  <a:pt x="2287121" y="2325494"/>
                </a:cubicBezTo>
                <a:cubicBezTo>
                  <a:pt x="2248854" y="2361048"/>
                  <a:pt x="2214415" y="2397872"/>
                  <a:pt x="2183802" y="2441046"/>
                </a:cubicBezTo>
                <a:cubicBezTo>
                  <a:pt x="2173597" y="2455013"/>
                  <a:pt x="2174873" y="2470251"/>
                  <a:pt x="2173597" y="2485488"/>
                </a:cubicBezTo>
                <a:cubicBezTo>
                  <a:pt x="2164668" y="2576914"/>
                  <a:pt x="2130229" y="2663260"/>
                  <a:pt x="2113646" y="2752145"/>
                </a:cubicBezTo>
                <a:cubicBezTo>
                  <a:pt x="2109820" y="2771192"/>
                  <a:pt x="2094513" y="2796588"/>
                  <a:pt x="2111095" y="2809286"/>
                </a:cubicBezTo>
                <a:cubicBezTo>
                  <a:pt x="2123851" y="2819444"/>
                  <a:pt x="2149362" y="2804207"/>
                  <a:pt x="2168495" y="2796588"/>
                </a:cubicBezTo>
                <a:cubicBezTo>
                  <a:pt x="2352174" y="2733098"/>
                  <a:pt x="2538404" y="2679767"/>
                  <a:pt x="2728460" y="2644213"/>
                </a:cubicBezTo>
                <a:cubicBezTo>
                  <a:pt x="2824126" y="2626435"/>
                  <a:pt x="2922343" y="2617547"/>
                  <a:pt x="3019285" y="2601040"/>
                </a:cubicBezTo>
                <a:cubicBezTo>
                  <a:pt x="3100920" y="2587072"/>
                  <a:pt x="3181279" y="2594691"/>
                  <a:pt x="3255261" y="2626435"/>
                </a:cubicBezTo>
                <a:cubicBezTo>
                  <a:pt x="3335620" y="2661990"/>
                  <a:pt x="3367509" y="2730559"/>
                  <a:pt x="3378989" y="2815635"/>
                </a:cubicBezTo>
                <a:cubicBezTo>
                  <a:pt x="3399398" y="2969280"/>
                  <a:pt x="3378989" y="3119116"/>
                  <a:pt x="3338172" y="3266412"/>
                </a:cubicBezTo>
                <a:cubicBezTo>
                  <a:pt x="3303732" y="3389582"/>
                  <a:pt x="3287150" y="3516561"/>
                  <a:pt x="3269292" y="3643541"/>
                </a:cubicBezTo>
                <a:cubicBezTo>
                  <a:pt x="3252710" y="3757822"/>
                  <a:pt x="3228475" y="3870834"/>
                  <a:pt x="3206790" y="3985116"/>
                </a:cubicBezTo>
                <a:cubicBezTo>
                  <a:pt x="3180004" y="4126063"/>
                  <a:pt x="3154493" y="4267010"/>
                  <a:pt x="3164697" y="4411767"/>
                </a:cubicBezTo>
                <a:cubicBezTo>
                  <a:pt x="3172350" y="4531128"/>
                  <a:pt x="3187657" y="4650488"/>
                  <a:pt x="3204239" y="4768579"/>
                </a:cubicBezTo>
                <a:cubicBezTo>
                  <a:pt x="3208066" y="4800324"/>
                  <a:pt x="3213168" y="4833339"/>
                  <a:pt x="3213168" y="4865084"/>
                </a:cubicBezTo>
                <a:cubicBezTo>
                  <a:pt x="3213168" y="4882861"/>
                  <a:pt x="3216994" y="4893019"/>
                  <a:pt x="3237403" y="4895559"/>
                </a:cubicBezTo>
                <a:cubicBezTo>
                  <a:pt x="3262914" y="4899368"/>
                  <a:pt x="3276945" y="4917145"/>
                  <a:pt x="3275670" y="4943811"/>
                </a:cubicBezTo>
                <a:cubicBezTo>
                  <a:pt x="3273119" y="4984444"/>
                  <a:pt x="3285874" y="5021268"/>
                  <a:pt x="3297354" y="5060632"/>
                </a:cubicBezTo>
                <a:cubicBezTo>
                  <a:pt x="3310109" y="5101265"/>
                  <a:pt x="3313936" y="5138089"/>
                  <a:pt x="3349651" y="5169834"/>
                </a:cubicBezTo>
                <a:cubicBezTo>
                  <a:pt x="3375162" y="5192690"/>
                  <a:pt x="3363683" y="5240943"/>
                  <a:pt x="3338172" y="5266339"/>
                </a:cubicBezTo>
                <a:cubicBezTo>
                  <a:pt x="3333069" y="5271418"/>
                  <a:pt x="3322865" y="5277767"/>
                  <a:pt x="3326691" y="5282846"/>
                </a:cubicBezTo>
                <a:cubicBezTo>
                  <a:pt x="3349651" y="5313321"/>
                  <a:pt x="3324141" y="5348875"/>
                  <a:pt x="3339447" y="5379350"/>
                </a:cubicBezTo>
                <a:cubicBezTo>
                  <a:pt x="3345825" y="5393318"/>
                  <a:pt x="3341998" y="5404746"/>
                  <a:pt x="3333069" y="5416174"/>
                </a:cubicBezTo>
                <a:cubicBezTo>
                  <a:pt x="3319038" y="5435221"/>
                  <a:pt x="3322865" y="5455538"/>
                  <a:pt x="3335620" y="5473315"/>
                </a:cubicBezTo>
                <a:cubicBezTo>
                  <a:pt x="3373887" y="5525377"/>
                  <a:pt x="3403224" y="5582517"/>
                  <a:pt x="3446593" y="5629500"/>
                </a:cubicBezTo>
                <a:cubicBezTo>
                  <a:pt x="3459349" y="5642198"/>
                  <a:pt x="3461899" y="5658705"/>
                  <a:pt x="3459349" y="5675212"/>
                </a:cubicBezTo>
                <a:cubicBezTo>
                  <a:pt x="3446593" y="5760289"/>
                  <a:pt x="3436388" y="5789494"/>
                  <a:pt x="3344549" y="5785685"/>
                </a:cubicBezTo>
                <a:cubicBezTo>
                  <a:pt x="3287150" y="5783145"/>
                  <a:pt x="3233577" y="5765368"/>
                  <a:pt x="3181279" y="5741242"/>
                </a:cubicBezTo>
                <a:cubicBezTo>
                  <a:pt x="3136635" y="5720925"/>
                  <a:pt x="3093266" y="5699339"/>
                  <a:pt x="3053724" y="5672673"/>
                </a:cubicBezTo>
                <a:cubicBezTo>
                  <a:pt x="3014183" y="5647277"/>
                  <a:pt x="2977192" y="5618072"/>
                  <a:pt x="2942752" y="5585057"/>
                </a:cubicBezTo>
                <a:cubicBezTo>
                  <a:pt x="2910863" y="5554582"/>
                  <a:pt x="2890455" y="5516488"/>
                  <a:pt x="2861117" y="5484743"/>
                </a:cubicBezTo>
                <a:cubicBezTo>
                  <a:pt x="2847086" y="5469506"/>
                  <a:pt x="2834330" y="5454268"/>
                  <a:pt x="2831779" y="5432682"/>
                </a:cubicBezTo>
                <a:cubicBezTo>
                  <a:pt x="2829228" y="5412365"/>
                  <a:pt x="2807544" y="5404746"/>
                  <a:pt x="2801166" y="5388239"/>
                </a:cubicBezTo>
                <a:cubicBezTo>
                  <a:pt x="2780757" y="5331098"/>
                  <a:pt x="2739940" y="5286655"/>
                  <a:pt x="2711878" y="5233324"/>
                </a:cubicBezTo>
                <a:cubicBezTo>
                  <a:pt x="2695296" y="5201579"/>
                  <a:pt x="2668509" y="5176183"/>
                  <a:pt x="2649376" y="5145708"/>
                </a:cubicBezTo>
                <a:cubicBezTo>
                  <a:pt x="2641723" y="5134280"/>
                  <a:pt x="2631519" y="5124122"/>
                  <a:pt x="2622590" y="5112693"/>
                </a:cubicBezTo>
                <a:cubicBezTo>
                  <a:pt x="2581772" y="5056823"/>
                  <a:pt x="2542230" y="4999682"/>
                  <a:pt x="2500137" y="4945080"/>
                </a:cubicBezTo>
                <a:cubicBezTo>
                  <a:pt x="2465697" y="4900638"/>
                  <a:pt x="2474626" y="4849846"/>
                  <a:pt x="2516719" y="4811752"/>
                </a:cubicBezTo>
                <a:cubicBezTo>
                  <a:pt x="2570292" y="4764770"/>
                  <a:pt x="2634070" y="4735564"/>
                  <a:pt x="2691469" y="4696201"/>
                </a:cubicBezTo>
                <a:cubicBezTo>
                  <a:pt x="2723358" y="4674614"/>
                  <a:pt x="2751420" y="4646679"/>
                  <a:pt x="2789686" y="4636520"/>
                </a:cubicBezTo>
                <a:cubicBezTo>
                  <a:pt x="2812646" y="4630172"/>
                  <a:pt x="2810095" y="4611125"/>
                  <a:pt x="2801166" y="4593348"/>
                </a:cubicBezTo>
                <a:cubicBezTo>
                  <a:pt x="2792237" y="4578110"/>
                  <a:pt x="2788411" y="4561603"/>
                  <a:pt x="2789686" y="4543826"/>
                </a:cubicBezTo>
                <a:cubicBezTo>
                  <a:pt x="2790962" y="4534937"/>
                  <a:pt x="2792237" y="4526048"/>
                  <a:pt x="2801166" y="4524779"/>
                </a:cubicBezTo>
                <a:cubicBezTo>
                  <a:pt x="2841984" y="4518430"/>
                  <a:pt x="2831779" y="4486685"/>
                  <a:pt x="2830504" y="4462558"/>
                </a:cubicBezTo>
                <a:cubicBezTo>
                  <a:pt x="2829228" y="4430814"/>
                  <a:pt x="2822851" y="4397799"/>
                  <a:pt x="2820300" y="4366054"/>
                </a:cubicBezTo>
                <a:cubicBezTo>
                  <a:pt x="2810095" y="4254312"/>
                  <a:pt x="2801166" y="4141300"/>
                  <a:pt x="2790962" y="4029559"/>
                </a:cubicBezTo>
                <a:cubicBezTo>
                  <a:pt x="2780757" y="3926705"/>
                  <a:pt x="2769278" y="3823852"/>
                  <a:pt x="2759073" y="3720998"/>
                </a:cubicBezTo>
                <a:cubicBezTo>
                  <a:pt x="2748869" y="3618145"/>
                  <a:pt x="2745042" y="3514022"/>
                  <a:pt x="2746318" y="3411169"/>
                </a:cubicBezTo>
                <a:cubicBezTo>
                  <a:pt x="2746318" y="3370535"/>
                  <a:pt x="2742491" y="3369265"/>
                  <a:pt x="2704225" y="3381963"/>
                </a:cubicBezTo>
                <a:cubicBezTo>
                  <a:pt x="2606008" y="3416248"/>
                  <a:pt x="2523097" y="3478468"/>
                  <a:pt x="2437635" y="3535608"/>
                </a:cubicBezTo>
                <a:cubicBezTo>
                  <a:pt x="2368756" y="3581321"/>
                  <a:pt x="2302427" y="3630843"/>
                  <a:pt x="2234823" y="3677825"/>
                </a:cubicBezTo>
                <a:cubicBezTo>
                  <a:pt x="2211863" y="3694333"/>
                  <a:pt x="2201659" y="3709570"/>
                  <a:pt x="2220792" y="3734966"/>
                </a:cubicBezTo>
                <a:cubicBezTo>
                  <a:pt x="2237374" y="3756553"/>
                  <a:pt x="2224619" y="3784488"/>
                  <a:pt x="2233548" y="3808614"/>
                </a:cubicBezTo>
                <a:cubicBezTo>
                  <a:pt x="2261610" y="3886072"/>
                  <a:pt x="2288396" y="3963529"/>
                  <a:pt x="2311356" y="4042257"/>
                </a:cubicBezTo>
                <a:cubicBezTo>
                  <a:pt x="2336867" y="4133682"/>
                  <a:pt x="2358551" y="4226377"/>
                  <a:pt x="2368756" y="4321612"/>
                </a:cubicBezTo>
                <a:cubicBezTo>
                  <a:pt x="2390440" y="4518430"/>
                  <a:pt x="2394267" y="4716517"/>
                  <a:pt x="2391716" y="4914605"/>
                </a:cubicBezTo>
                <a:cubicBezTo>
                  <a:pt x="2390440" y="4985714"/>
                  <a:pt x="2378960" y="5055553"/>
                  <a:pt x="2367480" y="5126661"/>
                </a:cubicBezTo>
                <a:cubicBezTo>
                  <a:pt x="2358551" y="5183802"/>
                  <a:pt x="2357276" y="5240943"/>
                  <a:pt x="2361103" y="5299353"/>
                </a:cubicBezTo>
                <a:cubicBezTo>
                  <a:pt x="2366205" y="5366652"/>
                  <a:pt x="2363654" y="5435221"/>
                  <a:pt x="2370031" y="5502521"/>
                </a:cubicBezTo>
                <a:cubicBezTo>
                  <a:pt x="2376409" y="5563471"/>
                  <a:pt x="2354725" y="5624421"/>
                  <a:pt x="2339418" y="5685371"/>
                </a:cubicBezTo>
                <a:cubicBezTo>
                  <a:pt x="2325387" y="5739972"/>
                  <a:pt x="2303703" y="5790764"/>
                  <a:pt x="2287121" y="5844095"/>
                </a:cubicBezTo>
                <a:cubicBezTo>
                  <a:pt x="2256508" y="5938060"/>
                  <a:pt x="2239926" y="6034564"/>
                  <a:pt x="2232272" y="6133608"/>
                </a:cubicBezTo>
                <a:cubicBezTo>
                  <a:pt x="2063900" y="6133608"/>
                  <a:pt x="1898079" y="6133608"/>
                  <a:pt x="1732258" y="6133608"/>
                </a:cubicBezTo>
                <a:close/>
              </a:path>
            </a:pathLst>
          </a:custGeom>
          <a:blipFill dpi="0" rotWithShape="0">
            <a:blip r:embed="rId2"/>
            <a:srcRect/>
            <a:tile tx="0" ty="0" sx="100000" sy="100000" flip="none" algn="tl"/>
          </a:blipFill>
          <a:ln w="12723" cap="flat">
            <a:noFill/>
            <a:prstDash val="solid"/>
            <a:miter/>
          </a:ln>
        </p:spPr>
        <p:txBody>
          <a:bodyPr rtlCol="0" anchor="ctr"/>
          <a:lstStyle/>
          <a:p>
            <a:endParaRPr lang="en-ID"/>
          </a:p>
        </p:txBody>
      </p:sp>
      <p:sp>
        <p:nvSpPr>
          <p:cNvPr id="30" name="TextBox 29">
            <a:extLst>
              <a:ext uri="{FF2B5EF4-FFF2-40B4-BE49-F238E27FC236}">
                <a16:creationId xmlns:a16="http://schemas.microsoft.com/office/drawing/2014/main" id="{0C1A4191-5C0E-46CA-8875-3D80C682DD62}"/>
              </a:ext>
            </a:extLst>
          </p:cNvPr>
          <p:cNvSpPr txBox="1"/>
          <p:nvPr/>
        </p:nvSpPr>
        <p:spPr>
          <a:xfrm>
            <a:off x="781525" y="254036"/>
            <a:ext cx="1675356" cy="468590"/>
          </a:xfrm>
          <a:prstGeom prst="rect">
            <a:avLst/>
          </a:prstGeom>
          <a:noFill/>
        </p:spPr>
        <p:txBody>
          <a:bodyPr wrap="square">
            <a:spAutoFit/>
          </a:bodyPr>
          <a:lstStyle/>
          <a:p>
            <a:pPr algn="just">
              <a:lnSpc>
                <a:spcPct val="150000"/>
              </a:lnSpc>
            </a:pPr>
            <a:r>
              <a:rPr lang="en-ID" sz="1800" spc="300" dirty="0" err="1">
                <a:solidFill>
                  <a:schemeClr val="accent1"/>
                </a:solidFill>
                <a:latin typeface="+mj-lt"/>
              </a:rPr>
              <a:t>nHealth</a:t>
            </a:r>
            <a:endParaRPr lang="en-ID" sz="1800" spc="300" dirty="0">
              <a:solidFill>
                <a:schemeClr val="accent1"/>
              </a:solidFill>
              <a:latin typeface="+mj-lt"/>
            </a:endParaRPr>
          </a:p>
        </p:txBody>
      </p:sp>
    </p:spTree>
    <p:extLst>
      <p:ext uri="{BB962C8B-B14F-4D97-AF65-F5344CB8AC3E}">
        <p14:creationId xmlns:p14="http://schemas.microsoft.com/office/powerpoint/2010/main" val="340427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pHolder1">
            <a:extLst>
              <a:ext uri="{FF2B5EF4-FFF2-40B4-BE49-F238E27FC236}">
                <a16:creationId xmlns:a16="http://schemas.microsoft.com/office/drawing/2014/main" id="{9E10993A-3A0F-4D17-905A-E4F33F4DCE08}"/>
              </a:ext>
            </a:extLst>
          </p:cNvPr>
          <p:cNvSpPr>
            <a:spLocks noGrp="1"/>
          </p:cNvSpPr>
          <p:nvPr>
            <p:ph type="pic" sz="quarter" idx="10"/>
          </p:nvPr>
        </p:nvSpPr>
        <p:spPr/>
      </p:sp>
      <p:sp>
        <p:nvSpPr>
          <p:cNvPr id="17" name="Shapes">
            <a:extLst>
              <a:ext uri="{FF2B5EF4-FFF2-40B4-BE49-F238E27FC236}">
                <a16:creationId xmlns:a16="http://schemas.microsoft.com/office/drawing/2014/main" id="{D0CB8003-E25D-4332-BACC-07C34A573E14}"/>
              </a:ext>
            </a:extLst>
          </p:cNvPr>
          <p:cNvSpPr/>
          <p:nvPr/>
        </p:nvSpPr>
        <p:spPr>
          <a:xfrm>
            <a:off x="8915400" y="0"/>
            <a:ext cx="3278188"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grpSp>
        <p:nvGrpSpPr>
          <p:cNvPr id="11" name="Group 10">
            <a:extLst>
              <a:ext uri="{FF2B5EF4-FFF2-40B4-BE49-F238E27FC236}">
                <a16:creationId xmlns:a16="http://schemas.microsoft.com/office/drawing/2014/main" id="{A45C73C8-2E6C-46BF-8A5E-184DCCE98DDA}"/>
              </a:ext>
            </a:extLst>
          </p:cNvPr>
          <p:cNvGrpSpPr/>
          <p:nvPr/>
        </p:nvGrpSpPr>
        <p:grpSpPr>
          <a:xfrm>
            <a:off x="11644091" y="2919610"/>
            <a:ext cx="209994" cy="1018780"/>
            <a:chOff x="339503" y="441325"/>
            <a:chExt cx="209994" cy="1018780"/>
          </a:xfrm>
        </p:grpSpPr>
        <p:sp>
          <p:nvSpPr>
            <p:cNvPr id="12" name="Facebook">
              <a:extLst>
                <a:ext uri="{FF2B5EF4-FFF2-40B4-BE49-F238E27FC236}">
                  <a16:creationId xmlns:a16="http://schemas.microsoft.com/office/drawing/2014/main" id="{D27982FE-7A4F-43A1-8BBB-F29B3AA55866}"/>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solidFill>
                    <a:schemeClr val="bg1"/>
                  </a:solidFill>
                  <a:latin typeface="+mj-lt"/>
                </a:rPr>
                <a:t>Fb</a:t>
              </a:r>
              <a:endParaRPr lang="en-US" sz="1100" dirty="0">
                <a:solidFill>
                  <a:schemeClr val="bg1"/>
                </a:solidFill>
                <a:latin typeface="+mj-lt"/>
              </a:endParaRPr>
            </a:p>
          </p:txBody>
        </p:sp>
        <p:sp>
          <p:nvSpPr>
            <p:cNvPr id="13" name="Behance">
              <a:extLst>
                <a:ext uri="{FF2B5EF4-FFF2-40B4-BE49-F238E27FC236}">
                  <a16:creationId xmlns:a16="http://schemas.microsoft.com/office/drawing/2014/main" id="{010A5694-1A6D-41DD-AF5C-B6AFEB95640E}"/>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solidFill>
                    <a:schemeClr val="bg1"/>
                  </a:solidFill>
                  <a:latin typeface="+mj-lt"/>
                </a:rPr>
                <a:t>Be</a:t>
              </a:r>
              <a:endParaRPr lang="en-US" sz="1100" dirty="0">
                <a:solidFill>
                  <a:schemeClr val="bg1"/>
                </a:solidFill>
                <a:latin typeface="+mj-lt"/>
              </a:endParaRPr>
            </a:p>
          </p:txBody>
        </p:sp>
        <p:sp>
          <p:nvSpPr>
            <p:cNvPr id="14" name="Twitter">
              <a:extLst>
                <a:ext uri="{FF2B5EF4-FFF2-40B4-BE49-F238E27FC236}">
                  <a16:creationId xmlns:a16="http://schemas.microsoft.com/office/drawing/2014/main" id="{BE12E3DA-01AC-45F7-9A1D-15019DA1AFF0}"/>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solidFill>
                    <a:schemeClr val="bg1"/>
                  </a:solidFill>
                  <a:latin typeface="+mj-lt"/>
                </a:rPr>
                <a:t>Tw</a:t>
              </a:r>
              <a:endParaRPr lang="en-US" sz="1100" dirty="0">
                <a:solidFill>
                  <a:schemeClr val="bg1"/>
                </a:solidFill>
                <a:latin typeface="+mj-lt"/>
              </a:endParaRPr>
            </a:p>
          </p:txBody>
        </p:sp>
      </p:grpSp>
      <p:cxnSp>
        <p:nvCxnSpPr>
          <p:cNvPr id="15" name="Straight Connector 14">
            <a:extLst>
              <a:ext uri="{FF2B5EF4-FFF2-40B4-BE49-F238E27FC236}">
                <a16:creationId xmlns:a16="http://schemas.microsoft.com/office/drawing/2014/main" id="{BB27A113-FCAC-4FBA-A305-853AAFC89390}"/>
              </a:ext>
            </a:extLst>
          </p:cNvPr>
          <p:cNvCxnSpPr>
            <a:cxnSpLocks/>
          </p:cNvCxnSpPr>
          <p:nvPr/>
        </p:nvCxnSpPr>
        <p:spPr>
          <a:xfrm>
            <a:off x="11749088" y="4145280"/>
            <a:ext cx="0" cy="22713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1A7AFD75-B5BF-4362-92BD-41E58E2D0BA7}"/>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bg1"/>
          </a:solidFill>
          <a:ln w="9525" cap="flat">
            <a:noFill/>
            <a:prstDash val="solid"/>
            <a:miter/>
          </a:ln>
        </p:spPr>
        <p:txBody>
          <a:bodyPr rtlCol="0" anchor="ctr"/>
          <a:lstStyle/>
          <a:p>
            <a:endParaRPr lang="en-ID"/>
          </a:p>
        </p:txBody>
      </p:sp>
      <p:sp>
        <p:nvSpPr>
          <p:cNvPr id="84" name="Figures">
            <a:extLst>
              <a:ext uri="{FF2B5EF4-FFF2-40B4-BE49-F238E27FC236}">
                <a16:creationId xmlns:a16="http://schemas.microsoft.com/office/drawing/2014/main" id="{DE814E9A-DACA-473B-B22B-AC801215ABF6}"/>
              </a:ext>
            </a:extLst>
          </p:cNvPr>
          <p:cNvSpPr/>
          <p:nvPr/>
        </p:nvSpPr>
        <p:spPr>
          <a:xfrm>
            <a:off x="5115162" y="509449"/>
            <a:ext cx="6055487" cy="6343472"/>
          </a:xfrm>
          <a:custGeom>
            <a:avLst/>
            <a:gdLst>
              <a:gd name="connsiteX0" fmla="*/ 6019956 w 6055487"/>
              <a:gd name="connsiteY0" fmla="*/ 6342204 h 6343472"/>
              <a:gd name="connsiteX1" fmla="*/ 5429889 w 6055487"/>
              <a:gd name="connsiteY1" fmla="*/ 6342204 h 6343472"/>
              <a:gd name="connsiteX2" fmla="*/ 5418468 w 6055487"/>
              <a:gd name="connsiteY2" fmla="*/ 6264786 h 6343472"/>
              <a:gd name="connsiteX3" fmla="*/ 5399434 w 6055487"/>
              <a:gd name="connsiteY3" fmla="*/ 6018573 h 6343472"/>
              <a:gd name="connsiteX4" fmla="*/ 5363903 w 6055487"/>
              <a:gd name="connsiteY4" fmla="*/ 5702557 h 6343472"/>
              <a:gd name="connsiteX5" fmla="*/ 5316952 w 6055487"/>
              <a:gd name="connsiteY5" fmla="*/ 5368773 h 6343472"/>
              <a:gd name="connsiteX6" fmla="*/ 5309338 w 6055487"/>
              <a:gd name="connsiteY6" fmla="*/ 5230436 h 6343472"/>
              <a:gd name="connsiteX7" fmla="*/ 5294110 w 6055487"/>
              <a:gd name="connsiteY7" fmla="*/ 5210130 h 6343472"/>
              <a:gd name="connsiteX8" fmla="*/ 5221779 w 6055487"/>
              <a:gd name="connsiteY8" fmla="*/ 5250743 h 6343472"/>
              <a:gd name="connsiteX9" fmla="*/ 5182441 w 6055487"/>
              <a:gd name="connsiteY9" fmla="*/ 5357350 h 6343472"/>
              <a:gd name="connsiteX10" fmla="*/ 5102497 w 6055487"/>
              <a:gd name="connsiteY10" fmla="*/ 5590872 h 6343472"/>
              <a:gd name="connsiteX11" fmla="*/ 5077118 w 6055487"/>
              <a:gd name="connsiteY11" fmla="*/ 5658137 h 6343472"/>
              <a:gd name="connsiteX12" fmla="*/ 5039049 w 6055487"/>
              <a:gd name="connsiteY12" fmla="*/ 5795204 h 6343472"/>
              <a:gd name="connsiteX13" fmla="*/ 5050469 w 6055487"/>
              <a:gd name="connsiteY13" fmla="*/ 5815510 h 6343472"/>
              <a:gd name="connsiteX14" fmla="*/ 5116456 w 6055487"/>
              <a:gd name="connsiteY14" fmla="*/ 5853584 h 6343472"/>
              <a:gd name="connsiteX15" fmla="*/ 5154525 w 6055487"/>
              <a:gd name="connsiteY15" fmla="*/ 5918311 h 6343472"/>
              <a:gd name="connsiteX16" fmla="*/ 5134221 w 6055487"/>
              <a:gd name="connsiteY16" fmla="*/ 6013496 h 6343472"/>
              <a:gd name="connsiteX17" fmla="*/ 5016208 w 6055487"/>
              <a:gd name="connsiteY17" fmla="*/ 6343473 h 6343472"/>
              <a:gd name="connsiteX18" fmla="*/ 4987021 w 6055487"/>
              <a:gd name="connsiteY18" fmla="*/ 6343473 h 6343472"/>
              <a:gd name="connsiteX19" fmla="*/ 4987021 w 6055487"/>
              <a:gd name="connsiteY19" fmla="*/ 6326974 h 6343472"/>
              <a:gd name="connsiteX20" fmla="*/ 5039049 w 6055487"/>
              <a:gd name="connsiteY20" fmla="*/ 6135334 h 6343472"/>
              <a:gd name="connsiteX21" fmla="*/ 5111380 w 6055487"/>
              <a:gd name="connsiteY21" fmla="*/ 5986844 h 6343472"/>
              <a:gd name="connsiteX22" fmla="*/ 5077118 w 6055487"/>
              <a:gd name="connsiteY22" fmla="*/ 5863737 h 6343472"/>
              <a:gd name="connsiteX23" fmla="*/ 5054277 w 6055487"/>
              <a:gd name="connsiteY23" fmla="*/ 5849777 h 6343472"/>
              <a:gd name="connsiteX24" fmla="*/ 5023821 w 6055487"/>
              <a:gd name="connsiteY24" fmla="*/ 5847239 h 6343472"/>
              <a:gd name="connsiteX25" fmla="*/ 5018745 w 6055487"/>
              <a:gd name="connsiteY25" fmla="*/ 5881506 h 6343472"/>
              <a:gd name="connsiteX26" fmla="*/ 5022553 w 6055487"/>
              <a:gd name="connsiteY26" fmla="*/ 5939886 h 6343472"/>
              <a:gd name="connsiteX27" fmla="*/ 4984484 w 6055487"/>
              <a:gd name="connsiteY27" fmla="*/ 6136603 h 6343472"/>
              <a:gd name="connsiteX28" fmla="*/ 4965449 w 6055487"/>
              <a:gd name="connsiteY28" fmla="*/ 6342204 h 6343472"/>
              <a:gd name="connsiteX29" fmla="*/ 2225760 w 6055487"/>
              <a:gd name="connsiteY29" fmla="*/ 6342204 h 6343472"/>
              <a:gd name="connsiteX30" fmla="*/ 2324739 w 6055487"/>
              <a:gd name="connsiteY30" fmla="*/ 6192445 h 6343472"/>
              <a:gd name="connsiteX31" fmla="*/ 2424987 w 6055487"/>
              <a:gd name="connsiteY31" fmla="*/ 6088375 h 6343472"/>
              <a:gd name="connsiteX32" fmla="*/ 2446559 w 6055487"/>
              <a:gd name="connsiteY32" fmla="*/ 6071877 h 6343472"/>
              <a:gd name="connsiteX33" fmla="*/ 2511276 w 6055487"/>
              <a:gd name="connsiteY33" fmla="*/ 6024918 h 6343472"/>
              <a:gd name="connsiteX34" fmla="*/ 2570917 w 6055487"/>
              <a:gd name="connsiteY34" fmla="*/ 5961461 h 6343472"/>
              <a:gd name="connsiteX35" fmla="*/ 2565842 w 6055487"/>
              <a:gd name="connsiteY35" fmla="*/ 5932271 h 6343472"/>
              <a:gd name="connsiteX36" fmla="*/ 2313318 w 6055487"/>
              <a:gd name="connsiteY36" fmla="*/ 5788858 h 6343472"/>
              <a:gd name="connsiteX37" fmla="*/ 2091250 w 6055487"/>
              <a:gd name="connsiteY37" fmla="*/ 5654329 h 6343472"/>
              <a:gd name="connsiteX38" fmla="*/ 1621734 w 6055487"/>
              <a:gd name="connsiteY38" fmla="*/ 5311661 h 6343472"/>
              <a:gd name="connsiteX39" fmla="*/ 1303224 w 6055487"/>
              <a:gd name="connsiteY39" fmla="*/ 4994376 h 6343472"/>
              <a:gd name="connsiteX40" fmla="*/ 1090039 w 6055487"/>
              <a:gd name="connsiteY40" fmla="*/ 4812889 h 6343472"/>
              <a:gd name="connsiteX41" fmla="*/ 1062121 w 6055487"/>
              <a:gd name="connsiteY41" fmla="*/ 4798929 h 6343472"/>
              <a:gd name="connsiteX42" fmla="*/ 766453 w 6055487"/>
              <a:gd name="connsiteY42" fmla="*/ 4646632 h 6343472"/>
              <a:gd name="connsiteX43" fmla="*/ 737267 w 6055487"/>
              <a:gd name="connsiteY43" fmla="*/ 4641555 h 6343472"/>
              <a:gd name="connsiteX44" fmla="*/ 505047 w 6055487"/>
              <a:gd name="connsiteY44" fmla="*/ 4684706 h 6343472"/>
              <a:gd name="connsiteX45" fmla="*/ 126896 w 6055487"/>
              <a:gd name="connsiteY45" fmla="*/ 4487989 h 6343472"/>
              <a:gd name="connsiteX46" fmla="*/ 48221 w 6055487"/>
              <a:gd name="connsiteY46" fmla="*/ 4348384 h 6343472"/>
              <a:gd name="connsiteX47" fmla="*/ 7614 w 6055487"/>
              <a:gd name="connsiteY47" fmla="*/ 4212586 h 6343472"/>
              <a:gd name="connsiteX48" fmla="*/ 7614 w 6055487"/>
              <a:gd name="connsiteY48" fmla="*/ 4189741 h 6343472"/>
              <a:gd name="connsiteX49" fmla="*/ 10152 w 6055487"/>
              <a:gd name="connsiteY49" fmla="*/ 4150397 h 6343472"/>
              <a:gd name="connsiteX50" fmla="*/ 2538 w 6055487"/>
              <a:gd name="connsiteY50" fmla="*/ 4089479 h 6343472"/>
              <a:gd name="connsiteX51" fmla="*/ 0 w 6055487"/>
              <a:gd name="connsiteY51" fmla="*/ 4066635 h 6343472"/>
              <a:gd name="connsiteX52" fmla="*/ 0 w 6055487"/>
              <a:gd name="connsiteY52" fmla="*/ 4053943 h 6343472"/>
              <a:gd name="connsiteX53" fmla="*/ 2538 w 6055487"/>
              <a:gd name="connsiteY53" fmla="*/ 4043790 h 6343472"/>
              <a:gd name="connsiteX54" fmla="*/ 93903 w 6055487"/>
              <a:gd name="connsiteY54" fmla="*/ 3777270 h 6343472"/>
              <a:gd name="connsiteX55" fmla="*/ 104055 w 6055487"/>
              <a:gd name="connsiteY55" fmla="*/ 3768386 h 6343472"/>
              <a:gd name="connsiteX56" fmla="*/ 130703 w 6055487"/>
              <a:gd name="connsiteY56" fmla="*/ 3754426 h 6343472"/>
              <a:gd name="connsiteX57" fmla="*/ 191613 w 6055487"/>
              <a:gd name="connsiteY57" fmla="*/ 3671932 h 6343472"/>
              <a:gd name="connsiteX58" fmla="*/ 305820 w 6055487"/>
              <a:gd name="connsiteY58" fmla="*/ 3583092 h 6343472"/>
              <a:gd name="connsiteX59" fmla="*/ 724577 w 6055487"/>
              <a:gd name="connsiteY59" fmla="*/ 3541210 h 6343472"/>
              <a:gd name="connsiteX60" fmla="*/ 838784 w 6055487"/>
              <a:gd name="connsiteY60" fmla="*/ 3607205 h 6343472"/>
              <a:gd name="connsiteX61" fmla="*/ 906039 w 6055487"/>
              <a:gd name="connsiteY61" fmla="*/ 3664317 h 6343472"/>
              <a:gd name="connsiteX62" fmla="*/ 919998 w 6055487"/>
              <a:gd name="connsiteY62" fmla="*/ 3671932 h 6343472"/>
              <a:gd name="connsiteX63" fmla="*/ 965680 w 6055487"/>
              <a:gd name="connsiteY63" fmla="*/ 3661778 h 6343472"/>
              <a:gd name="connsiteX64" fmla="*/ 1150949 w 6055487"/>
              <a:gd name="connsiteY64" fmla="*/ 3611013 h 6343472"/>
              <a:gd name="connsiteX65" fmla="*/ 1593817 w 6055487"/>
              <a:gd name="connsiteY65" fmla="*/ 3824229 h 6343472"/>
              <a:gd name="connsiteX66" fmla="*/ 1645844 w 6055487"/>
              <a:gd name="connsiteY66" fmla="*/ 4472760 h 6343472"/>
              <a:gd name="connsiteX67" fmla="*/ 1548134 w 6055487"/>
              <a:gd name="connsiteY67" fmla="*/ 4618711 h 6343472"/>
              <a:gd name="connsiteX68" fmla="*/ 1544327 w 6055487"/>
              <a:gd name="connsiteY68" fmla="*/ 4645362 h 6343472"/>
              <a:gd name="connsiteX69" fmla="*/ 1616658 w 6055487"/>
              <a:gd name="connsiteY69" fmla="*/ 4706281 h 6343472"/>
              <a:gd name="connsiteX70" fmla="*/ 1818423 w 6055487"/>
              <a:gd name="connsiteY70" fmla="*/ 4825581 h 6343472"/>
              <a:gd name="connsiteX71" fmla="*/ 1938974 w 6055487"/>
              <a:gd name="connsiteY71" fmla="*/ 4881423 h 6343472"/>
              <a:gd name="connsiteX72" fmla="*/ 2103939 w 6055487"/>
              <a:gd name="connsiteY72" fmla="*/ 4943610 h 6343472"/>
              <a:gd name="connsiteX73" fmla="*/ 2270173 w 6055487"/>
              <a:gd name="connsiteY73" fmla="*/ 5000722 h 6343472"/>
              <a:gd name="connsiteX74" fmla="*/ 2303166 w 6055487"/>
              <a:gd name="connsiteY74" fmla="*/ 4976608 h 6343472"/>
              <a:gd name="connsiteX75" fmla="*/ 2309511 w 6055487"/>
              <a:gd name="connsiteY75" fmla="*/ 4958840 h 6343472"/>
              <a:gd name="connsiteX76" fmla="*/ 2319663 w 6055487"/>
              <a:gd name="connsiteY76" fmla="*/ 4927112 h 6343472"/>
              <a:gd name="connsiteX77" fmla="*/ 2327277 w 6055487"/>
              <a:gd name="connsiteY77" fmla="*/ 4693590 h 6343472"/>
              <a:gd name="connsiteX78" fmla="*/ 2327277 w 6055487"/>
              <a:gd name="connsiteY78" fmla="*/ 4562868 h 6343472"/>
              <a:gd name="connsiteX79" fmla="*/ 2334890 w 6055487"/>
              <a:gd name="connsiteY79" fmla="*/ 4443569 h 6343472"/>
              <a:gd name="connsiteX80" fmla="*/ 2339966 w 6055487"/>
              <a:gd name="connsiteY80" fmla="*/ 4363613 h 6343472"/>
              <a:gd name="connsiteX81" fmla="*/ 2348849 w 6055487"/>
              <a:gd name="connsiteY81" fmla="*/ 4215124 h 6343472"/>
              <a:gd name="connsiteX82" fmla="*/ 2334890 w 6055487"/>
              <a:gd name="connsiteY82" fmla="*/ 4085672 h 6343472"/>
              <a:gd name="connsiteX83" fmla="*/ 2306973 w 6055487"/>
              <a:gd name="connsiteY83" fmla="*/ 3982871 h 6343472"/>
              <a:gd name="connsiteX84" fmla="*/ 2271442 w 6055487"/>
              <a:gd name="connsiteY84" fmla="*/ 3768386 h 6343472"/>
              <a:gd name="connsiteX85" fmla="*/ 2272711 w 6055487"/>
              <a:gd name="connsiteY85" fmla="*/ 3630050 h 6343472"/>
              <a:gd name="connsiteX86" fmla="*/ 2286670 w 6055487"/>
              <a:gd name="connsiteY86" fmla="*/ 3513289 h 6343472"/>
              <a:gd name="connsiteX87" fmla="*/ 2298091 w 6055487"/>
              <a:gd name="connsiteY87" fmla="*/ 3432064 h 6343472"/>
              <a:gd name="connsiteX88" fmla="*/ 2329815 w 6055487"/>
              <a:gd name="connsiteY88" fmla="*/ 3293728 h 6343472"/>
              <a:gd name="connsiteX89" fmla="*/ 2351387 w 6055487"/>
              <a:gd name="connsiteY89" fmla="*/ 3256923 h 6343472"/>
              <a:gd name="connsiteX90" fmla="*/ 2356463 w 6055487"/>
              <a:gd name="connsiteY90" fmla="*/ 3244231 h 6343472"/>
              <a:gd name="connsiteX91" fmla="*/ 2372959 w 6055487"/>
              <a:gd name="connsiteY91" fmla="*/ 3174428 h 6343472"/>
              <a:gd name="connsiteX92" fmla="*/ 2442752 w 6055487"/>
              <a:gd name="connsiteY92" fmla="*/ 3057668 h 6343472"/>
              <a:gd name="connsiteX93" fmla="*/ 2808213 w 6055487"/>
              <a:gd name="connsiteY93" fmla="*/ 2846990 h 6343472"/>
              <a:gd name="connsiteX94" fmla="*/ 3015054 w 6055487"/>
              <a:gd name="connsiteY94" fmla="*/ 2764496 h 6343472"/>
              <a:gd name="connsiteX95" fmla="*/ 3343715 w 6055487"/>
              <a:gd name="connsiteY95" fmla="*/ 2596969 h 6343472"/>
              <a:gd name="connsiteX96" fmla="*/ 3369095 w 6055487"/>
              <a:gd name="connsiteY96" fmla="*/ 2551281 h 6343472"/>
              <a:gd name="connsiteX97" fmla="*/ 3336101 w 6055487"/>
              <a:gd name="connsiteY97" fmla="*/ 2365986 h 6343472"/>
              <a:gd name="connsiteX98" fmla="*/ 3291688 w 6055487"/>
              <a:gd name="connsiteY98" fmla="*/ 2335527 h 6343472"/>
              <a:gd name="connsiteX99" fmla="*/ 3133068 w 6055487"/>
              <a:gd name="connsiteY99" fmla="*/ 2343141 h 6343472"/>
              <a:gd name="connsiteX100" fmla="*/ 3004902 w 6055487"/>
              <a:gd name="connsiteY100" fmla="*/ 2235264 h 6343472"/>
              <a:gd name="connsiteX101" fmla="*/ 2997289 w 6055487"/>
              <a:gd name="connsiteY101" fmla="*/ 2192114 h 6343472"/>
              <a:gd name="connsiteX102" fmla="*/ 2969371 w 6055487"/>
              <a:gd name="connsiteY102" fmla="*/ 2119773 h 6343472"/>
              <a:gd name="connsiteX103" fmla="*/ 2940185 w 6055487"/>
              <a:gd name="connsiteY103" fmla="*/ 2028395 h 6343472"/>
              <a:gd name="connsiteX104" fmla="*/ 2919882 w 6055487"/>
              <a:gd name="connsiteY104" fmla="*/ 1938286 h 6343472"/>
              <a:gd name="connsiteX105" fmla="*/ 2910999 w 6055487"/>
              <a:gd name="connsiteY105" fmla="*/ 1883712 h 6343472"/>
              <a:gd name="connsiteX106" fmla="*/ 2912268 w 6055487"/>
              <a:gd name="connsiteY106" fmla="*/ 1839292 h 6343472"/>
              <a:gd name="connsiteX107" fmla="*/ 2905923 w 6055487"/>
              <a:gd name="connsiteY107" fmla="*/ 1802487 h 6343472"/>
              <a:gd name="connsiteX108" fmla="*/ 2878006 w 6055487"/>
              <a:gd name="connsiteY108" fmla="*/ 1769490 h 6343472"/>
              <a:gd name="connsiteX109" fmla="*/ 2831055 w 6055487"/>
              <a:gd name="connsiteY109" fmla="*/ 1661613 h 6343472"/>
              <a:gd name="connsiteX110" fmla="*/ 2856434 w 6055487"/>
              <a:gd name="connsiteY110" fmla="*/ 1612116 h 6343472"/>
              <a:gd name="connsiteX111" fmla="*/ 2918613 w 6055487"/>
              <a:gd name="connsiteY111" fmla="*/ 1457281 h 6343472"/>
              <a:gd name="connsiteX112" fmla="*/ 2904654 w 6055487"/>
              <a:gd name="connsiteY112" fmla="*/ 1444590 h 6343472"/>
              <a:gd name="connsiteX113" fmla="*/ 2858972 w 6055487"/>
              <a:gd name="connsiteY113" fmla="*/ 1444590 h 6343472"/>
              <a:gd name="connsiteX114" fmla="*/ 2832324 w 6055487"/>
              <a:gd name="connsiteY114" fmla="*/ 1415400 h 6343472"/>
              <a:gd name="connsiteX115" fmla="*/ 2869124 w 6055487"/>
              <a:gd name="connsiteY115" fmla="*/ 1416669 h 6343472"/>
              <a:gd name="connsiteX116" fmla="*/ 2890696 w 6055487"/>
              <a:gd name="connsiteY116" fmla="*/ 1388748 h 6343472"/>
              <a:gd name="connsiteX117" fmla="*/ 2848820 w 6055487"/>
              <a:gd name="connsiteY117" fmla="*/ 1217414 h 6343472"/>
              <a:gd name="connsiteX118" fmla="*/ 2842475 w 6055487"/>
              <a:gd name="connsiteY118" fmla="*/ 1185685 h 6343472"/>
              <a:gd name="connsiteX119" fmla="*/ 2845013 w 6055487"/>
              <a:gd name="connsiteY119" fmla="*/ 1108268 h 6343472"/>
              <a:gd name="connsiteX120" fmla="*/ 2851358 w 6055487"/>
              <a:gd name="connsiteY120" fmla="*/ 938203 h 6343472"/>
              <a:gd name="connsiteX121" fmla="*/ 2904654 w 6055487"/>
              <a:gd name="connsiteY121" fmla="*/ 757985 h 6343472"/>
              <a:gd name="connsiteX122" fmla="*/ 2956682 w 6055487"/>
              <a:gd name="connsiteY122" fmla="*/ 683105 h 6343472"/>
              <a:gd name="connsiteX123" fmla="*/ 2993482 w 6055487"/>
              <a:gd name="connsiteY123" fmla="*/ 623456 h 6343472"/>
              <a:gd name="connsiteX124" fmla="*/ 3007440 w 6055487"/>
              <a:gd name="connsiteY124" fmla="*/ 603150 h 6343472"/>
              <a:gd name="connsiteX125" fmla="*/ 3020130 w 6055487"/>
              <a:gd name="connsiteY125" fmla="*/ 582843 h 6343472"/>
              <a:gd name="connsiteX126" fmla="*/ 3032820 w 6055487"/>
              <a:gd name="connsiteY126" fmla="*/ 558730 h 6343472"/>
              <a:gd name="connsiteX127" fmla="*/ 3053123 w 6055487"/>
              <a:gd name="connsiteY127" fmla="*/ 534616 h 6343472"/>
              <a:gd name="connsiteX128" fmla="*/ 3135606 w 6055487"/>
              <a:gd name="connsiteY128" fmla="*/ 428008 h 6343472"/>
              <a:gd name="connsiteX129" fmla="*/ 3290419 w 6055487"/>
              <a:gd name="connsiteY129" fmla="*/ 307440 h 6343472"/>
              <a:gd name="connsiteX130" fmla="*/ 3433812 w 6055487"/>
              <a:gd name="connsiteY130" fmla="*/ 218600 h 6343472"/>
              <a:gd name="connsiteX131" fmla="*/ 3548018 w 6055487"/>
              <a:gd name="connsiteY131" fmla="*/ 156412 h 6343472"/>
              <a:gd name="connsiteX132" fmla="*/ 3756128 w 6055487"/>
              <a:gd name="connsiteY132" fmla="*/ 120876 h 6343472"/>
              <a:gd name="connsiteX133" fmla="*/ 3876679 w 6055487"/>
              <a:gd name="connsiteY133" fmla="*/ 132298 h 6343472"/>
              <a:gd name="connsiteX134" fmla="*/ 3916017 w 6055487"/>
              <a:gd name="connsiteY134" fmla="*/ 133568 h 6343472"/>
              <a:gd name="connsiteX135" fmla="*/ 3957893 w 6055487"/>
              <a:gd name="connsiteY135" fmla="*/ 127222 h 6343472"/>
              <a:gd name="connsiteX136" fmla="*/ 3973121 w 6055487"/>
              <a:gd name="connsiteY136" fmla="*/ 127222 h 6343472"/>
              <a:gd name="connsiteX137" fmla="*/ 4003576 w 6055487"/>
              <a:gd name="connsiteY137" fmla="*/ 134837 h 6343472"/>
              <a:gd name="connsiteX138" fmla="*/ 4022610 w 6055487"/>
              <a:gd name="connsiteY138" fmla="*/ 127222 h 6343472"/>
              <a:gd name="connsiteX139" fmla="*/ 4077176 w 6055487"/>
              <a:gd name="connsiteY139" fmla="*/ 94224 h 6343472"/>
              <a:gd name="connsiteX140" fmla="*/ 4096210 w 6055487"/>
              <a:gd name="connsiteY140" fmla="*/ 82802 h 6343472"/>
              <a:gd name="connsiteX141" fmla="*/ 4136817 w 6055487"/>
              <a:gd name="connsiteY141" fmla="*/ 44728 h 6343472"/>
              <a:gd name="connsiteX142" fmla="*/ 4185037 w 6055487"/>
              <a:gd name="connsiteY142" fmla="*/ 26960 h 6343472"/>
              <a:gd name="connsiteX143" fmla="*/ 4361423 w 6055487"/>
              <a:gd name="connsiteY143" fmla="*/ 308 h 6343472"/>
              <a:gd name="connsiteX144" fmla="*/ 4409644 w 6055487"/>
              <a:gd name="connsiteY144" fmla="*/ 12999 h 6343472"/>
              <a:gd name="connsiteX145" fmla="*/ 4454057 w 6055487"/>
              <a:gd name="connsiteY145" fmla="*/ 12999 h 6343472"/>
              <a:gd name="connsiteX146" fmla="*/ 4587298 w 6055487"/>
              <a:gd name="connsiteY146" fmla="*/ 78994 h 6343472"/>
              <a:gd name="connsiteX147" fmla="*/ 4669781 w 6055487"/>
              <a:gd name="connsiteY147" fmla="*/ 156412 h 6343472"/>
              <a:gd name="connsiteX148" fmla="*/ 4737036 w 6055487"/>
              <a:gd name="connsiteY148" fmla="*/ 247790 h 6343472"/>
              <a:gd name="connsiteX149" fmla="*/ 4827132 w 6055487"/>
              <a:gd name="connsiteY149" fmla="*/ 459737 h 6343472"/>
              <a:gd name="connsiteX150" fmla="*/ 4842360 w 6055487"/>
              <a:gd name="connsiteY150" fmla="*/ 511771 h 6343472"/>
              <a:gd name="connsiteX151" fmla="*/ 4913422 w 6055487"/>
              <a:gd name="connsiteY151" fmla="*/ 691989 h 6343472"/>
              <a:gd name="connsiteX152" fmla="*/ 4946415 w 6055487"/>
              <a:gd name="connsiteY152" fmla="*/ 759254 h 6343472"/>
              <a:gd name="connsiteX153" fmla="*/ 4971794 w 6055487"/>
              <a:gd name="connsiteY153" fmla="*/ 815096 h 6343472"/>
              <a:gd name="connsiteX154" fmla="*/ 4999711 w 6055487"/>
              <a:gd name="connsiteY154" fmla="*/ 924242 h 6343472"/>
              <a:gd name="connsiteX155" fmla="*/ 5008594 w 6055487"/>
              <a:gd name="connsiteY155" fmla="*/ 933126 h 6343472"/>
              <a:gd name="connsiteX156" fmla="*/ 5028897 w 6055487"/>
              <a:gd name="connsiteY156" fmla="*/ 953432 h 6343472"/>
              <a:gd name="connsiteX157" fmla="*/ 5028897 w 6055487"/>
              <a:gd name="connsiteY157" fmla="*/ 997852 h 6343472"/>
              <a:gd name="connsiteX158" fmla="*/ 5053008 w 6055487"/>
              <a:gd name="connsiteY158" fmla="*/ 1076539 h 6343472"/>
              <a:gd name="connsiteX159" fmla="*/ 5086001 w 6055487"/>
              <a:gd name="connsiteY159" fmla="*/ 1181878 h 6343472"/>
              <a:gd name="connsiteX160" fmla="*/ 5099959 w 6055487"/>
              <a:gd name="connsiteY160" fmla="*/ 1321483 h 6343472"/>
              <a:gd name="connsiteX161" fmla="*/ 5111380 w 6055487"/>
              <a:gd name="connsiteY161" fmla="*/ 1429360 h 6343472"/>
              <a:gd name="connsiteX162" fmla="*/ 5111380 w 6055487"/>
              <a:gd name="connsiteY162" fmla="*/ 1529622 h 6343472"/>
              <a:gd name="connsiteX163" fmla="*/ 5121531 w 6055487"/>
              <a:gd name="connsiteY163" fmla="*/ 1646383 h 6343472"/>
              <a:gd name="connsiteX164" fmla="*/ 5120262 w 6055487"/>
              <a:gd name="connsiteY164" fmla="*/ 1686996 h 6343472"/>
              <a:gd name="connsiteX165" fmla="*/ 5110111 w 6055487"/>
              <a:gd name="connsiteY165" fmla="*/ 1769490 h 6343472"/>
              <a:gd name="connsiteX166" fmla="*/ 5121531 w 6055487"/>
              <a:gd name="connsiteY166" fmla="*/ 1801218 h 6343472"/>
              <a:gd name="connsiteX167" fmla="*/ 5122800 w 6055487"/>
              <a:gd name="connsiteY167" fmla="*/ 1863406 h 6343472"/>
              <a:gd name="connsiteX168" fmla="*/ 5112649 w 6055487"/>
              <a:gd name="connsiteY168" fmla="*/ 1896404 h 6343472"/>
              <a:gd name="connsiteX169" fmla="*/ 5115187 w 6055487"/>
              <a:gd name="connsiteY169" fmla="*/ 1931940 h 6343472"/>
              <a:gd name="connsiteX170" fmla="*/ 5131683 w 6055487"/>
              <a:gd name="connsiteY170" fmla="*/ 1953515 h 6343472"/>
              <a:gd name="connsiteX171" fmla="*/ 5120262 w 6055487"/>
              <a:gd name="connsiteY171" fmla="*/ 1973821 h 6343472"/>
              <a:gd name="connsiteX172" fmla="*/ 5149449 w 6055487"/>
              <a:gd name="connsiteY172" fmla="*/ 2048701 h 6343472"/>
              <a:gd name="connsiteX173" fmla="*/ 5150717 w 6055487"/>
              <a:gd name="connsiteY173" fmla="*/ 2096928 h 6343472"/>
              <a:gd name="connsiteX174" fmla="*/ 5151986 w 6055487"/>
              <a:gd name="connsiteY174" fmla="*/ 2146425 h 6343472"/>
              <a:gd name="connsiteX175" fmla="*/ 5190055 w 6055487"/>
              <a:gd name="connsiteY175" fmla="*/ 2145156 h 6343472"/>
              <a:gd name="connsiteX176" fmla="*/ 5192593 w 6055487"/>
              <a:gd name="connsiteY176" fmla="*/ 2146425 h 6343472"/>
              <a:gd name="connsiteX177" fmla="*/ 5226855 w 6055487"/>
              <a:gd name="connsiteY177" fmla="*/ 2227650 h 6343472"/>
              <a:gd name="connsiteX178" fmla="*/ 5205283 w 6055487"/>
              <a:gd name="connsiteY178" fmla="*/ 2226380 h 6343472"/>
              <a:gd name="connsiteX179" fmla="*/ 5212897 w 6055487"/>
              <a:gd name="connsiteY179" fmla="*/ 2246687 h 6343472"/>
              <a:gd name="connsiteX180" fmla="*/ 5268731 w 6055487"/>
              <a:gd name="connsiteY180" fmla="*/ 2269531 h 6343472"/>
              <a:gd name="connsiteX181" fmla="*/ 5259848 w 6055487"/>
              <a:gd name="connsiteY181" fmla="*/ 2286030 h 6343472"/>
              <a:gd name="connsiteX182" fmla="*/ 5294110 w 6055487"/>
              <a:gd name="connsiteY182" fmla="*/ 2310144 h 6343472"/>
              <a:gd name="connsiteX183" fmla="*/ 5283958 w 6055487"/>
              <a:gd name="connsiteY183" fmla="*/ 2324104 h 6343472"/>
              <a:gd name="connsiteX184" fmla="*/ 5283958 w 6055487"/>
              <a:gd name="connsiteY184" fmla="*/ 2330450 h 6343472"/>
              <a:gd name="connsiteX185" fmla="*/ 5292841 w 6055487"/>
              <a:gd name="connsiteY185" fmla="*/ 2358371 h 6343472"/>
              <a:gd name="connsiteX186" fmla="*/ 5304262 w 6055487"/>
              <a:gd name="connsiteY186" fmla="*/ 2406598 h 6343472"/>
              <a:gd name="connsiteX187" fmla="*/ 5297917 w 6055487"/>
              <a:gd name="connsiteY187" fmla="*/ 2451018 h 6343472"/>
              <a:gd name="connsiteX188" fmla="*/ 5327103 w 6055487"/>
              <a:gd name="connsiteY188" fmla="*/ 2484016 h 6343472"/>
              <a:gd name="connsiteX189" fmla="*/ 5282690 w 6055487"/>
              <a:gd name="connsiteY189" fmla="*/ 2494169 h 6343472"/>
              <a:gd name="connsiteX190" fmla="*/ 5282690 w 6055487"/>
              <a:gd name="connsiteY190" fmla="*/ 2496707 h 6343472"/>
              <a:gd name="connsiteX191" fmla="*/ 5309338 w 6055487"/>
              <a:gd name="connsiteY191" fmla="*/ 2513206 h 6343472"/>
              <a:gd name="connsiteX192" fmla="*/ 5389283 w 6055487"/>
              <a:gd name="connsiteY192" fmla="*/ 2553819 h 6343472"/>
              <a:gd name="connsiteX193" fmla="*/ 5467958 w 6055487"/>
              <a:gd name="connsiteY193" fmla="*/ 2566510 h 6343472"/>
              <a:gd name="connsiteX194" fmla="*/ 5674799 w 6055487"/>
              <a:gd name="connsiteY194" fmla="*/ 2674387 h 6343472"/>
              <a:gd name="connsiteX195" fmla="*/ 5842302 w 6055487"/>
              <a:gd name="connsiteY195" fmla="*/ 2864758 h 6343472"/>
              <a:gd name="connsiteX196" fmla="*/ 5923516 w 6055487"/>
              <a:gd name="connsiteY196" fmla="*/ 3071628 h 6343472"/>
              <a:gd name="connsiteX197" fmla="*/ 6045336 w 6055487"/>
              <a:gd name="connsiteY197" fmla="*/ 3600860 h 6343472"/>
              <a:gd name="connsiteX198" fmla="*/ 6055488 w 6055487"/>
              <a:gd name="connsiteY198" fmla="*/ 4032368 h 6343472"/>
              <a:gd name="connsiteX199" fmla="*/ 6021225 w 6055487"/>
              <a:gd name="connsiteY199" fmla="*/ 4505757 h 6343472"/>
              <a:gd name="connsiteX200" fmla="*/ 5978081 w 6055487"/>
              <a:gd name="connsiteY200" fmla="*/ 4882692 h 6343472"/>
              <a:gd name="connsiteX201" fmla="*/ 5976812 w 6055487"/>
              <a:gd name="connsiteY201" fmla="*/ 5173325 h 6343472"/>
              <a:gd name="connsiteX202" fmla="*/ 5994577 w 6055487"/>
              <a:gd name="connsiteY202" fmla="*/ 5472842 h 6343472"/>
              <a:gd name="connsiteX203" fmla="*/ 6016150 w 6055487"/>
              <a:gd name="connsiteY203" fmla="*/ 5936079 h 6343472"/>
              <a:gd name="connsiteX204" fmla="*/ 6019956 w 6055487"/>
              <a:gd name="connsiteY204" fmla="*/ 6342204 h 634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6055487" h="6343472">
                <a:moveTo>
                  <a:pt x="6019956" y="6342204"/>
                </a:moveTo>
                <a:cubicBezTo>
                  <a:pt x="5823267" y="6342204"/>
                  <a:pt x="5626578" y="6342204"/>
                  <a:pt x="5429889" y="6342204"/>
                </a:cubicBezTo>
                <a:cubicBezTo>
                  <a:pt x="5423544" y="6316821"/>
                  <a:pt x="5422276" y="6290169"/>
                  <a:pt x="5418468" y="6264786"/>
                </a:cubicBezTo>
                <a:cubicBezTo>
                  <a:pt x="5405779" y="6183561"/>
                  <a:pt x="5401972" y="6101067"/>
                  <a:pt x="5399434" y="6018573"/>
                </a:cubicBezTo>
                <a:cubicBezTo>
                  <a:pt x="5395627" y="5911965"/>
                  <a:pt x="5386744" y="5806626"/>
                  <a:pt x="5363903" y="5702557"/>
                </a:cubicBezTo>
                <a:cubicBezTo>
                  <a:pt x="5338524" y="5592141"/>
                  <a:pt x="5324565" y="5481726"/>
                  <a:pt x="5316952" y="5368773"/>
                </a:cubicBezTo>
                <a:cubicBezTo>
                  <a:pt x="5313145" y="5323084"/>
                  <a:pt x="5311876" y="5276125"/>
                  <a:pt x="5309338" y="5230436"/>
                </a:cubicBezTo>
                <a:cubicBezTo>
                  <a:pt x="5309338" y="5220283"/>
                  <a:pt x="5308069" y="5211399"/>
                  <a:pt x="5294110" y="5210130"/>
                </a:cubicBezTo>
                <a:cubicBezTo>
                  <a:pt x="5267462" y="5206323"/>
                  <a:pt x="5231931" y="5225360"/>
                  <a:pt x="5221779" y="5250743"/>
                </a:cubicBezTo>
                <a:cubicBezTo>
                  <a:pt x="5207821" y="5286278"/>
                  <a:pt x="5192593" y="5321815"/>
                  <a:pt x="5182441" y="5357350"/>
                </a:cubicBezTo>
                <a:cubicBezTo>
                  <a:pt x="5159600" y="5436037"/>
                  <a:pt x="5138028" y="5515993"/>
                  <a:pt x="5102497" y="5590872"/>
                </a:cubicBezTo>
                <a:cubicBezTo>
                  <a:pt x="5092345" y="5612448"/>
                  <a:pt x="5080924" y="5635292"/>
                  <a:pt x="5077118" y="5658137"/>
                </a:cubicBezTo>
                <a:cubicBezTo>
                  <a:pt x="5069504" y="5705095"/>
                  <a:pt x="5056814" y="5750784"/>
                  <a:pt x="5039049" y="5795204"/>
                </a:cubicBezTo>
                <a:cubicBezTo>
                  <a:pt x="5033973" y="5806626"/>
                  <a:pt x="5037780" y="5812972"/>
                  <a:pt x="5050469" y="5815510"/>
                </a:cubicBezTo>
                <a:cubicBezTo>
                  <a:pt x="5075849" y="5821856"/>
                  <a:pt x="5097421" y="5835817"/>
                  <a:pt x="5116456" y="5853584"/>
                </a:cubicBezTo>
                <a:cubicBezTo>
                  <a:pt x="5135490" y="5871352"/>
                  <a:pt x="5150717" y="5891659"/>
                  <a:pt x="5154525" y="5918311"/>
                </a:cubicBezTo>
                <a:cubicBezTo>
                  <a:pt x="5158331" y="5952577"/>
                  <a:pt x="5151986" y="5985575"/>
                  <a:pt x="5134221" y="6013496"/>
                </a:cubicBezTo>
                <a:cubicBezTo>
                  <a:pt x="5069504" y="6113758"/>
                  <a:pt x="5040318" y="6227981"/>
                  <a:pt x="5016208" y="6343473"/>
                </a:cubicBezTo>
                <a:cubicBezTo>
                  <a:pt x="5006056" y="6343473"/>
                  <a:pt x="4997173" y="6343473"/>
                  <a:pt x="4987021" y="6343473"/>
                </a:cubicBezTo>
                <a:cubicBezTo>
                  <a:pt x="4987021" y="6338396"/>
                  <a:pt x="4985752" y="6332051"/>
                  <a:pt x="4987021" y="6326974"/>
                </a:cubicBezTo>
                <a:cubicBezTo>
                  <a:pt x="5006056" y="6263517"/>
                  <a:pt x="5016208" y="6197522"/>
                  <a:pt x="5039049" y="6135334"/>
                </a:cubicBezTo>
                <a:cubicBezTo>
                  <a:pt x="5058083" y="6083299"/>
                  <a:pt x="5087269" y="6036341"/>
                  <a:pt x="5111380" y="5986844"/>
                </a:cubicBezTo>
                <a:cubicBezTo>
                  <a:pt x="5138028" y="5929733"/>
                  <a:pt x="5129145" y="5899274"/>
                  <a:pt x="5077118" y="5863737"/>
                </a:cubicBezTo>
                <a:cubicBezTo>
                  <a:pt x="5069504" y="5858661"/>
                  <a:pt x="5061890" y="5853584"/>
                  <a:pt x="5054277" y="5849777"/>
                </a:cubicBezTo>
                <a:cubicBezTo>
                  <a:pt x="5044125" y="5845970"/>
                  <a:pt x="5033973" y="5837086"/>
                  <a:pt x="5023821" y="5847239"/>
                </a:cubicBezTo>
                <a:cubicBezTo>
                  <a:pt x="5014939" y="5856123"/>
                  <a:pt x="5013670" y="5868814"/>
                  <a:pt x="5018745" y="5881506"/>
                </a:cubicBezTo>
                <a:cubicBezTo>
                  <a:pt x="5027628" y="5900543"/>
                  <a:pt x="5030166" y="5920849"/>
                  <a:pt x="5022553" y="5939886"/>
                </a:cubicBezTo>
                <a:cubicBezTo>
                  <a:pt x="4998442" y="6003343"/>
                  <a:pt x="4993366" y="6070608"/>
                  <a:pt x="4984484" y="6136603"/>
                </a:cubicBezTo>
                <a:cubicBezTo>
                  <a:pt x="4975601" y="6205137"/>
                  <a:pt x="4969256" y="6273670"/>
                  <a:pt x="4965449" y="6342204"/>
                </a:cubicBezTo>
                <a:cubicBezTo>
                  <a:pt x="4051796" y="6342204"/>
                  <a:pt x="3139412" y="6342204"/>
                  <a:pt x="2225760" y="6342204"/>
                </a:cubicBezTo>
                <a:cubicBezTo>
                  <a:pt x="2251139" y="6287631"/>
                  <a:pt x="2286670" y="6238134"/>
                  <a:pt x="2324739" y="6192445"/>
                </a:cubicBezTo>
                <a:cubicBezTo>
                  <a:pt x="2356463" y="6155640"/>
                  <a:pt x="2395801" y="6127719"/>
                  <a:pt x="2424987" y="6088375"/>
                </a:cubicBezTo>
                <a:cubicBezTo>
                  <a:pt x="2430063" y="6082030"/>
                  <a:pt x="2437676" y="6075684"/>
                  <a:pt x="2446559" y="6071877"/>
                </a:cubicBezTo>
                <a:cubicBezTo>
                  <a:pt x="2471938" y="6060454"/>
                  <a:pt x="2492242" y="6042686"/>
                  <a:pt x="2511276" y="6024918"/>
                </a:cubicBezTo>
                <a:cubicBezTo>
                  <a:pt x="2532849" y="6004612"/>
                  <a:pt x="2551883" y="5984306"/>
                  <a:pt x="2570917" y="5961461"/>
                </a:cubicBezTo>
                <a:cubicBezTo>
                  <a:pt x="2586145" y="5942424"/>
                  <a:pt x="2588683" y="5944963"/>
                  <a:pt x="2565842" y="5932271"/>
                </a:cubicBezTo>
                <a:cubicBezTo>
                  <a:pt x="2480821" y="5886582"/>
                  <a:pt x="2393263" y="5844700"/>
                  <a:pt x="2313318" y="5788858"/>
                </a:cubicBezTo>
                <a:cubicBezTo>
                  <a:pt x="2242256" y="5739362"/>
                  <a:pt x="2167387" y="5696211"/>
                  <a:pt x="2091250" y="5654329"/>
                </a:cubicBezTo>
                <a:cubicBezTo>
                  <a:pt x="1919940" y="5560413"/>
                  <a:pt x="1763857" y="5446190"/>
                  <a:pt x="1621734" y="5311661"/>
                </a:cubicBezTo>
                <a:cubicBezTo>
                  <a:pt x="1512603" y="5208861"/>
                  <a:pt x="1418700" y="5092100"/>
                  <a:pt x="1303224" y="4994376"/>
                </a:cubicBezTo>
                <a:cubicBezTo>
                  <a:pt x="1232162" y="4934727"/>
                  <a:pt x="1163638" y="4870000"/>
                  <a:pt x="1090039" y="4812889"/>
                </a:cubicBezTo>
                <a:cubicBezTo>
                  <a:pt x="1081156" y="4806543"/>
                  <a:pt x="1072273" y="4801467"/>
                  <a:pt x="1062121" y="4798929"/>
                </a:cubicBezTo>
                <a:cubicBezTo>
                  <a:pt x="946646" y="4781161"/>
                  <a:pt x="848936" y="4730395"/>
                  <a:pt x="766453" y="4646632"/>
                </a:cubicBezTo>
                <a:cubicBezTo>
                  <a:pt x="757570" y="4637748"/>
                  <a:pt x="748688" y="4635209"/>
                  <a:pt x="737267" y="4641555"/>
                </a:cubicBezTo>
                <a:cubicBezTo>
                  <a:pt x="663667" y="4673284"/>
                  <a:pt x="584992" y="4688514"/>
                  <a:pt x="505047" y="4684706"/>
                </a:cubicBezTo>
                <a:cubicBezTo>
                  <a:pt x="350234" y="4675822"/>
                  <a:pt x="224606" y="4608557"/>
                  <a:pt x="126896" y="4487989"/>
                </a:cubicBezTo>
                <a:cubicBezTo>
                  <a:pt x="92634" y="4446108"/>
                  <a:pt x="69793" y="4397880"/>
                  <a:pt x="48221" y="4348384"/>
                </a:cubicBezTo>
                <a:cubicBezTo>
                  <a:pt x="29186" y="4303964"/>
                  <a:pt x="16497" y="4259544"/>
                  <a:pt x="7614" y="4212586"/>
                </a:cubicBezTo>
                <a:cubicBezTo>
                  <a:pt x="6345" y="4204971"/>
                  <a:pt x="2538" y="4196087"/>
                  <a:pt x="7614" y="4189741"/>
                </a:cubicBezTo>
                <a:cubicBezTo>
                  <a:pt x="17765" y="4177050"/>
                  <a:pt x="15228" y="4163089"/>
                  <a:pt x="10152" y="4150397"/>
                </a:cubicBezTo>
                <a:cubicBezTo>
                  <a:pt x="2538" y="4130092"/>
                  <a:pt x="2538" y="4109785"/>
                  <a:pt x="2538" y="4089479"/>
                </a:cubicBezTo>
                <a:cubicBezTo>
                  <a:pt x="2538" y="4081864"/>
                  <a:pt x="2538" y="4074249"/>
                  <a:pt x="0" y="4066635"/>
                </a:cubicBezTo>
                <a:cubicBezTo>
                  <a:pt x="0" y="4062827"/>
                  <a:pt x="0" y="4057750"/>
                  <a:pt x="0" y="4053943"/>
                </a:cubicBezTo>
                <a:cubicBezTo>
                  <a:pt x="1269" y="4050135"/>
                  <a:pt x="2538" y="4047597"/>
                  <a:pt x="2538" y="4043790"/>
                </a:cubicBezTo>
                <a:cubicBezTo>
                  <a:pt x="11421" y="3947335"/>
                  <a:pt x="44414" y="3859764"/>
                  <a:pt x="93903" y="3777270"/>
                </a:cubicBezTo>
                <a:cubicBezTo>
                  <a:pt x="96441" y="3772194"/>
                  <a:pt x="98979" y="3764579"/>
                  <a:pt x="104055" y="3768386"/>
                </a:cubicBezTo>
                <a:cubicBezTo>
                  <a:pt x="121820" y="3781078"/>
                  <a:pt x="125627" y="3762041"/>
                  <a:pt x="130703" y="3754426"/>
                </a:cubicBezTo>
                <a:cubicBezTo>
                  <a:pt x="148469" y="3723967"/>
                  <a:pt x="168772" y="3696045"/>
                  <a:pt x="191613" y="3671932"/>
                </a:cubicBezTo>
                <a:cubicBezTo>
                  <a:pt x="224606" y="3636396"/>
                  <a:pt x="263944" y="3608475"/>
                  <a:pt x="305820" y="3583092"/>
                </a:cubicBezTo>
                <a:cubicBezTo>
                  <a:pt x="439061" y="3504405"/>
                  <a:pt x="579916" y="3503136"/>
                  <a:pt x="724577" y="3541210"/>
                </a:cubicBezTo>
                <a:cubicBezTo>
                  <a:pt x="768991" y="3552633"/>
                  <a:pt x="800715" y="3584361"/>
                  <a:pt x="838784" y="3607205"/>
                </a:cubicBezTo>
                <a:cubicBezTo>
                  <a:pt x="864163" y="3622435"/>
                  <a:pt x="888274" y="3640203"/>
                  <a:pt x="906039" y="3664317"/>
                </a:cubicBezTo>
                <a:cubicBezTo>
                  <a:pt x="909846" y="3668124"/>
                  <a:pt x="913653" y="3674470"/>
                  <a:pt x="919998" y="3671932"/>
                </a:cubicBezTo>
                <a:cubicBezTo>
                  <a:pt x="935225" y="3665586"/>
                  <a:pt x="951722" y="3670662"/>
                  <a:pt x="965680" y="3661778"/>
                </a:cubicBezTo>
                <a:cubicBezTo>
                  <a:pt x="1022784" y="3627512"/>
                  <a:pt x="1086232" y="3613551"/>
                  <a:pt x="1150949" y="3611013"/>
                </a:cubicBezTo>
                <a:cubicBezTo>
                  <a:pt x="1336217" y="3602129"/>
                  <a:pt x="1485955" y="3680815"/>
                  <a:pt x="1593817" y="3824229"/>
                </a:cubicBezTo>
                <a:cubicBezTo>
                  <a:pt x="1746092" y="4026022"/>
                  <a:pt x="1748630" y="4246852"/>
                  <a:pt x="1645844" y="4472760"/>
                </a:cubicBezTo>
                <a:cubicBezTo>
                  <a:pt x="1621734" y="4526063"/>
                  <a:pt x="1584934" y="4573022"/>
                  <a:pt x="1548134" y="4618711"/>
                </a:cubicBezTo>
                <a:cubicBezTo>
                  <a:pt x="1541789" y="4626325"/>
                  <a:pt x="1531637" y="4635209"/>
                  <a:pt x="1544327" y="4645362"/>
                </a:cubicBezTo>
                <a:cubicBezTo>
                  <a:pt x="1568437" y="4665669"/>
                  <a:pt x="1588741" y="4689782"/>
                  <a:pt x="1616658" y="4706281"/>
                </a:cubicBezTo>
                <a:cubicBezTo>
                  <a:pt x="1685182" y="4744356"/>
                  <a:pt x="1751168" y="4784968"/>
                  <a:pt x="1818423" y="4825581"/>
                </a:cubicBezTo>
                <a:cubicBezTo>
                  <a:pt x="1856492" y="4848425"/>
                  <a:pt x="1895830" y="4867462"/>
                  <a:pt x="1938974" y="4881423"/>
                </a:cubicBezTo>
                <a:cubicBezTo>
                  <a:pt x="1994809" y="4900460"/>
                  <a:pt x="2050643" y="4918228"/>
                  <a:pt x="2103939" y="4943610"/>
                </a:cubicBezTo>
                <a:cubicBezTo>
                  <a:pt x="2157236" y="4970263"/>
                  <a:pt x="2215608" y="4980416"/>
                  <a:pt x="2270173" y="5000722"/>
                </a:cubicBezTo>
                <a:cubicBezTo>
                  <a:pt x="2290477" y="5008337"/>
                  <a:pt x="2303166" y="4998184"/>
                  <a:pt x="2303166" y="4976608"/>
                </a:cubicBezTo>
                <a:cubicBezTo>
                  <a:pt x="2303166" y="4970263"/>
                  <a:pt x="2305704" y="4963917"/>
                  <a:pt x="2309511" y="4958840"/>
                </a:cubicBezTo>
                <a:cubicBezTo>
                  <a:pt x="2315856" y="4948687"/>
                  <a:pt x="2318394" y="4938534"/>
                  <a:pt x="2319663" y="4927112"/>
                </a:cubicBezTo>
                <a:cubicBezTo>
                  <a:pt x="2328546" y="4849694"/>
                  <a:pt x="2332352" y="4772276"/>
                  <a:pt x="2327277" y="4693590"/>
                </a:cubicBezTo>
                <a:cubicBezTo>
                  <a:pt x="2324739" y="4650439"/>
                  <a:pt x="2329815" y="4606019"/>
                  <a:pt x="2327277" y="4562868"/>
                </a:cubicBezTo>
                <a:cubicBezTo>
                  <a:pt x="2326008" y="4523525"/>
                  <a:pt x="2331084" y="4482913"/>
                  <a:pt x="2334890" y="4443569"/>
                </a:cubicBezTo>
                <a:cubicBezTo>
                  <a:pt x="2337428" y="4416917"/>
                  <a:pt x="2341235" y="4388996"/>
                  <a:pt x="2339966" y="4363613"/>
                </a:cubicBezTo>
                <a:cubicBezTo>
                  <a:pt x="2338697" y="4312848"/>
                  <a:pt x="2346311" y="4264620"/>
                  <a:pt x="2348849" y="4215124"/>
                </a:cubicBezTo>
                <a:cubicBezTo>
                  <a:pt x="2350118" y="4170704"/>
                  <a:pt x="2345042" y="4127553"/>
                  <a:pt x="2334890" y="4085672"/>
                </a:cubicBezTo>
                <a:cubicBezTo>
                  <a:pt x="2326008" y="4051405"/>
                  <a:pt x="2314587" y="4017138"/>
                  <a:pt x="2306973" y="3982871"/>
                </a:cubicBezTo>
                <a:cubicBezTo>
                  <a:pt x="2290477" y="3913068"/>
                  <a:pt x="2276518" y="3841996"/>
                  <a:pt x="2271442" y="3768386"/>
                </a:cubicBezTo>
                <a:cubicBezTo>
                  <a:pt x="2268904" y="3722697"/>
                  <a:pt x="2270173" y="3675739"/>
                  <a:pt x="2272711" y="3630050"/>
                </a:cubicBezTo>
                <a:cubicBezTo>
                  <a:pt x="2273980" y="3590707"/>
                  <a:pt x="2280325" y="3552633"/>
                  <a:pt x="2286670" y="3513289"/>
                </a:cubicBezTo>
                <a:cubicBezTo>
                  <a:pt x="2290477" y="3486637"/>
                  <a:pt x="2295553" y="3458716"/>
                  <a:pt x="2298091" y="3432064"/>
                </a:cubicBezTo>
                <a:cubicBezTo>
                  <a:pt x="2304435" y="3385106"/>
                  <a:pt x="2331084" y="3343224"/>
                  <a:pt x="2329815" y="3293728"/>
                </a:cubicBezTo>
                <a:cubicBezTo>
                  <a:pt x="2329815" y="3281036"/>
                  <a:pt x="2334890" y="3263268"/>
                  <a:pt x="2351387" y="3256923"/>
                </a:cubicBezTo>
                <a:cubicBezTo>
                  <a:pt x="2357732" y="3254385"/>
                  <a:pt x="2356463" y="3249308"/>
                  <a:pt x="2356463" y="3244231"/>
                </a:cubicBezTo>
                <a:cubicBezTo>
                  <a:pt x="2353925" y="3218848"/>
                  <a:pt x="2362808" y="3197273"/>
                  <a:pt x="2372959" y="3174428"/>
                </a:cubicBezTo>
                <a:cubicBezTo>
                  <a:pt x="2391994" y="3132547"/>
                  <a:pt x="2408490" y="3088127"/>
                  <a:pt x="2442752" y="3057668"/>
                </a:cubicBezTo>
                <a:cubicBezTo>
                  <a:pt x="2549345" y="2962482"/>
                  <a:pt x="2662283" y="2876180"/>
                  <a:pt x="2808213" y="2846990"/>
                </a:cubicBezTo>
                <a:cubicBezTo>
                  <a:pt x="2881813" y="2831760"/>
                  <a:pt x="2949068" y="2797494"/>
                  <a:pt x="3015054" y="2764496"/>
                </a:cubicBezTo>
                <a:cubicBezTo>
                  <a:pt x="3125454" y="2709923"/>
                  <a:pt x="3235853" y="2655350"/>
                  <a:pt x="3343715" y="2596969"/>
                </a:cubicBezTo>
                <a:cubicBezTo>
                  <a:pt x="3362750" y="2586816"/>
                  <a:pt x="3372902" y="2574125"/>
                  <a:pt x="3369095" y="2551281"/>
                </a:cubicBezTo>
                <a:cubicBezTo>
                  <a:pt x="3360212" y="2489093"/>
                  <a:pt x="3347522" y="2428174"/>
                  <a:pt x="3336101" y="2365986"/>
                </a:cubicBezTo>
                <a:cubicBezTo>
                  <a:pt x="3331026" y="2343141"/>
                  <a:pt x="3313260" y="2329181"/>
                  <a:pt x="3291688" y="2335527"/>
                </a:cubicBezTo>
                <a:cubicBezTo>
                  <a:pt x="3239660" y="2349487"/>
                  <a:pt x="3187633" y="2348218"/>
                  <a:pt x="3133068" y="2343141"/>
                </a:cubicBezTo>
                <a:cubicBezTo>
                  <a:pt x="3072157" y="2336796"/>
                  <a:pt x="3015054" y="2298721"/>
                  <a:pt x="3004902" y="2235264"/>
                </a:cubicBezTo>
                <a:cubicBezTo>
                  <a:pt x="3002365" y="2221304"/>
                  <a:pt x="2999827" y="2207343"/>
                  <a:pt x="2997289" y="2192114"/>
                </a:cubicBezTo>
                <a:cubicBezTo>
                  <a:pt x="2993482" y="2165462"/>
                  <a:pt x="2990944" y="2136272"/>
                  <a:pt x="2969371" y="2119773"/>
                </a:cubicBezTo>
                <a:cubicBezTo>
                  <a:pt x="2937647" y="2094390"/>
                  <a:pt x="2937647" y="2063930"/>
                  <a:pt x="2940185" y="2028395"/>
                </a:cubicBezTo>
                <a:cubicBezTo>
                  <a:pt x="2942723" y="1996666"/>
                  <a:pt x="2936379" y="1964938"/>
                  <a:pt x="2919882" y="1938286"/>
                </a:cubicBezTo>
                <a:cubicBezTo>
                  <a:pt x="2908461" y="1920518"/>
                  <a:pt x="2903385" y="1902750"/>
                  <a:pt x="2910999" y="1883712"/>
                </a:cubicBezTo>
                <a:cubicBezTo>
                  <a:pt x="2917344" y="1868483"/>
                  <a:pt x="2914806" y="1854522"/>
                  <a:pt x="2912268" y="1839292"/>
                </a:cubicBezTo>
                <a:cubicBezTo>
                  <a:pt x="2909730" y="1826601"/>
                  <a:pt x="2907192" y="1815179"/>
                  <a:pt x="2905923" y="1802487"/>
                </a:cubicBezTo>
                <a:cubicBezTo>
                  <a:pt x="2904654" y="1784719"/>
                  <a:pt x="2897041" y="1774566"/>
                  <a:pt x="2878006" y="1769490"/>
                </a:cubicBezTo>
                <a:cubicBezTo>
                  <a:pt x="2828517" y="1754260"/>
                  <a:pt x="2809482" y="1708571"/>
                  <a:pt x="2831055" y="1661613"/>
                </a:cubicBezTo>
                <a:cubicBezTo>
                  <a:pt x="2838668" y="1645114"/>
                  <a:pt x="2846282" y="1627346"/>
                  <a:pt x="2856434" y="1612116"/>
                </a:cubicBezTo>
                <a:cubicBezTo>
                  <a:pt x="2890696" y="1565158"/>
                  <a:pt x="2902117" y="1510585"/>
                  <a:pt x="2918613" y="1457281"/>
                </a:cubicBezTo>
                <a:cubicBezTo>
                  <a:pt x="2922420" y="1443321"/>
                  <a:pt x="2916075" y="1442052"/>
                  <a:pt x="2904654" y="1444590"/>
                </a:cubicBezTo>
                <a:cubicBezTo>
                  <a:pt x="2889427" y="1448397"/>
                  <a:pt x="2874199" y="1449666"/>
                  <a:pt x="2858972" y="1444590"/>
                </a:cubicBezTo>
                <a:cubicBezTo>
                  <a:pt x="2847551" y="1440782"/>
                  <a:pt x="2829786" y="1439513"/>
                  <a:pt x="2832324" y="1415400"/>
                </a:cubicBezTo>
                <a:cubicBezTo>
                  <a:pt x="2845013" y="1424284"/>
                  <a:pt x="2857703" y="1420476"/>
                  <a:pt x="2869124" y="1416669"/>
                </a:cubicBezTo>
                <a:cubicBezTo>
                  <a:pt x="2880544" y="1412861"/>
                  <a:pt x="2895772" y="1406516"/>
                  <a:pt x="2890696" y="1388748"/>
                </a:cubicBezTo>
                <a:cubicBezTo>
                  <a:pt x="2874199" y="1331636"/>
                  <a:pt x="2879275" y="1270718"/>
                  <a:pt x="2848820" y="1217414"/>
                </a:cubicBezTo>
                <a:cubicBezTo>
                  <a:pt x="2843744" y="1208530"/>
                  <a:pt x="2843744" y="1195838"/>
                  <a:pt x="2842475" y="1185685"/>
                </a:cubicBezTo>
                <a:cubicBezTo>
                  <a:pt x="2841206" y="1159033"/>
                  <a:pt x="2842475" y="1133650"/>
                  <a:pt x="2845013" y="1108268"/>
                </a:cubicBezTo>
                <a:cubicBezTo>
                  <a:pt x="2850089" y="1052425"/>
                  <a:pt x="2846282" y="995314"/>
                  <a:pt x="2851358" y="938203"/>
                </a:cubicBezTo>
                <a:cubicBezTo>
                  <a:pt x="2856434" y="873476"/>
                  <a:pt x="2867854" y="812558"/>
                  <a:pt x="2904654" y="757985"/>
                </a:cubicBezTo>
                <a:cubicBezTo>
                  <a:pt x="2921151" y="732602"/>
                  <a:pt x="2940185" y="708488"/>
                  <a:pt x="2956682" y="683105"/>
                </a:cubicBezTo>
                <a:cubicBezTo>
                  <a:pt x="2970640" y="664068"/>
                  <a:pt x="2989675" y="647569"/>
                  <a:pt x="2993482" y="623456"/>
                </a:cubicBezTo>
                <a:cubicBezTo>
                  <a:pt x="2994751" y="613303"/>
                  <a:pt x="2998558" y="606957"/>
                  <a:pt x="3007440" y="603150"/>
                </a:cubicBezTo>
                <a:cubicBezTo>
                  <a:pt x="3016323" y="599342"/>
                  <a:pt x="3021399" y="594266"/>
                  <a:pt x="3020130" y="582843"/>
                </a:cubicBezTo>
                <a:cubicBezTo>
                  <a:pt x="3018861" y="572690"/>
                  <a:pt x="3026475" y="565075"/>
                  <a:pt x="3032820" y="558730"/>
                </a:cubicBezTo>
                <a:cubicBezTo>
                  <a:pt x="3040433" y="551115"/>
                  <a:pt x="3046778" y="543500"/>
                  <a:pt x="3053123" y="534616"/>
                </a:cubicBezTo>
                <a:cubicBezTo>
                  <a:pt x="3075964" y="496542"/>
                  <a:pt x="3107688" y="463544"/>
                  <a:pt x="3135606" y="428008"/>
                </a:cubicBezTo>
                <a:cubicBezTo>
                  <a:pt x="3177481" y="375973"/>
                  <a:pt x="3238392" y="348052"/>
                  <a:pt x="3290419" y="307440"/>
                </a:cubicBezTo>
                <a:cubicBezTo>
                  <a:pt x="3334833" y="273173"/>
                  <a:pt x="3386860" y="249059"/>
                  <a:pt x="3433812" y="218600"/>
                </a:cubicBezTo>
                <a:cubicBezTo>
                  <a:pt x="3470611" y="194486"/>
                  <a:pt x="3506143" y="171642"/>
                  <a:pt x="3548018" y="156412"/>
                </a:cubicBezTo>
                <a:cubicBezTo>
                  <a:pt x="3615273" y="132298"/>
                  <a:pt x="3683797" y="114530"/>
                  <a:pt x="3756128" y="120876"/>
                </a:cubicBezTo>
                <a:cubicBezTo>
                  <a:pt x="3796735" y="124684"/>
                  <a:pt x="3836073" y="133568"/>
                  <a:pt x="3876679" y="132298"/>
                </a:cubicBezTo>
                <a:cubicBezTo>
                  <a:pt x="3889369" y="132298"/>
                  <a:pt x="3903328" y="131029"/>
                  <a:pt x="3916017" y="133568"/>
                </a:cubicBezTo>
                <a:cubicBezTo>
                  <a:pt x="3931245" y="137375"/>
                  <a:pt x="3945203" y="141182"/>
                  <a:pt x="3957893" y="127222"/>
                </a:cubicBezTo>
                <a:cubicBezTo>
                  <a:pt x="3962969" y="122145"/>
                  <a:pt x="3968045" y="125953"/>
                  <a:pt x="3973121" y="127222"/>
                </a:cubicBezTo>
                <a:cubicBezTo>
                  <a:pt x="3983272" y="129760"/>
                  <a:pt x="3993424" y="133568"/>
                  <a:pt x="4003576" y="134837"/>
                </a:cubicBezTo>
                <a:cubicBezTo>
                  <a:pt x="4011189" y="136106"/>
                  <a:pt x="4021341" y="136106"/>
                  <a:pt x="4022610" y="127222"/>
                </a:cubicBezTo>
                <a:cubicBezTo>
                  <a:pt x="4027686" y="94224"/>
                  <a:pt x="4051796" y="92955"/>
                  <a:pt x="4077176" y="94224"/>
                </a:cubicBezTo>
                <a:cubicBezTo>
                  <a:pt x="4087327" y="95493"/>
                  <a:pt x="4092403" y="91686"/>
                  <a:pt x="4096210" y="82802"/>
                </a:cubicBezTo>
                <a:cubicBezTo>
                  <a:pt x="4103824" y="63765"/>
                  <a:pt x="4117782" y="51073"/>
                  <a:pt x="4136817" y="44728"/>
                </a:cubicBezTo>
                <a:cubicBezTo>
                  <a:pt x="4153313" y="38382"/>
                  <a:pt x="4169810" y="34575"/>
                  <a:pt x="4185037" y="26960"/>
                </a:cubicBezTo>
                <a:cubicBezTo>
                  <a:pt x="4240872" y="-961"/>
                  <a:pt x="4303051" y="9192"/>
                  <a:pt x="4361423" y="308"/>
                </a:cubicBezTo>
                <a:cubicBezTo>
                  <a:pt x="4376650" y="-2231"/>
                  <a:pt x="4391878" y="11730"/>
                  <a:pt x="4409644" y="12999"/>
                </a:cubicBezTo>
                <a:cubicBezTo>
                  <a:pt x="4424871" y="14268"/>
                  <a:pt x="4440099" y="5384"/>
                  <a:pt x="4454057" y="12999"/>
                </a:cubicBezTo>
                <a:cubicBezTo>
                  <a:pt x="4498471" y="35844"/>
                  <a:pt x="4547960" y="45997"/>
                  <a:pt x="4587298" y="78994"/>
                </a:cubicBezTo>
                <a:cubicBezTo>
                  <a:pt x="4616485" y="103108"/>
                  <a:pt x="4646940" y="125953"/>
                  <a:pt x="4669781" y="156412"/>
                </a:cubicBezTo>
                <a:cubicBezTo>
                  <a:pt x="4692622" y="186871"/>
                  <a:pt x="4720539" y="214793"/>
                  <a:pt x="4737036" y="247790"/>
                </a:cubicBezTo>
                <a:cubicBezTo>
                  <a:pt x="4772567" y="315055"/>
                  <a:pt x="4811905" y="382319"/>
                  <a:pt x="4827132" y="459737"/>
                </a:cubicBezTo>
                <a:cubicBezTo>
                  <a:pt x="4830939" y="476235"/>
                  <a:pt x="4837284" y="494003"/>
                  <a:pt x="4842360" y="511771"/>
                </a:cubicBezTo>
                <a:cubicBezTo>
                  <a:pt x="4861394" y="573959"/>
                  <a:pt x="4882967" y="634878"/>
                  <a:pt x="4913422" y="691989"/>
                </a:cubicBezTo>
                <a:cubicBezTo>
                  <a:pt x="4924842" y="713565"/>
                  <a:pt x="4929918" y="738948"/>
                  <a:pt x="4946415" y="759254"/>
                </a:cubicBezTo>
                <a:cubicBezTo>
                  <a:pt x="4959104" y="775753"/>
                  <a:pt x="4965449" y="796059"/>
                  <a:pt x="4971794" y="815096"/>
                </a:cubicBezTo>
                <a:cubicBezTo>
                  <a:pt x="4984484" y="850632"/>
                  <a:pt x="4979408" y="891244"/>
                  <a:pt x="4999711" y="924242"/>
                </a:cubicBezTo>
                <a:cubicBezTo>
                  <a:pt x="5002249" y="928050"/>
                  <a:pt x="5000980" y="933126"/>
                  <a:pt x="5008594" y="933126"/>
                </a:cubicBezTo>
                <a:cubicBezTo>
                  <a:pt x="5022553" y="931857"/>
                  <a:pt x="5025090" y="942010"/>
                  <a:pt x="5028897" y="953432"/>
                </a:cubicBezTo>
                <a:cubicBezTo>
                  <a:pt x="5035242" y="969931"/>
                  <a:pt x="5022553" y="985161"/>
                  <a:pt x="5028897" y="997852"/>
                </a:cubicBezTo>
                <a:cubicBezTo>
                  <a:pt x="5041587" y="1023235"/>
                  <a:pt x="5045394" y="1051156"/>
                  <a:pt x="5053008" y="1076539"/>
                </a:cubicBezTo>
                <a:cubicBezTo>
                  <a:pt x="5063159" y="1112075"/>
                  <a:pt x="5077118" y="1145073"/>
                  <a:pt x="5086001" y="1181878"/>
                </a:cubicBezTo>
                <a:cubicBezTo>
                  <a:pt x="5096152" y="1227567"/>
                  <a:pt x="5097421" y="1274525"/>
                  <a:pt x="5099959" y="1321483"/>
                </a:cubicBezTo>
                <a:cubicBezTo>
                  <a:pt x="5102497" y="1357019"/>
                  <a:pt x="5116456" y="1391286"/>
                  <a:pt x="5111380" y="1429360"/>
                </a:cubicBezTo>
                <a:cubicBezTo>
                  <a:pt x="5106304" y="1462358"/>
                  <a:pt x="5118993" y="1497894"/>
                  <a:pt x="5111380" y="1529622"/>
                </a:cubicBezTo>
                <a:cubicBezTo>
                  <a:pt x="5101228" y="1570235"/>
                  <a:pt x="5103766" y="1608309"/>
                  <a:pt x="5121531" y="1646383"/>
                </a:cubicBezTo>
                <a:cubicBezTo>
                  <a:pt x="5126607" y="1657805"/>
                  <a:pt x="5126607" y="1674304"/>
                  <a:pt x="5120262" y="1686996"/>
                </a:cubicBezTo>
                <a:cubicBezTo>
                  <a:pt x="5106304" y="1713648"/>
                  <a:pt x="5108842" y="1741569"/>
                  <a:pt x="5110111" y="1769490"/>
                </a:cubicBezTo>
                <a:cubicBezTo>
                  <a:pt x="5110111" y="1780912"/>
                  <a:pt x="5112649" y="1792334"/>
                  <a:pt x="5121531" y="1801218"/>
                </a:cubicBezTo>
                <a:cubicBezTo>
                  <a:pt x="5127876" y="1807564"/>
                  <a:pt x="5129145" y="1859599"/>
                  <a:pt x="5122800" y="1863406"/>
                </a:cubicBezTo>
                <a:cubicBezTo>
                  <a:pt x="5107573" y="1872290"/>
                  <a:pt x="5111380" y="1883712"/>
                  <a:pt x="5112649" y="1896404"/>
                </a:cubicBezTo>
                <a:cubicBezTo>
                  <a:pt x="5115187" y="1907826"/>
                  <a:pt x="5116456" y="1919248"/>
                  <a:pt x="5115187" y="1931940"/>
                </a:cubicBezTo>
                <a:cubicBezTo>
                  <a:pt x="5115187" y="1943362"/>
                  <a:pt x="5116456" y="1950977"/>
                  <a:pt x="5131683" y="1953515"/>
                </a:cubicBezTo>
                <a:cubicBezTo>
                  <a:pt x="5117725" y="1956053"/>
                  <a:pt x="5115187" y="1961130"/>
                  <a:pt x="5120262" y="1973821"/>
                </a:cubicBezTo>
                <a:cubicBezTo>
                  <a:pt x="5129145" y="1999204"/>
                  <a:pt x="5140566" y="2023318"/>
                  <a:pt x="5149449" y="2048701"/>
                </a:cubicBezTo>
                <a:cubicBezTo>
                  <a:pt x="5155794" y="2063930"/>
                  <a:pt x="5157062" y="2079160"/>
                  <a:pt x="5150717" y="2096928"/>
                </a:cubicBezTo>
                <a:cubicBezTo>
                  <a:pt x="5145642" y="2110889"/>
                  <a:pt x="5139297" y="2131195"/>
                  <a:pt x="5151986" y="2146425"/>
                </a:cubicBezTo>
                <a:cubicBezTo>
                  <a:pt x="5164676" y="2161654"/>
                  <a:pt x="5177366" y="2147694"/>
                  <a:pt x="5190055" y="2145156"/>
                </a:cubicBezTo>
                <a:cubicBezTo>
                  <a:pt x="5191324" y="2145156"/>
                  <a:pt x="5192593" y="2146425"/>
                  <a:pt x="5192593" y="2146425"/>
                </a:cubicBezTo>
                <a:cubicBezTo>
                  <a:pt x="5183710" y="2180691"/>
                  <a:pt x="5207821" y="2200998"/>
                  <a:pt x="5226855" y="2227650"/>
                </a:cubicBezTo>
                <a:cubicBezTo>
                  <a:pt x="5216704" y="2225111"/>
                  <a:pt x="5209090" y="2217496"/>
                  <a:pt x="5205283" y="2226380"/>
                </a:cubicBezTo>
                <a:cubicBezTo>
                  <a:pt x="5201476" y="2233995"/>
                  <a:pt x="5207821" y="2240341"/>
                  <a:pt x="5212897" y="2246687"/>
                </a:cubicBezTo>
                <a:cubicBezTo>
                  <a:pt x="5228124" y="2263186"/>
                  <a:pt x="5247159" y="2270800"/>
                  <a:pt x="5268731" y="2269531"/>
                </a:cubicBezTo>
                <a:cubicBezTo>
                  <a:pt x="5266193" y="2277146"/>
                  <a:pt x="5249697" y="2275877"/>
                  <a:pt x="5259848" y="2286030"/>
                </a:cubicBezTo>
                <a:cubicBezTo>
                  <a:pt x="5268731" y="2294914"/>
                  <a:pt x="5273807" y="2310144"/>
                  <a:pt x="5294110" y="2310144"/>
                </a:cubicBezTo>
                <a:cubicBezTo>
                  <a:pt x="5278883" y="2311413"/>
                  <a:pt x="5272538" y="2313951"/>
                  <a:pt x="5283958" y="2324104"/>
                </a:cubicBezTo>
                <a:cubicBezTo>
                  <a:pt x="5285227" y="2325373"/>
                  <a:pt x="5283958" y="2327912"/>
                  <a:pt x="5283958" y="2330450"/>
                </a:cubicBezTo>
                <a:cubicBezTo>
                  <a:pt x="5276345" y="2343141"/>
                  <a:pt x="5285227" y="2350756"/>
                  <a:pt x="5292841" y="2358371"/>
                </a:cubicBezTo>
                <a:cubicBezTo>
                  <a:pt x="5305531" y="2372332"/>
                  <a:pt x="5313145" y="2387561"/>
                  <a:pt x="5304262" y="2406598"/>
                </a:cubicBezTo>
                <a:cubicBezTo>
                  <a:pt x="5297917" y="2420559"/>
                  <a:pt x="5295379" y="2438327"/>
                  <a:pt x="5297917" y="2451018"/>
                </a:cubicBezTo>
                <a:cubicBezTo>
                  <a:pt x="5300455" y="2461171"/>
                  <a:pt x="5305531" y="2484016"/>
                  <a:pt x="5327103" y="2484016"/>
                </a:cubicBezTo>
                <a:cubicBezTo>
                  <a:pt x="5310607" y="2486554"/>
                  <a:pt x="5296648" y="2489093"/>
                  <a:pt x="5282690" y="2494169"/>
                </a:cubicBezTo>
                <a:cubicBezTo>
                  <a:pt x="5281421" y="2495438"/>
                  <a:pt x="5281421" y="2496707"/>
                  <a:pt x="5282690" y="2496707"/>
                </a:cubicBezTo>
                <a:cubicBezTo>
                  <a:pt x="5290303" y="2504322"/>
                  <a:pt x="5300455" y="2503053"/>
                  <a:pt x="5309338" y="2513206"/>
                </a:cubicBezTo>
                <a:cubicBezTo>
                  <a:pt x="5329641" y="2536051"/>
                  <a:pt x="5353751" y="2556357"/>
                  <a:pt x="5389283" y="2553819"/>
                </a:cubicBezTo>
                <a:cubicBezTo>
                  <a:pt x="5415931" y="2551281"/>
                  <a:pt x="5443848" y="2556357"/>
                  <a:pt x="5467958" y="2566510"/>
                </a:cubicBezTo>
                <a:cubicBezTo>
                  <a:pt x="5539020" y="2598239"/>
                  <a:pt x="5611351" y="2627429"/>
                  <a:pt x="5674799" y="2674387"/>
                </a:cubicBezTo>
                <a:cubicBezTo>
                  <a:pt x="5744592" y="2725153"/>
                  <a:pt x="5809309" y="2780995"/>
                  <a:pt x="5842302" y="2864758"/>
                </a:cubicBezTo>
                <a:cubicBezTo>
                  <a:pt x="5868950" y="2933292"/>
                  <a:pt x="5895598" y="3003094"/>
                  <a:pt x="5923516" y="3071628"/>
                </a:cubicBezTo>
                <a:cubicBezTo>
                  <a:pt x="5993309" y="3241693"/>
                  <a:pt x="6036453" y="3416834"/>
                  <a:pt x="6045336" y="3600860"/>
                </a:cubicBezTo>
                <a:cubicBezTo>
                  <a:pt x="6051681" y="3744272"/>
                  <a:pt x="6055488" y="3887686"/>
                  <a:pt x="6055488" y="4032368"/>
                </a:cubicBezTo>
                <a:cubicBezTo>
                  <a:pt x="6055488" y="4191010"/>
                  <a:pt x="6046605" y="4348384"/>
                  <a:pt x="6021225" y="4505757"/>
                </a:cubicBezTo>
                <a:cubicBezTo>
                  <a:pt x="6000922" y="4630133"/>
                  <a:pt x="5986964" y="4755778"/>
                  <a:pt x="5978081" y="4882692"/>
                </a:cubicBezTo>
                <a:cubicBezTo>
                  <a:pt x="5971736" y="4979147"/>
                  <a:pt x="5969198" y="5075601"/>
                  <a:pt x="5976812" y="5173325"/>
                </a:cubicBezTo>
                <a:cubicBezTo>
                  <a:pt x="5984426" y="5273587"/>
                  <a:pt x="5994577" y="5372580"/>
                  <a:pt x="5994577" y="5472842"/>
                </a:cubicBezTo>
                <a:cubicBezTo>
                  <a:pt x="5994577" y="5627678"/>
                  <a:pt x="6004729" y="5782512"/>
                  <a:pt x="6016150" y="5936079"/>
                </a:cubicBezTo>
                <a:cubicBezTo>
                  <a:pt x="6031377" y="6071877"/>
                  <a:pt x="6023764" y="6207675"/>
                  <a:pt x="6019956" y="6342204"/>
                </a:cubicBezTo>
                <a:close/>
              </a:path>
            </a:pathLst>
          </a:custGeom>
          <a:blipFill dpi="0" rotWithShape="0">
            <a:blip r:embed="rId2"/>
            <a:srcRect/>
            <a:tile tx="0" ty="0" sx="100000" sy="100000" flip="none" algn="tl"/>
          </a:blipFill>
          <a:ln w="12673" cap="flat">
            <a:noFill/>
            <a:prstDash val="solid"/>
            <a:miter/>
          </a:ln>
        </p:spPr>
        <p:txBody>
          <a:bodyPr rtlCol="0" anchor="ctr"/>
          <a:lstStyle/>
          <a:p>
            <a:endParaRPr lang="en-ID"/>
          </a:p>
        </p:txBody>
      </p:sp>
      <p:grpSp>
        <p:nvGrpSpPr>
          <p:cNvPr id="81" name="Group 80">
            <a:extLst>
              <a:ext uri="{FF2B5EF4-FFF2-40B4-BE49-F238E27FC236}">
                <a16:creationId xmlns:a16="http://schemas.microsoft.com/office/drawing/2014/main" id="{613B424D-CEBD-4FD6-89F3-D71419D3D64E}"/>
              </a:ext>
            </a:extLst>
          </p:cNvPr>
          <p:cNvGrpSpPr/>
          <p:nvPr/>
        </p:nvGrpSpPr>
        <p:grpSpPr>
          <a:xfrm>
            <a:off x="1148145" y="1708790"/>
            <a:ext cx="5166930" cy="3440419"/>
            <a:chOff x="1148145" y="1612123"/>
            <a:chExt cx="5166930" cy="3440419"/>
          </a:xfrm>
        </p:grpSpPr>
        <p:sp>
          <p:nvSpPr>
            <p:cNvPr id="67" name="Grand Title">
              <a:extLst>
                <a:ext uri="{FF2B5EF4-FFF2-40B4-BE49-F238E27FC236}">
                  <a16:creationId xmlns:a16="http://schemas.microsoft.com/office/drawing/2014/main" id="{2E25F30C-0C03-4D19-A992-FC15134FAF4B}"/>
                </a:ext>
              </a:extLst>
            </p:cNvPr>
            <p:cNvSpPr txBox="1"/>
            <p:nvPr/>
          </p:nvSpPr>
          <p:spPr>
            <a:xfrm>
              <a:off x="1148146" y="1612123"/>
              <a:ext cx="3541034"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ANDREA</a:t>
              </a:r>
              <a:r>
                <a:rPr lang="en-US" sz="3600">
                  <a:solidFill>
                    <a:schemeClr val="bg1"/>
                  </a:solidFill>
                  <a:latin typeface="+mj-lt"/>
                </a:rPr>
                <a:t> </a:t>
              </a:r>
              <a:r>
                <a:rPr lang="en-US" sz="3600">
                  <a:solidFill>
                    <a:schemeClr val="accent2"/>
                  </a:solidFill>
                  <a:latin typeface="+mj-lt"/>
                </a:rPr>
                <a:t>TWICE</a:t>
              </a:r>
              <a:endParaRPr lang="en-ID" sz="3600">
                <a:solidFill>
                  <a:schemeClr val="accent2"/>
                </a:solidFill>
                <a:latin typeface="+mj-lt"/>
              </a:endParaRPr>
            </a:p>
          </p:txBody>
        </p:sp>
        <p:sp>
          <p:nvSpPr>
            <p:cNvPr id="68" name="Justify Text Body">
              <a:extLst>
                <a:ext uri="{FF2B5EF4-FFF2-40B4-BE49-F238E27FC236}">
                  <a16:creationId xmlns:a16="http://schemas.microsoft.com/office/drawing/2014/main" id="{5CE058C3-FBD8-46AD-B8C5-2A4F07D5B944}"/>
                </a:ext>
              </a:extLst>
            </p:cNvPr>
            <p:cNvSpPr txBox="1"/>
            <p:nvPr/>
          </p:nvSpPr>
          <p:spPr>
            <a:xfrm>
              <a:off x="1148146" y="2237155"/>
              <a:ext cx="5166929" cy="933589"/>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 mollis da vel</a:t>
              </a:r>
              <a:endParaRPr lang="en-ID" sz="1400">
                <a:solidFill>
                  <a:schemeClr val="tx1">
                    <a:lumMod val="50000"/>
                    <a:lumOff val="50000"/>
                  </a:schemeClr>
                </a:solidFill>
              </a:endParaRPr>
            </a:p>
          </p:txBody>
        </p:sp>
        <p:grpSp>
          <p:nvGrpSpPr>
            <p:cNvPr id="69" name="Group 68">
              <a:extLst>
                <a:ext uri="{FF2B5EF4-FFF2-40B4-BE49-F238E27FC236}">
                  <a16:creationId xmlns:a16="http://schemas.microsoft.com/office/drawing/2014/main" id="{C01AB7D4-0484-4EC6-BF2C-FE740BB70FF7}"/>
                </a:ext>
              </a:extLst>
            </p:cNvPr>
            <p:cNvGrpSpPr/>
            <p:nvPr/>
          </p:nvGrpSpPr>
          <p:grpSpPr>
            <a:xfrm>
              <a:off x="1148145" y="3476801"/>
              <a:ext cx="1516738" cy="219794"/>
              <a:chOff x="1148144" y="4567675"/>
              <a:chExt cx="1516738" cy="219794"/>
            </a:xfrm>
            <a:gradFill>
              <a:gsLst>
                <a:gs pos="0">
                  <a:schemeClr val="accent1"/>
                </a:gs>
                <a:gs pos="100000">
                  <a:schemeClr val="accent2"/>
                </a:gs>
              </a:gsLst>
              <a:lin ang="3600000" scaled="0"/>
            </a:gradFill>
          </p:grpSpPr>
          <p:sp>
            <p:nvSpPr>
              <p:cNvPr id="70" name="Base Shape">
                <a:extLst>
                  <a:ext uri="{FF2B5EF4-FFF2-40B4-BE49-F238E27FC236}">
                    <a16:creationId xmlns:a16="http://schemas.microsoft.com/office/drawing/2014/main" id="{ED9095C0-E6B6-4316-9DE3-3AFBE15FD816}"/>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71" name="Shape">
                <a:extLst>
                  <a:ext uri="{FF2B5EF4-FFF2-40B4-BE49-F238E27FC236}">
                    <a16:creationId xmlns:a16="http://schemas.microsoft.com/office/drawing/2014/main" id="{EEFAA692-F7C7-4E45-AD36-B8BBA78F9155}"/>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nvGrpSpPr>
            <p:cNvPr id="73" name="Group 72">
              <a:extLst>
                <a:ext uri="{FF2B5EF4-FFF2-40B4-BE49-F238E27FC236}">
                  <a16:creationId xmlns:a16="http://schemas.microsoft.com/office/drawing/2014/main" id="{29968600-07BA-4AEC-945B-8EAA5E745CD0}"/>
                </a:ext>
              </a:extLst>
            </p:cNvPr>
            <p:cNvGrpSpPr/>
            <p:nvPr/>
          </p:nvGrpSpPr>
          <p:grpSpPr>
            <a:xfrm>
              <a:off x="1148145" y="4005226"/>
              <a:ext cx="3438437" cy="1047316"/>
              <a:chOff x="5796232" y="3260553"/>
              <a:chExt cx="3438437" cy="1047316"/>
            </a:xfrm>
          </p:grpSpPr>
          <p:sp>
            <p:nvSpPr>
              <p:cNvPr id="74" name="TextBox 73">
                <a:extLst>
                  <a:ext uri="{FF2B5EF4-FFF2-40B4-BE49-F238E27FC236}">
                    <a16:creationId xmlns:a16="http://schemas.microsoft.com/office/drawing/2014/main" id="{0F9C1E3C-3598-4A4E-AC09-D76AA8A1FEEF}"/>
                  </a:ext>
                </a:extLst>
              </p:cNvPr>
              <p:cNvSpPr txBox="1"/>
              <p:nvPr/>
            </p:nvSpPr>
            <p:spPr>
              <a:xfrm>
                <a:off x="8466029" y="3583691"/>
                <a:ext cx="706925" cy="492443"/>
              </a:xfrm>
              <a:prstGeom prst="rect">
                <a:avLst/>
              </a:prstGeom>
              <a:noFill/>
            </p:spPr>
            <p:txBody>
              <a:bodyPr wrap="none" lIns="0" tIns="0" rIns="0" bIns="0" rtlCol="0">
                <a:spAutoFit/>
              </a:bodyPr>
              <a:lstStyle>
                <a:defPPr>
                  <a:defRPr lang="en-US"/>
                </a:defPPr>
                <a:lvl1pPr algn="ctr" fontAlgn="base">
                  <a:defRPr sz="3200" b="1">
                    <a:solidFill>
                      <a:schemeClr val="accent1"/>
                    </a:solidFill>
                    <a:cs typeface="Poppins" panose="02000000000000000000" pitchFamily="2" charset="0"/>
                  </a:defRPr>
                </a:lvl1pPr>
              </a:lstStyle>
              <a:p>
                <a:r>
                  <a:rPr lang="en-ID" dirty="0">
                    <a:gradFill>
                      <a:gsLst>
                        <a:gs pos="0">
                          <a:schemeClr val="accent1"/>
                        </a:gs>
                        <a:gs pos="100000">
                          <a:schemeClr val="accent2"/>
                        </a:gs>
                      </a:gsLst>
                      <a:lin ang="0" scaled="0"/>
                    </a:gradFill>
                  </a:rPr>
                  <a:t>731</a:t>
                </a:r>
              </a:p>
            </p:txBody>
          </p:sp>
          <p:sp>
            <p:nvSpPr>
              <p:cNvPr id="75" name="TextBox 74">
                <a:extLst>
                  <a:ext uri="{FF2B5EF4-FFF2-40B4-BE49-F238E27FC236}">
                    <a16:creationId xmlns:a16="http://schemas.microsoft.com/office/drawing/2014/main" id="{3A49C6C6-7D11-4091-81CA-F05731E758C4}"/>
                  </a:ext>
                </a:extLst>
              </p:cNvPr>
              <p:cNvSpPr txBox="1"/>
              <p:nvPr/>
            </p:nvSpPr>
            <p:spPr>
              <a:xfrm>
                <a:off x="7249353" y="3583692"/>
                <a:ext cx="706925" cy="492443"/>
              </a:xfrm>
              <a:prstGeom prst="rect">
                <a:avLst/>
              </a:prstGeom>
              <a:noFill/>
            </p:spPr>
            <p:txBody>
              <a:bodyPr wrap="none" lIns="0" tIns="0" rIns="0" bIns="0" rtlCol="0">
                <a:spAutoFit/>
              </a:bodyPr>
              <a:lstStyle>
                <a:defPPr>
                  <a:defRPr lang="en-US"/>
                </a:defPPr>
                <a:lvl1pPr algn="ctr" fontAlgn="base">
                  <a:defRPr sz="3200" b="1">
                    <a:solidFill>
                      <a:schemeClr val="accent1"/>
                    </a:solidFill>
                    <a:cs typeface="Poppins" panose="02000000000000000000" pitchFamily="2" charset="0"/>
                  </a:defRPr>
                </a:lvl1pPr>
              </a:lstStyle>
              <a:p>
                <a:r>
                  <a:rPr lang="en-US">
                    <a:gradFill>
                      <a:gsLst>
                        <a:gs pos="0">
                          <a:schemeClr val="accent1"/>
                        </a:gs>
                        <a:gs pos="100000">
                          <a:schemeClr val="accent2"/>
                        </a:gs>
                      </a:gsLst>
                      <a:lin ang="0" scaled="0"/>
                    </a:gradFill>
                  </a:rPr>
                  <a:t>928</a:t>
                </a:r>
                <a:endParaRPr lang="en-ID" dirty="0">
                  <a:gradFill>
                    <a:gsLst>
                      <a:gs pos="0">
                        <a:schemeClr val="accent1"/>
                      </a:gs>
                      <a:gs pos="100000">
                        <a:schemeClr val="accent2"/>
                      </a:gs>
                    </a:gsLst>
                    <a:lin ang="0" scaled="0"/>
                  </a:gradFill>
                </a:endParaRPr>
              </a:p>
            </p:txBody>
          </p:sp>
          <p:sp>
            <p:nvSpPr>
              <p:cNvPr id="76" name="TextBox 75">
                <a:extLst>
                  <a:ext uri="{FF2B5EF4-FFF2-40B4-BE49-F238E27FC236}">
                    <a16:creationId xmlns:a16="http://schemas.microsoft.com/office/drawing/2014/main" id="{D9408621-EFD6-4511-80F0-50AB5CF060C9}"/>
                  </a:ext>
                </a:extLst>
              </p:cNvPr>
              <p:cNvSpPr txBox="1"/>
              <p:nvPr/>
            </p:nvSpPr>
            <p:spPr>
              <a:xfrm>
                <a:off x="5796232" y="3583693"/>
                <a:ext cx="942566" cy="492443"/>
              </a:xfrm>
              <a:prstGeom prst="rect">
                <a:avLst/>
              </a:prstGeom>
              <a:noFill/>
            </p:spPr>
            <p:txBody>
              <a:bodyPr wrap="none" lIns="0" tIns="0" rIns="0" bIns="0" rtlCol="0">
                <a:spAutoFit/>
              </a:bodyPr>
              <a:lstStyle/>
              <a:p>
                <a:pPr algn="ctr" fontAlgn="base"/>
                <a:r>
                  <a:rPr lang="en-ID" sz="3200" b="1">
                    <a:gradFill>
                      <a:gsLst>
                        <a:gs pos="0">
                          <a:schemeClr val="accent1"/>
                        </a:gs>
                        <a:gs pos="100000">
                          <a:schemeClr val="accent2"/>
                        </a:gs>
                      </a:gsLst>
                      <a:lin ang="0" scaled="0"/>
                    </a:gradFill>
                    <a:cs typeface="Poppins" panose="02000000000000000000" pitchFamily="2" charset="0"/>
                  </a:rPr>
                  <a:t>1347</a:t>
                </a:r>
                <a:endParaRPr lang="en-ID" sz="3200" b="1" dirty="0">
                  <a:gradFill>
                    <a:gsLst>
                      <a:gs pos="0">
                        <a:schemeClr val="accent1"/>
                      </a:gs>
                      <a:gs pos="100000">
                        <a:schemeClr val="accent2"/>
                      </a:gs>
                    </a:gsLst>
                    <a:lin ang="0" scaled="0"/>
                  </a:gradFill>
                  <a:cs typeface="Poppins" panose="02000000000000000000" pitchFamily="2" charset="0"/>
                </a:endParaRPr>
              </a:p>
            </p:txBody>
          </p:sp>
          <p:sp>
            <p:nvSpPr>
              <p:cNvPr id="77" name="TextBox 76">
                <a:extLst>
                  <a:ext uri="{FF2B5EF4-FFF2-40B4-BE49-F238E27FC236}">
                    <a16:creationId xmlns:a16="http://schemas.microsoft.com/office/drawing/2014/main" id="{18707D9B-5DEA-46FA-BBB4-3EDAD4E8E71E}"/>
                  </a:ext>
                </a:extLst>
              </p:cNvPr>
              <p:cNvSpPr txBox="1"/>
              <p:nvPr/>
            </p:nvSpPr>
            <p:spPr>
              <a:xfrm>
                <a:off x="5804248" y="4082166"/>
                <a:ext cx="952184" cy="225703"/>
              </a:xfrm>
              <a:prstGeom prst="rect">
                <a:avLst/>
              </a:prstGeom>
              <a:noFill/>
            </p:spPr>
            <p:txBody>
              <a:bodyPr wrap="none" lIns="0" tIns="0" rIns="0" bIns="0" rtlCol="0">
                <a:spAutoFit/>
              </a:bodyPr>
              <a:lstStyle>
                <a:defPPr>
                  <a:defRPr lang="en-US"/>
                </a:defPPr>
                <a:lvl1pPr>
                  <a:lnSpc>
                    <a:spcPct val="150000"/>
                  </a:lnSpc>
                  <a:defRPr sz="1400" b="1">
                    <a:solidFill>
                      <a:schemeClr val="accent1"/>
                    </a:solidFill>
                  </a:defRPr>
                </a:lvl1pPr>
              </a:lstStyle>
              <a:p>
                <a:r>
                  <a:rPr lang="en-US" sz="1100">
                    <a:solidFill>
                      <a:schemeClr val="tx1">
                        <a:lumMod val="65000"/>
                        <a:lumOff val="35000"/>
                      </a:schemeClr>
                    </a:solidFill>
                  </a:rPr>
                  <a:t>Graphic design</a:t>
                </a:r>
                <a:endParaRPr lang="en-ID" sz="1100">
                  <a:solidFill>
                    <a:schemeClr val="tx1">
                      <a:lumMod val="65000"/>
                      <a:lumOff val="35000"/>
                    </a:schemeClr>
                  </a:solidFill>
                </a:endParaRPr>
              </a:p>
            </p:txBody>
          </p:sp>
          <p:sp>
            <p:nvSpPr>
              <p:cNvPr id="78" name="TextBox 77">
                <a:extLst>
                  <a:ext uri="{FF2B5EF4-FFF2-40B4-BE49-F238E27FC236}">
                    <a16:creationId xmlns:a16="http://schemas.microsoft.com/office/drawing/2014/main" id="{271C8006-9507-4E93-B7C5-284A213C9C7C}"/>
                  </a:ext>
                </a:extLst>
              </p:cNvPr>
              <p:cNvSpPr txBox="1"/>
              <p:nvPr/>
            </p:nvSpPr>
            <p:spPr>
              <a:xfrm>
                <a:off x="8404313" y="4082165"/>
                <a:ext cx="830356" cy="225703"/>
              </a:xfrm>
              <a:prstGeom prst="rect">
                <a:avLst/>
              </a:prstGeom>
              <a:noFill/>
            </p:spPr>
            <p:txBody>
              <a:bodyPr wrap="none" lIns="0" tIns="0" rIns="0" bIns="0" rtlCol="0">
                <a:spAutoFit/>
              </a:bodyPr>
              <a:lstStyle>
                <a:defPPr>
                  <a:defRPr lang="en-US"/>
                </a:defPPr>
                <a:lvl1pPr>
                  <a:lnSpc>
                    <a:spcPct val="150000"/>
                  </a:lnSpc>
                  <a:defRPr sz="1100" b="1">
                    <a:solidFill>
                      <a:schemeClr val="bg1">
                        <a:lumMod val="65000"/>
                      </a:schemeClr>
                    </a:solidFill>
                  </a:defRPr>
                </a:lvl1pPr>
              </a:lstStyle>
              <a:p>
                <a:r>
                  <a:rPr lang="en-US">
                    <a:solidFill>
                      <a:schemeClr val="tx1">
                        <a:lumMod val="65000"/>
                        <a:lumOff val="35000"/>
                      </a:schemeClr>
                    </a:solidFill>
                  </a:rPr>
                  <a:t>UI/UX design</a:t>
                </a:r>
                <a:endParaRPr lang="en-ID">
                  <a:solidFill>
                    <a:schemeClr val="tx1">
                      <a:lumMod val="65000"/>
                      <a:lumOff val="35000"/>
                    </a:schemeClr>
                  </a:solidFill>
                </a:endParaRPr>
              </a:p>
            </p:txBody>
          </p:sp>
          <p:sp>
            <p:nvSpPr>
              <p:cNvPr id="79" name="TextBox 78">
                <a:extLst>
                  <a:ext uri="{FF2B5EF4-FFF2-40B4-BE49-F238E27FC236}">
                    <a16:creationId xmlns:a16="http://schemas.microsoft.com/office/drawing/2014/main" id="{836FBD08-DCCF-480C-85CC-BA5E7DBDEF98}"/>
                  </a:ext>
                </a:extLst>
              </p:cNvPr>
              <p:cNvSpPr txBox="1"/>
              <p:nvPr/>
            </p:nvSpPr>
            <p:spPr>
              <a:xfrm>
                <a:off x="7232521" y="4082166"/>
                <a:ext cx="740587" cy="225703"/>
              </a:xfrm>
              <a:prstGeom prst="rect">
                <a:avLst/>
              </a:prstGeom>
              <a:noFill/>
            </p:spPr>
            <p:txBody>
              <a:bodyPr wrap="none" lIns="0" tIns="0" rIns="0" bIns="0" rtlCol="0">
                <a:spAutoFit/>
              </a:bodyPr>
              <a:lstStyle>
                <a:defPPr>
                  <a:defRPr lang="en-US"/>
                </a:defPPr>
                <a:lvl1pPr>
                  <a:lnSpc>
                    <a:spcPct val="150000"/>
                  </a:lnSpc>
                  <a:defRPr sz="1100" b="1">
                    <a:solidFill>
                      <a:schemeClr val="bg1">
                        <a:lumMod val="65000"/>
                      </a:schemeClr>
                    </a:solidFill>
                  </a:defRPr>
                </a:lvl1pPr>
              </a:lstStyle>
              <a:p>
                <a:r>
                  <a:rPr lang="en-US">
                    <a:solidFill>
                      <a:schemeClr val="tx1">
                        <a:lumMod val="65000"/>
                        <a:lumOff val="35000"/>
                      </a:schemeClr>
                    </a:solidFill>
                  </a:rPr>
                  <a:t>Web design</a:t>
                </a:r>
                <a:endParaRPr lang="en-ID">
                  <a:solidFill>
                    <a:schemeClr val="tx1">
                      <a:lumMod val="65000"/>
                      <a:lumOff val="35000"/>
                    </a:schemeClr>
                  </a:solidFill>
                </a:endParaRPr>
              </a:p>
            </p:txBody>
          </p:sp>
          <p:sp>
            <p:nvSpPr>
              <p:cNvPr id="80" name="TextBox 79">
                <a:extLst>
                  <a:ext uri="{FF2B5EF4-FFF2-40B4-BE49-F238E27FC236}">
                    <a16:creationId xmlns:a16="http://schemas.microsoft.com/office/drawing/2014/main" id="{763CD79F-198C-4DAF-A33A-7C441CCACE84}"/>
                  </a:ext>
                </a:extLst>
              </p:cNvPr>
              <p:cNvSpPr txBox="1"/>
              <p:nvPr/>
            </p:nvSpPr>
            <p:spPr>
              <a:xfrm>
                <a:off x="5804248" y="3260553"/>
                <a:ext cx="1360950" cy="246221"/>
              </a:xfrm>
              <a:prstGeom prst="rect">
                <a:avLst/>
              </a:prstGeom>
              <a:noFill/>
            </p:spPr>
            <p:txBody>
              <a:bodyPr wrap="none" lIns="0" tIns="0" rIns="0" bIns="0" rtlCol="0">
                <a:spAutoFit/>
              </a:bodyPr>
              <a:lstStyle>
                <a:defPPr>
                  <a:defRPr lang="en-US"/>
                </a:defPPr>
                <a:lvl1pPr>
                  <a:lnSpc>
                    <a:spcPct val="150000"/>
                  </a:lnSpc>
                  <a:defRPr sz="1400" b="1">
                    <a:solidFill>
                      <a:schemeClr val="accent1"/>
                    </a:solidFill>
                  </a:defRPr>
                </a:lvl1pPr>
              </a:lstStyle>
              <a:p>
                <a:r>
                  <a:rPr lang="en-US" sz="1200">
                    <a:gradFill>
                      <a:gsLst>
                        <a:gs pos="0">
                          <a:schemeClr val="accent1"/>
                        </a:gs>
                        <a:gs pos="100000">
                          <a:schemeClr val="accent2"/>
                        </a:gs>
                      </a:gsLst>
                      <a:lin ang="0" scaled="0"/>
                    </a:gradFill>
                  </a:rPr>
                  <a:t>Working skills point</a:t>
                </a:r>
                <a:endParaRPr lang="en-ID" sz="1200">
                  <a:gradFill>
                    <a:gsLst>
                      <a:gs pos="0">
                        <a:schemeClr val="accent1"/>
                      </a:gs>
                      <a:gs pos="100000">
                        <a:schemeClr val="accent2"/>
                      </a:gs>
                    </a:gsLst>
                    <a:lin ang="0" scaled="0"/>
                  </a:gradFill>
                </a:endParaRPr>
              </a:p>
            </p:txBody>
          </p:sp>
        </p:grpSp>
      </p:grpSp>
    </p:spTree>
    <p:extLst>
      <p:ext uri="{BB962C8B-B14F-4D97-AF65-F5344CB8AC3E}">
        <p14:creationId xmlns:p14="http://schemas.microsoft.com/office/powerpoint/2010/main" val="3734006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0F48296-40FC-4F32-93DC-C1301536AF3A}"/>
              </a:ext>
            </a:extLst>
          </p:cNvPr>
          <p:cNvGrpSpPr/>
          <p:nvPr/>
        </p:nvGrpSpPr>
        <p:grpSpPr>
          <a:xfrm>
            <a:off x="2886090" y="5846320"/>
            <a:ext cx="9307498" cy="1193545"/>
            <a:chOff x="8204281" y="1689342"/>
            <a:chExt cx="1505168" cy="193015"/>
          </a:xfrm>
          <a:solidFill>
            <a:schemeClr val="bg1">
              <a:lumMod val="95000"/>
            </a:schemeClr>
          </a:solidFill>
        </p:grpSpPr>
        <p:sp>
          <p:nvSpPr>
            <p:cNvPr id="20" name="TextBox 19">
              <a:extLst>
                <a:ext uri="{FF2B5EF4-FFF2-40B4-BE49-F238E27FC236}">
                  <a16:creationId xmlns:a16="http://schemas.microsoft.com/office/drawing/2014/main" id="{BBF3B0EB-97B6-418A-9C7F-0CD0DEF95BA4}"/>
                </a:ext>
              </a:extLst>
            </p:cNvPr>
            <p:cNvSpPr txBox="1"/>
            <p:nvPr/>
          </p:nvSpPr>
          <p:spPr>
            <a:xfrm>
              <a:off x="8508758" y="1689342"/>
              <a:ext cx="191685" cy="193014"/>
            </a:xfrm>
            <a:custGeom>
              <a:avLst/>
              <a:gdLst>
                <a:gd name="connsiteX0" fmla="*/ 95976 w 191685"/>
                <a:gd name="connsiteY0" fmla="*/ 0 h 193014"/>
                <a:gd name="connsiteX1" fmla="*/ 144495 w 191685"/>
                <a:gd name="connsiteY1" fmla="*/ 12362 h 193014"/>
                <a:gd name="connsiteX2" fmla="*/ 179057 w 191685"/>
                <a:gd name="connsiteY2" fmla="*/ 46792 h 193014"/>
                <a:gd name="connsiteX3" fmla="*/ 191685 w 191685"/>
                <a:gd name="connsiteY3" fmla="*/ 96507 h 193014"/>
                <a:gd name="connsiteX4" fmla="*/ 178924 w 191685"/>
                <a:gd name="connsiteY4" fmla="*/ 146222 h 193014"/>
                <a:gd name="connsiteX5" fmla="*/ 144229 w 191685"/>
                <a:gd name="connsiteY5" fmla="*/ 180652 h 193014"/>
                <a:gd name="connsiteX6" fmla="*/ 95976 w 191685"/>
                <a:gd name="connsiteY6" fmla="*/ 193014 h 193014"/>
                <a:gd name="connsiteX7" fmla="*/ 47590 w 191685"/>
                <a:gd name="connsiteY7" fmla="*/ 180652 h 193014"/>
                <a:gd name="connsiteX8" fmla="*/ 12762 w 191685"/>
                <a:gd name="connsiteY8" fmla="*/ 146222 h 193014"/>
                <a:gd name="connsiteX9" fmla="*/ 0 w 191685"/>
                <a:gd name="connsiteY9" fmla="*/ 96507 h 193014"/>
                <a:gd name="connsiteX10" fmla="*/ 12762 w 191685"/>
                <a:gd name="connsiteY10" fmla="*/ 46792 h 193014"/>
                <a:gd name="connsiteX11" fmla="*/ 47590 w 191685"/>
                <a:gd name="connsiteY11" fmla="*/ 12362 h 193014"/>
                <a:gd name="connsiteX12" fmla="*/ 95976 w 191685"/>
                <a:gd name="connsiteY12" fmla="*/ 0 h 193014"/>
                <a:gd name="connsiteX13" fmla="*/ 95976 w 191685"/>
                <a:gd name="connsiteY13" fmla="*/ 48386 h 193014"/>
                <a:gd name="connsiteX14" fmla="*/ 64604 w 191685"/>
                <a:gd name="connsiteY14" fmla="*/ 61281 h 193014"/>
                <a:gd name="connsiteX15" fmla="*/ 53172 w 191685"/>
                <a:gd name="connsiteY15" fmla="*/ 96507 h 193014"/>
                <a:gd name="connsiteX16" fmla="*/ 64604 w 191685"/>
                <a:gd name="connsiteY16" fmla="*/ 131335 h 193014"/>
                <a:gd name="connsiteX17" fmla="*/ 95976 w 191685"/>
                <a:gd name="connsiteY17" fmla="*/ 144361 h 193014"/>
                <a:gd name="connsiteX18" fmla="*/ 127081 w 191685"/>
                <a:gd name="connsiteY18" fmla="*/ 131335 h 193014"/>
                <a:gd name="connsiteX19" fmla="*/ 138513 w 191685"/>
                <a:gd name="connsiteY19" fmla="*/ 96507 h 193014"/>
                <a:gd name="connsiteX20" fmla="*/ 127215 w 191685"/>
                <a:gd name="connsiteY20" fmla="*/ 61281 h 193014"/>
                <a:gd name="connsiteX21" fmla="*/ 95976 w 191685"/>
                <a:gd name="connsiteY21" fmla="*/ 48386 h 19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1685" h="193014">
                  <a:moveTo>
                    <a:pt x="95976" y="0"/>
                  </a:moveTo>
                  <a:cubicBezTo>
                    <a:pt x="113700" y="0"/>
                    <a:pt x="129874" y="4121"/>
                    <a:pt x="144495" y="12362"/>
                  </a:cubicBezTo>
                  <a:cubicBezTo>
                    <a:pt x="159118" y="20605"/>
                    <a:pt x="170638" y="32081"/>
                    <a:pt x="179057" y="46792"/>
                  </a:cubicBezTo>
                  <a:cubicBezTo>
                    <a:pt x="187477" y="61503"/>
                    <a:pt x="191685" y="78074"/>
                    <a:pt x="191685" y="96507"/>
                  </a:cubicBezTo>
                  <a:cubicBezTo>
                    <a:pt x="191685" y="114941"/>
                    <a:pt x="187432" y="131511"/>
                    <a:pt x="178924" y="146222"/>
                  </a:cubicBezTo>
                  <a:cubicBezTo>
                    <a:pt x="170416" y="160933"/>
                    <a:pt x="158852" y="172409"/>
                    <a:pt x="144229" y="180652"/>
                  </a:cubicBezTo>
                  <a:cubicBezTo>
                    <a:pt x="129608" y="188893"/>
                    <a:pt x="113523" y="193014"/>
                    <a:pt x="95976" y="193014"/>
                  </a:cubicBezTo>
                  <a:cubicBezTo>
                    <a:pt x="78429" y="193014"/>
                    <a:pt x="62301" y="188893"/>
                    <a:pt x="47590" y="180652"/>
                  </a:cubicBezTo>
                  <a:cubicBezTo>
                    <a:pt x="32879" y="172409"/>
                    <a:pt x="21269" y="160933"/>
                    <a:pt x="12762" y="146222"/>
                  </a:cubicBezTo>
                  <a:cubicBezTo>
                    <a:pt x="4254" y="131511"/>
                    <a:pt x="0" y="114941"/>
                    <a:pt x="0" y="96507"/>
                  </a:cubicBezTo>
                  <a:cubicBezTo>
                    <a:pt x="0" y="78074"/>
                    <a:pt x="4254" y="61503"/>
                    <a:pt x="12762" y="46792"/>
                  </a:cubicBezTo>
                  <a:cubicBezTo>
                    <a:pt x="21269" y="32081"/>
                    <a:pt x="32879" y="20605"/>
                    <a:pt x="47590" y="12362"/>
                  </a:cubicBezTo>
                  <a:cubicBezTo>
                    <a:pt x="62301" y="4121"/>
                    <a:pt x="78429" y="0"/>
                    <a:pt x="95976" y="0"/>
                  </a:cubicBezTo>
                  <a:close/>
                  <a:moveTo>
                    <a:pt x="95976" y="48386"/>
                  </a:moveTo>
                  <a:cubicBezTo>
                    <a:pt x="82684" y="48386"/>
                    <a:pt x="72226" y="52684"/>
                    <a:pt x="64604" y="61281"/>
                  </a:cubicBezTo>
                  <a:cubicBezTo>
                    <a:pt x="56983" y="69876"/>
                    <a:pt x="53172" y="81618"/>
                    <a:pt x="53172" y="96507"/>
                  </a:cubicBezTo>
                  <a:cubicBezTo>
                    <a:pt x="53172" y="111040"/>
                    <a:pt x="56983" y="122650"/>
                    <a:pt x="64604" y="131335"/>
                  </a:cubicBezTo>
                  <a:cubicBezTo>
                    <a:pt x="72226" y="140020"/>
                    <a:pt x="82684" y="144361"/>
                    <a:pt x="95976" y="144361"/>
                  </a:cubicBezTo>
                  <a:cubicBezTo>
                    <a:pt x="109091" y="144361"/>
                    <a:pt x="119460" y="140020"/>
                    <a:pt x="127081" y="131335"/>
                  </a:cubicBezTo>
                  <a:cubicBezTo>
                    <a:pt x="134703" y="122650"/>
                    <a:pt x="138513" y="111040"/>
                    <a:pt x="138513" y="96507"/>
                  </a:cubicBezTo>
                  <a:cubicBezTo>
                    <a:pt x="138513" y="81618"/>
                    <a:pt x="134747" y="69876"/>
                    <a:pt x="127215" y="61281"/>
                  </a:cubicBezTo>
                  <a:cubicBezTo>
                    <a:pt x="119682" y="52684"/>
                    <a:pt x="109269" y="48386"/>
                    <a:pt x="95976" y="48386"/>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21" name="TextBox 20">
              <a:extLst>
                <a:ext uri="{FF2B5EF4-FFF2-40B4-BE49-F238E27FC236}">
                  <a16:creationId xmlns:a16="http://schemas.microsoft.com/office/drawing/2014/main" id="{7A1D26C5-2F9C-4170-AA52-4FCFE3BC4F39}"/>
                </a:ext>
              </a:extLst>
            </p:cNvPr>
            <p:cNvSpPr txBox="1"/>
            <p:nvPr/>
          </p:nvSpPr>
          <p:spPr>
            <a:xfrm>
              <a:off x="9133196" y="1689342"/>
              <a:ext cx="191685" cy="193014"/>
            </a:xfrm>
            <a:custGeom>
              <a:avLst/>
              <a:gdLst>
                <a:gd name="connsiteX0" fmla="*/ 95976 w 191685"/>
                <a:gd name="connsiteY0" fmla="*/ 0 h 193014"/>
                <a:gd name="connsiteX1" fmla="*/ 144495 w 191685"/>
                <a:gd name="connsiteY1" fmla="*/ 12362 h 193014"/>
                <a:gd name="connsiteX2" fmla="*/ 179057 w 191685"/>
                <a:gd name="connsiteY2" fmla="*/ 46792 h 193014"/>
                <a:gd name="connsiteX3" fmla="*/ 191685 w 191685"/>
                <a:gd name="connsiteY3" fmla="*/ 96507 h 193014"/>
                <a:gd name="connsiteX4" fmla="*/ 178924 w 191685"/>
                <a:gd name="connsiteY4" fmla="*/ 146222 h 193014"/>
                <a:gd name="connsiteX5" fmla="*/ 144229 w 191685"/>
                <a:gd name="connsiteY5" fmla="*/ 180652 h 193014"/>
                <a:gd name="connsiteX6" fmla="*/ 95976 w 191685"/>
                <a:gd name="connsiteY6" fmla="*/ 193014 h 193014"/>
                <a:gd name="connsiteX7" fmla="*/ 47590 w 191685"/>
                <a:gd name="connsiteY7" fmla="*/ 180652 h 193014"/>
                <a:gd name="connsiteX8" fmla="*/ 12762 w 191685"/>
                <a:gd name="connsiteY8" fmla="*/ 146222 h 193014"/>
                <a:gd name="connsiteX9" fmla="*/ 0 w 191685"/>
                <a:gd name="connsiteY9" fmla="*/ 96507 h 193014"/>
                <a:gd name="connsiteX10" fmla="*/ 12762 w 191685"/>
                <a:gd name="connsiteY10" fmla="*/ 46792 h 193014"/>
                <a:gd name="connsiteX11" fmla="*/ 47590 w 191685"/>
                <a:gd name="connsiteY11" fmla="*/ 12362 h 193014"/>
                <a:gd name="connsiteX12" fmla="*/ 95976 w 191685"/>
                <a:gd name="connsiteY12" fmla="*/ 0 h 193014"/>
                <a:gd name="connsiteX13" fmla="*/ 95976 w 191685"/>
                <a:gd name="connsiteY13" fmla="*/ 48386 h 193014"/>
                <a:gd name="connsiteX14" fmla="*/ 64604 w 191685"/>
                <a:gd name="connsiteY14" fmla="*/ 61281 h 193014"/>
                <a:gd name="connsiteX15" fmla="*/ 53172 w 191685"/>
                <a:gd name="connsiteY15" fmla="*/ 96507 h 193014"/>
                <a:gd name="connsiteX16" fmla="*/ 64604 w 191685"/>
                <a:gd name="connsiteY16" fmla="*/ 131335 h 193014"/>
                <a:gd name="connsiteX17" fmla="*/ 95976 w 191685"/>
                <a:gd name="connsiteY17" fmla="*/ 144361 h 193014"/>
                <a:gd name="connsiteX18" fmla="*/ 127081 w 191685"/>
                <a:gd name="connsiteY18" fmla="*/ 131335 h 193014"/>
                <a:gd name="connsiteX19" fmla="*/ 138513 w 191685"/>
                <a:gd name="connsiteY19" fmla="*/ 96507 h 193014"/>
                <a:gd name="connsiteX20" fmla="*/ 127215 w 191685"/>
                <a:gd name="connsiteY20" fmla="*/ 61281 h 193014"/>
                <a:gd name="connsiteX21" fmla="*/ 95976 w 191685"/>
                <a:gd name="connsiteY21" fmla="*/ 48386 h 19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1685" h="193014">
                  <a:moveTo>
                    <a:pt x="95976" y="0"/>
                  </a:moveTo>
                  <a:cubicBezTo>
                    <a:pt x="113700" y="0"/>
                    <a:pt x="129874" y="4121"/>
                    <a:pt x="144495" y="12362"/>
                  </a:cubicBezTo>
                  <a:cubicBezTo>
                    <a:pt x="159118" y="20605"/>
                    <a:pt x="170638" y="32081"/>
                    <a:pt x="179057" y="46792"/>
                  </a:cubicBezTo>
                  <a:cubicBezTo>
                    <a:pt x="187477" y="61503"/>
                    <a:pt x="191685" y="78074"/>
                    <a:pt x="191685" y="96507"/>
                  </a:cubicBezTo>
                  <a:cubicBezTo>
                    <a:pt x="191685" y="114941"/>
                    <a:pt x="187432" y="131511"/>
                    <a:pt x="178924" y="146222"/>
                  </a:cubicBezTo>
                  <a:cubicBezTo>
                    <a:pt x="170417" y="160933"/>
                    <a:pt x="158852" y="172409"/>
                    <a:pt x="144229" y="180652"/>
                  </a:cubicBezTo>
                  <a:cubicBezTo>
                    <a:pt x="129608" y="188893"/>
                    <a:pt x="113523" y="193014"/>
                    <a:pt x="95976" y="193014"/>
                  </a:cubicBezTo>
                  <a:cubicBezTo>
                    <a:pt x="78429" y="193014"/>
                    <a:pt x="62301" y="188893"/>
                    <a:pt x="47590" y="180652"/>
                  </a:cubicBezTo>
                  <a:cubicBezTo>
                    <a:pt x="32879" y="172409"/>
                    <a:pt x="21269" y="160933"/>
                    <a:pt x="12762" y="146222"/>
                  </a:cubicBezTo>
                  <a:cubicBezTo>
                    <a:pt x="4254" y="131511"/>
                    <a:pt x="0" y="114941"/>
                    <a:pt x="0" y="96507"/>
                  </a:cubicBezTo>
                  <a:cubicBezTo>
                    <a:pt x="0" y="78074"/>
                    <a:pt x="4254" y="61503"/>
                    <a:pt x="12762" y="46792"/>
                  </a:cubicBezTo>
                  <a:cubicBezTo>
                    <a:pt x="21269" y="32081"/>
                    <a:pt x="32879" y="20605"/>
                    <a:pt x="47590" y="12362"/>
                  </a:cubicBezTo>
                  <a:cubicBezTo>
                    <a:pt x="62301" y="4121"/>
                    <a:pt x="78429" y="0"/>
                    <a:pt x="95976" y="0"/>
                  </a:cubicBezTo>
                  <a:close/>
                  <a:moveTo>
                    <a:pt x="95976" y="48386"/>
                  </a:moveTo>
                  <a:cubicBezTo>
                    <a:pt x="82682" y="48386"/>
                    <a:pt x="72226" y="52684"/>
                    <a:pt x="64604" y="61281"/>
                  </a:cubicBezTo>
                  <a:cubicBezTo>
                    <a:pt x="56983" y="69876"/>
                    <a:pt x="53172" y="81618"/>
                    <a:pt x="53172" y="96507"/>
                  </a:cubicBezTo>
                  <a:cubicBezTo>
                    <a:pt x="53172" y="111040"/>
                    <a:pt x="56983" y="122650"/>
                    <a:pt x="64604" y="131335"/>
                  </a:cubicBezTo>
                  <a:cubicBezTo>
                    <a:pt x="72226" y="140020"/>
                    <a:pt x="82682" y="144361"/>
                    <a:pt x="95976" y="144361"/>
                  </a:cubicBezTo>
                  <a:cubicBezTo>
                    <a:pt x="109091" y="144361"/>
                    <a:pt x="119460" y="140020"/>
                    <a:pt x="127081" y="131335"/>
                  </a:cubicBezTo>
                  <a:cubicBezTo>
                    <a:pt x="134703" y="122650"/>
                    <a:pt x="138513" y="111040"/>
                    <a:pt x="138513" y="96507"/>
                  </a:cubicBezTo>
                  <a:cubicBezTo>
                    <a:pt x="138513" y="81618"/>
                    <a:pt x="134747" y="69876"/>
                    <a:pt x="127215" y="61281"/>
                  </a:cubicBezTo>
                  <a:cubicBezTo>
                    <a:pt x="119681" y="52684"/>
                    <a:pt x="109269" y="48386"/>
                    <a:pt x="95976" y="48386"/>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22" name="TextBox 21">
              <a:extLst>
                <a:ext uri="{FF2B5EF4-FFF2-40B4-BE49-F238E27FC236}">
                  <a16:creationId xmlns:a16="http://schemas.microsoft.com/office/drawing/2014/main" id="{EDA16BED-ADDD-43A1-BC97-2E46D5CB9637}"/>
                </a:ext>
              </a:extLst>
            </p:cNvPr>
            <p:cNvSpPr txBox="1"/>
            <p:nvPr/>
          </p:nvSpPr>
          <p:spPr>
            <a:xfrm>
              <a:off x="8204281" y="1692267"/>
              <a:ext cx="269583" cy="188228"/>
            </a:xfrm>
            <a:custGeom>
              <a:avLst/>
              <a:gdLst>
                <a:gd name="connsiteX0" fmla="*/ 0 w 269583"/>
                <a:gd name="connsiteY0" fmla="*/ 0 h 188228"/>
                <a:gd name="connsiteX1" fmla="*/ 56363 w 269583"/>
                <a:gd name="connsiteY1" fmla="*/ 0 h 188228"/>
                <a:gd name="connsiteX2" fmla="*/ 77100 w 269583"/>
                <a:gd name="connsiteY2" fmla="*/ 128144 h 188228"/>
                <a:gd name="connsiteX3" fmla="*/ 106078 w 269583"/>
                <a:gd name="connsiteY3" fmla="*/ 0 h 188228"/>
                <a:gd name="connsiteX4" fmla="*/ 163239 w 269583"/>
                <a:gd name="connsiteY4" fmla="*/ 0 h 188228"/>
                <a:gd name="connsiteX5" fmla="*/ 192483 w 269583"/>
                <a:gd name="connsiteY5" fmla="*/ 128144 h 188228"/>
                <a:gd name="connsiteX6" fmla="*/ 213220 w 269583"/>
                <a:gd name="connsiteY6" fmla="*/ 0 h 188228"/>
                <a:gd name="connsiteX7" fmla="*/ 269583 w 269583"/>
                <a:gd name="connsiteY7" fmla="*/ 0 h 188228"/>
                <a:gd name="connsiteX8" fmla="*/ 225716 w 269583"/>
                <a:gd name="connsiteY8" fmla="*/ 188228 h 188228"/>
                <a:gd name="connsiteX9" fmla="*/ 160846 w 269583"/>
                <a:gd name="connsiteY9" fmla="*/ 188228 h 188228"/>
                <a:gd name="connsiteX10" fmla="*/ 134792 w 269583"/>
                <a:gd name="connsiteY10" fmla="*/ 72047 h 188228"/>
                <a:gd name="connsiteX11" fmla="*/ 108737 w 269583"/>
                <a:gd name="connsiteY11" fmla="*/ 188228 h 188228"/>
                <a:gd name="connsiteX12" fmla="*/ 43867 w 269583"/>
                <a:gd name="connsiteY12" fmla="*/ 188228 h 188228"/>
                <a:gd name="connsiteX13" fmla="*/ 0 w 269583"/>
                <a:gd name="connsiteY13" fmla="*/ 0 h 18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9583" h="188228">
                  <a:moveTo>
                    <a:pt x="0" y="0"/>
                  </a:moveTo>
                  <a:lnTo>
                    <a:pt x="56363" y="0"/>
                  </a:lnTo>
                  <a:lnTo>
                    <a:pt x="77100" y="128144"/>
                  </a:lnTo>
                  <a:lnTo>
                    <a:pt x="106078" y="0"/>
                  </a:lnTo>
                  <a:lnTo>
                    <a:pt x="163239" y="0"/>
                  </a:lnTo>
                  <a:lnTo>
                    <a:pt x="192483" y="128144"/>
                  </a:lnTo>
                  <a:lnTo>
                    <a:pt x="213220" y="0"/>
                  </a:lnTo>
                  <a:lnTo>
                    <a:pt x="269583" y="0"/>
                  </a:lnTo>
                  <a:lnTo>
                    <a:pt x="225716" y="188228"/>
                  </a:lnTo>
                  <a:lnTo>
                    <a:pt x="160846" y="188228"/>
                  </a:lnTo>
                  <a:lnTo>
                    <a:pt x="134792" y="72047"/>
                  </a:lnTo>
                  <a:lnTo>
                    <a:pt x="108737" y="188228"/>
                  </a:lnTo>
                  <a:lnTo>
                    <a:pt x="43867" y="188228"/>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23" name="TextBox 22">
              <a:extLst>
                <a:ext uri="{FF2B5EF4-FFF2-40B4-BE49-F238E27FC236}">
                  <a16:creationId xmlns:a16="http://schemas.microsoft.com/office/drawing/2014/main" id="{DF594CB2-7D20-414C-AA10-38E6F8FF0C8F}"/>
                </a:ext>
              </a:extLst>
            </p:cNvPr>
            <p:cNvSpPr txBox="1"/>
            <p:nvPr/>
          </p:nvSpPr>
          <p:spPr>
            <a:xfrm>
              <a:off x="8735337" y="1692267"/>
              <a:ext cx="153401" cy="188228"/>
            </a:xfrm>
            <a:custGeom>
              <a:avLst/>
              <a:gdLst>
                <a:gd name="connsiteX0" fmla="*/ 0 w 153401"/>
                <a:gd name="connsiteY0" fmla="*/ 0 h 188228"/>
                <a:gd name="connsiteX1" fmla="*/ 82682 w 153401"/>
                <a:gd name="connsiteY1" fmla="*/ 0 h 188228"/>
                <a:gd name="connsiteX2" fmla="*/ 121099 w 153401"/>
                <a:gd name="connsiteY2" fmla="*/ 7842 h 188228"/>
                <a:gd name="connsiteX3" fmla="*/ 144893 w 153401"/>
                <a:gd name="connsiteY3" fmla="*/ 29510 h 188228"/>
                <a:gd name="connsiteX4" fmla="*/ 152869 w 153401"/>
                <a:gd name="connsiteY4" fmla="*/ 60615 h 188228"/>
                <a:gd name="connsiteX5" fmla="*/ 141969 w 153401"/>
                <a:gd name="connsiteY5" fmla="*/ 94778 h 188228"/>
                <a:gd name="connsiteX6" fmla="*/ 110597 w 153401"/>
                <a:gd name="connsiteY6" fmla="*/ 115117 h 188228"/>
                <a:gd name="connsiteX7" fmla="*/ 153401 w 153401"/>
                <a:gd name="connsiteY7" fmla="*/ 188228 h 188228"/>
                <a:gd name="connsiteX8" fmla="*/ 95710 w 153401"/>
                <a:gd name="connsiteY8" fmla="*/ 188228 h 188228"/>
                <a:gd name="connsiteX9" fmla="*/ 57691 w 153401"/>
                <a:gd name="connsiteY9" fmla="*/ 118839 h 188228"/>
                <a:gd name="connsiteX10" fmla="*/ 52375 w 153401"/>
                <a:gd name="connsiteY10" fmla="*/ 118839 h 188228"/>
                <a:gd name="connsiteX11" fmla="*/ 52375 w 153401"/>
                <a:gd name="connsiteY11" fmla="*/ 188228 h 188228"/>
                <a:gd name="connsiteX12" fmla="*/ 0 w 153401"/>
                <a:gd name="connsiteY12" fmla="*/ 188228 h 188228"/>
                <a:gd name="connsiteX13" fmla="*/ 0 w 153401"/>
                <a:gd name="connsiteY13" fmla="*/ 0 h 188228"/>
                <a:gd name="connsiteX14" fmla="*/ 52375 w 153401"/>
                <a:gd name="connsiteY14" fmla="*/ 44133 h 188228"/>
                <a:gd name="connsiteX15" fmla="*/ 52375 w 153401"/>
                <a:gd name="connsiteY15" fmla="*/ 83745 h 188228"/>
                <a:gd name="connsiteX16" fmla="*/ 78162 w 153401"/>
                <a:gd name="connsiteY16" fmla="*/ 83745 h 188228"/>
                <a:gd name="connsiteX17" fmla="*/ 99963 w 153401"/>
                <a:gd name="connsiteY17" fmla="*/ 64072 h 188228"/>
                <a:gd name="connsiteX18" fmla="*/ 94513 w 153401"/>
                <a:gd name="connsiteY18" fmla="*/ 49449 h 188228"/>
                <a:gd name="connsiteX19" fmla="*/ 78162 w 153401"/>
                <a:gd name="connsiteY19" fmla="*/ 44133 h 188228"/>
                <a:gd name="connsiteX20" fmla="*/ 52375 w 153401"/>
                <a:gd name="connsiteY20" fmla="*/ 44133 h 18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401" h="188228">
                  <a:moveTo>
                    <a:pt x="0" y="0"/>
                  </a:moveTo>
                  <a:lnTo>
                    <a:pt x="82682" y="0"/>
                  </a:lnTo>
                  <a:cubicBezTo>
                    <a:pt x="97747" y="0"/>
                    <a:pt x="110553" y="2613"/>
                    <a:pt x="121099" y="7842"/>
                  </a:cubicBezTo>
                  <a:cubicBezTo>
                    <a:pt x="131646" y="13071"/>
                    <a:pt x="139577" y="20293"/>
                    <a:pt x="144893" y="29510"/>
                  </a:cubicBezTo>
                  <a:cubicBezTo>
                    <a:pt x="150211" y="38727"/>
                    <a:pt x="152869" y="49095"/>
                    <a:pt x="152869" y="60615"/>
                  </a:cubicBezTo>
                  <a:cubicBezTo>
                    <a:pt x="152869" y="73731"/>
                    <a:pt x="149236" y="85119"/>
                    <a:pt x="141969" y="94778"/>
                  </a:cubicBezTo>
                  <a:cubicBezTo>
                    <a:pt x="134703" y="104438"/>
                    <a:pt x="124245" y="111218"/>
                    <a:pt x="110597" y="115117"/>
                  </a:cubicBezTo>
                  <a:lnTo>
                    <a:pt x="153401" y="188228"/>
                  </a:lnTo>
                  <a:lnTo>
                    <a:pt x="95710" y="188228"/>
                  </a:lnTo>
                  <a:lnTo>
                    <a:pt x="57691" y="118839"/>
                  </a:lnTo>
                  <a:lnTo>
                    <a:pt x="52375" y="118839"/>
                  </a:lnTo>
                  <a:lnTo>
                    <a:pt x="52375" y="188228"/>
                  </a:lnTo>
                  <a:lnTo>
                    <a:pt x="0" y="188228"/>
                  </a:lnTo>
                  <a:lnTo>
                    <a:pt x="0" y="0"/>
                  </a:lnTo>
                  <a:close/>
                  <a:moveTo>
                    <a:pt x="52375" y="44133"/>
                  </a:moveTo>
                  <a:lnTo>
                    <a:pt x="52375" y="83745"/>
                  </a:lnTo>
                  <a:lnTo>
                    <a:pt x="78162" y="83745"/>
                  </a:lnTo>
                  <a:cubicBezTo>
                    <a:pt x="92697" y="83745"/>
                    <a:pt x="99963" y="77188"/>
                    <a:pt x="99963" y="64072"/>
                  </a:cubicBezTo>
                  <a:cubicBezTo>
                    <a:pt x="99963" y="57868"/>
                    <a:pt x="98147" y="52994"/>
                    <a:pt x="94513" y="49449"/>
                  </a:cubicBezTo>
                  <a:cubicBezTo>
                    <a:pt x="90880" y="45904"/>
                    <a:pt x="85429" y="44133"/>
                    <a:pt x="78162" y="44133"/>
                  </a:cubicBezTo>
                  <a:lnTo>
                    <a:pt x="52375" y="44133"/>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24" name="TextBox 23">
              <a:extLst>
                <a:ext uri="{FF2B5EF4-FFF2-40B4-BE49-F238E27FC236}">
                  <a16:creationId xmlns:a16="http://schemas.microsoft.com/office/drawing/2014/main" id="{F52C181B-776E-4B44-BB71-C36F6CD93117}"/>
                </a:ext>
              </a:extLst>
            </p:cNvPr>
            <p:cNvSpPr txBox="1"/>
            <p:nvPr/>
          </p:nvSpPr>
          <p:spPr>
            <a:xfrm>
              <a:off x="8923632" y="1692267"/>
              <a:ext cx="174670" cy="188228"/>
            </a:xfrm>
            <a:custGeom>
              <a:avLst/>
              <a:gdLst>
                <a:gd name="connsiteX0" fmla="*/ 0 w 174670"/>
                <a:gd name="connsiteY0" fmla="*/ 0 h 188228"/>
                <a:gd name="connsiteX1" fmla="*/ 52375 w 174670"/>
                <a:gd name="connsiteY1" fmla="*/ 0 h 188228"/>
                <a:gd name="connsiteX2" fmla="*/ 52375 w 174670"/>
                <a:gd name="connsiteY2" fmla="*/ 81352 h 188228"/>
                <a:gd name="connsiteX3" fmla="*/ 112193 w 174670"/>
                <a:gd name="connsiteY3" fmla="*/ 0 h 188228"/>
                <a:gd name="connsiteX4" fmla="*/ 174670 w 174670"/>
                <a:gd name="connsiteY4" fmla="*/ 0 h 188228"/>
                <a:gd name="connsiteX5" fmla="*/ 101824 w 174670"/>
                <a:gd name="connsiteY5" fmla="*/ 91987 h 188228"/>
                <a:gd name="connsiteX6" fmla="*/ 174670 w 174670"/>
                <a:gd name="connsiteY6" fmla="*/ 188228 h 188228"/>
                <a:gd name="connsiteX7" fmla="*/ 111661 w 174670"/>
                <a:gd name="connsiteY7" fmla="*/ 188228 h 188228"/>
                <a:gd name="connsiteX8" fmla="*/ 52375 w 174670"/>
                <a:gd name="connsiteY8" fmla="*/ 105014 h 188228"/>
                <a:gd name="connsiteX9" fmla="*/ 52375 w 174670"/>
                <a:gd name="connsiteY9" fmla="*/ 188228 h 188228"/>
                <a:gd name="connsiteX10" fmla="*/ 0 w 174670"/>
                <a:gd name="connsiteY10" fmla="*/ 188228 h 188228"/>
                <a:gd name="connsiteX11" fmla="*/ 0 w 174670"/>
                <a:gd name="connsiteY11" fmla="*/ 0 h 18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70" h="188228">
                  <a:moveTo>
                    <a:pt x="0" y="0"/>
                  </a:moveTo>
                  <a:lnTo>
                    <a:pt x="52375" y="0"/>
                  </a:lnTo>
                  <a:lnTo>
                    <a:pt x="52375" y="81352"/>
                  </a:lnTo>
                  <a:lnTo>
                    <a:pt x="112193" y="0"/>
                  </a:lnTo>
                  <a:lnTo>
                    <a:pt x="174670" y="0"/>
                  </a:lnTo>
                  <a:lnTo>
                    <a:pt x="101824" y="91987"/>
                  </a:lnTo>
                  <a:lnTo>
                    <a:pt x="174670" y="188228"/>
                  </a:lnTo>
                  <a:lnTo>
                    <a:pt x="111661" y="188228"/>
                  </a:lnTo>
                  <a:lnTo>
                    <a:pt x="52375" y="105014"/>
                  </a:lnTo>
                  <a:lnTo>
                    <a:pt x="52375" y="188228"/>
                  </a:lnTo>
                  <a:lnTo>
                    <a:pt x="0" y="188228"/>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25" name="TextBox 24">
              <a:extLst>
                <a:ext uri="{FF2B5EF4-FFF2-40B4-BE49-F238E27FC236}">
                  <a16:creationId xmlns:a16="http://schemas.microsoft.com/office/drawing/2014/main" id="{4326FB28-E26D-48D0-A8D5-9433962973F3}"/>
                </a:ext>
              </a:extLst>
            </p:cNvPr>
            <p:cNvSpPr txBox="1"/>
            <p:nvPr/>
          </p:nvSpPr>
          <p:spPr>
            <a:xfrm>
              <a:off x="9359775" y="1692268"/>
              <a:ext cx="161643" cy="190089"/>
            </a:xfrm>
            <a:custGeom>
              <a:avLst/>
              <a:gdLst>
                <a:gd name="connsiteX0" fmla="*/ 0 w 161643"/>
                <a:gd name="connsiteY0" fmla="*/ 0 h 190089"/>
                <a:gd name="connsiteX1" fmla="*/ 52108 w 161643"/>
                <a:gd name="connsiteY1" fmla="*/ 0 h 190089"/>
                <a:gd name="connsiteX2" fmla="*/ 52108 w 161643"/>
                <a:gd name="connsiteY2" fmla="*/ 107407 h 190089"/>
                <a:gd name="connsiteX3" fmla="*/ 59154 w 161643"/>
                <a:gd name="connsiteY3" fmla="*/ 131999 h 190089"/>
                <a:gd name="connsiteX4" fmla="*/ 80555 w 161643"/>
                <a:gd name="connsiteY4" fmla="*/ 140640 h 190089"/>
                <a:gd name="connsiteX5" fmla="*/ 102223 w 161643"/>
                <a:gd name="connsiteY5" fmla="*/ 131865 h 190089"/>
                <a:gd name="connsiteX6" fmla="*/ 109534 w 161643"/>
                <a:gd name="connsiteY6" fmla="*/ 107407 h 190089"/>
                <a:gd name="connsiteX7" fmla="*/ 109534 w 161643"/>
                <a:gd name="connsiteY7" fmla="*/ 0 h 190089"/>
                <a:gd name="connsiteX8" fmla="*/ 161643 w 161643"/>
                <a:gd name="connsiteY8" fmla="*/ 0 h 190089"/>
                <a:gd name="connsiteX9" fmla="*/ 161643 w 161643"/>
                <a:gd name="connsiteY9" fmla="*/ 107407 h 190089"/>
                <a:gd name="connsiteX10" fmla="*/ 150875 w 161643"/>
                <a:gd name="connsiteY10" fmla="*/ 152602 h 190089"/>
                <a:gd name="connsiteX11" fmla="*/ 121497 w 161643"/>
                <a:gd name="connsiteY11" fmla="*/ 180650 h 190089"/>
                <a:gd name="connsiteX12" fmla="*/ 79491 w 161643"/>
                <a:gd name="connsiteY12" fmla="*/ 190089 h 190089"/>
                <a:gd name="connsiteX13" fmla="*/ 38151 w 161643"/>
                <a:gd name="connsiteY13" fmla="*/ 180784 h 190089"/>
                <a:gd name="connsiteX14" fmla="*/ 10102 w 161643"/>
                <a:gd name="connsiteY14" fmla="*/ 152868 h 190089"/>
                <a:gd name="connsiteX15" fmla="*/ 0 w 161643"/>
                <a:gd name="connsiteY15" fmla="*/ 107407 h 190089"/>
                <a:gd name="connsiteX16" fmla="*/ 0 w 161643"/>
                <a:gd name="connsiteY16" fmla="*/ 0 h 190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643" h="190089">
                  <a:moveTo>
                    <a:pt x="0" y="0"/>
                  </a:moveTo>
                  <a:lnTo>
                    <a:pt x="52108" y="0"/>
                  </a:lnTo>
                  <a:lnTo>
                    <a:pt x="52108" y="107407"/>
                  </a:lnTo>
                  <a:cubicBezTo>
                    <a:pt x="52108" y="118042"/>
                    <a:pt x="54457" y="126239"/>
                    <a:pt x="59154" y="131999"/>
                  </a:cubicBezTo>
                  <a:cubicBezTo>
                    <a:pt x="63850" y="137759"/>
                    <a:pt x="70984" y="140640"/>
                    <a:pt x="80555" y="140640"/>
                  </a:cubicBezTo>
                  <a:cubicBezTo>
                    <a:pt x="90125" y="140640"/>
                    <a:pt x="97349" y="137715"/>
                    <a:pt x="102223" y="131865"/>
                  </a:cubicBezTo>
                  <a:cubicBezTo>
                    <a:pt x="107097" y="126017"/>
                    <a:pt x="109534" y="117864"/>
                    <a:pt x="109534" y="107407"/>
                  </a:cubicBezTo>
                  <a:lnTo>
                    <a:pt x="109534" y="0"/>
                  </a:lnTo>
                  <a:lnTo>
                    <a:pt x="161643" y="0"/>
                  </a:lnTo>
                  <a:lnTo>
                    <a:pt x="161643" y="107407"/>
                  </a:lnTo>
                  <a:cubicBezTo>
                    <a:pt x="161643" y="125131"/>
                    <a:pt x="158054" y="140196"/>
                    <a:pt x="150875" y="152602"/>
                  </a:cubicBezTo>
                  <a:cubicBezTo>
                    <a:pt x="143697" y="165010"/>
                    <a:pt x="133904" y="174359"/>
                    <a:pt x="121497" y="180650"/>
                  </a:cubicBezTo>
                  <a:cubicBezTo>
                    <a:pt x="109091" y="186942"/>
                    <a:pt x="95089" y="190089"/>
                    <a:pt x="79491" y="190089"/>
                  </a:cubicBezTo>
                  <a:cubicBezTo>
                    <a:pt x="63894" y="190089"/>
                    <a:pt x="50114" y="186986"/>
                    <a:pt x="38151" y="180784"/>
                  </a:cubicBezTo>
                  <a:cubicBezTo>
                    <a:pt x="26187" y="174580"/>
                    <a:pt x="16838" y="165276"/>
                    <a:pt x="10102" y="152868"/>
                  </a:cubicBezTo>
                  <a:cubicBezTo>
                    <a:pt x="3367" y="140462"/>
                    <a:pt x="0" y="125307"/>
                    <a:pt x="0" y="107407"/>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26" name="TextBox 25">
              <a:extLst>
                <a:ext uri="{FF2B5EF4-FFF2-40B4-BE49-F238E27FC236}">
                  <a16:creationId xmlns:a16="http://schemas.microsoft.com/office/drawing/2014/main" id="{9658A3A8-C6D6-4FB1-A10C-C2A186D2C96E}"/>
                </a:ext>
              </a:extLst>
            </p:cNvPr>
            <p:cNvSpPr txBox="1"/>
            <p:nvPr/>
          </p:nvSpPr>
          <p:spPr>
            <a:xfrm>
              <a:off x="9556313" y="1692267"/>
              <a:ext cx="153136" cy="188228"/>
            </a:xfrm>
            <a:custGeom>
              <a:avLst/>
              <a:gdLst>
                <a:gd name="connsiteX0" fmla="*/ 0 w 153136"/>
                <a:gd name="connsiteY0" fmla="*/ 0 h 188228"/>
                <a:gd name="connsiteX1" fmla="*/ 153136 w 153136"/>
                <a:gd name="connsiteY1" fmla="*/ 0 h 188228"/>
                <a:gd name="connsiteX2" fmla="*/ 153136 w 153136"/>
                <a:gd name="connsiteY2" fmla="*/ 41740 h 188228"/>
                <a:gd name="connsiteX3" fmla="*/ 102356 w 153136"/>
                <a:gd name="connsiteY3" fmla="*/ 41740 h 188228"/>
                <a:gd name="connsiteX4" fmla="*/ 102356 w 153136"/>
                <a:gd name="connsiteY4" fmla="*/ 188228 h 188228"/>
                <a:gd name="connsiteX5" fmla="*/ 50247 w 153136"/>
                <a:gd name="connsiteY5" fmla="*/ 188228 h 188228"/>
                <a:gd name="connsiteX6" fmla="*/ 50247 w 153136"/>
                <a:gd name="connsiteY6" fmla="*/ 41740 h 188228"/>
                <a:gd name="connsiteX7" fmla="*/ 0 w 153136"/>
                <a:gd name="connsiteY7" fmla="*/ 41740 h 188228"/>
                <a:gd name="connsiteX8" fmla="*/ 0 w 153136"/>
                <a:gd name="connsiteY8" fmla="*/ 0 h 18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36" h="188228">
                  <a:moveTo>
                    <a:pt x="0" y="0"/>
                  </a:moveTo>
                  <a:lnTo>
                    <a:pt x="153136" y="0"/>
                  </a:lnTo>
                  <a:lnTo>
                    <a:pt x="153136" y="41740"/>
                  </a:lnTo>
                  <a:lnTo>
                    <a:pt x="102356" y="41740"/>
                  </a:lnTo>
                  <a:lnTo>
                    <a:pt x="102356" y="188228"/>
                  </a:lnTo>
                  <a:lnTo>
                    <a:pt x="50247" y="188228"/>
                  </a:lnTo>
                  <a:lnTo>
                    <a:pt x="50247" y="41740"/>
                  </a:lnTo>
                  <a:lnTo>
                    <a:pt x="0" y="41740"/>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grpSp>
      <p:sp>
        <p:nvSpPr>
          <p:cNvPr id="37" name="Donut 26">
            <a:extLst>
              <a:ext uri="{FF2B5EF4-FFF2-40B4-BE49-F238E27FC236}">
                <a16:creationId xmlns:a16="http://schemas.microsoft.com/office/drawing/2014/main" id="{DA6F8870-D99D-4CC4-8D9B-7E4F2DBDA478}"/>
              </a:ext>
            </a:extLst>
          </p:cNvPr>
          <p:cNvSpPr/>
          <p:nvPr/>
        </p:nvSpPr>
        <p:spPr>
          <a:xfrm flipH="1" flipV="1">
            <a:off x="8172079" y="0"/>
            <a:ext cx="4019551" cy="4019546"/>
          </a:xfrm>
          <a:custGeom>
            <a:avLst/>
            <a:gdLst>
              <a:gd name="connsiteX0" fmla="*/ 0 w 4019551"/>
              <a:gd name="connsiteY0" fmla="*/ 0 h 4019546"/>
              <a:gd name="connsiteX1" fmla="*/ 4019551 w 4019551"/>
              <a:gd name="connsiteY1" fmla="*/ 4019546 h 4019546"/>
              <a:gd name="connsiteX2" fmla="*/ 2668984 w 4019551"/>
              <a:gd name="connsiteY2" fmla="*/ 4019546 h 4019546"/>
              <a:gd name="connsiteX3" fmla="*/ 0 w 4019551"/>
              <a:gd name="connsiteY3" fmla="*/ 1350567 h 4019546"/>
            </a:gdLst>
            <a:ahLst/>
            <a:cxnLst>
              <a:cxn ang="0">
                <a:pos x="connsiteX0" y="connsiteY0"/>
              </a:cxn>
              <a:cxn ang="0">
                <a:pos x="connsiteX1" y="connsiteY1"/>
              </a:cxn>
              <a:cxn ang="0">
                <a:pos x="connsiteX2" y="connsiteY2"/>
              </a:cxn>
              <a:cxn ang="0">
                <a:pos x="connsiteX3" y="connsiteY3"/>
              </a:cxn>
            </a:cxnLst>
            <a:rect l="l" t="t" r="r" b="b"/>
            <a:pathLst>
              <a:path w="4019551" h="4019546">
                <a:moveTo>
                  <a:pt x="0" y="0"/>
                </a:moveTo>
                <a:cubicBezTo>
                  <a:pt x="2219937" y="0"/>
                  <a:pt x="4019551" y="1799612"/>
                  <a:pt x="4019551" y="4019546"/>
                </a:cubicBezTo>
                <a:lnTo>
                  <a:pt x="2668984" y="4019546"/>
                </a:lnTo>
                <a:cubicBezTo>
                  <a:pt x="2668984" y="2545510"/>
                  <a:pt x="1474039" y="1350567"/>
                  <a:pt x="0" y="135056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sp>
        <p:nvSpPr>
          <p:cNvPr id="13" name="PpHolder4">
            <a:extLst>
              <a:ext uri="{FF2B5EF4-FFF2-40B4-BE49-F238E27FC236}">
                <a16:creationId xmlns:a16="http://schemas.microsoft.com/office/drawing/2014/main" id="{426BF5E4-8AD7-4BEE-8C4E-8BCD501B4972}"/>
              </a:ext>
            </a:extLst>
          </p:cNvPr>
          <p:cNvSpPr>
            <a:spLocks noGrp="1"/>
          </p:cNvSpPr>
          <p:nvPr>
            <p:ph type="pic" sz="quarter" idx="11"/>
          </p:nvPr>
        </p:nvSpPr>
        <p:spPr/>
      </p:sp>
      <p:sp>
        <p:nvSpPr>
          <p:cNvPr id="11" name="PpHolder5">
            <a:extLst>
              <a:ext uri="{FF2B5EF4-FFF2-40B4-BE49-F238E27FC236}">
                <a16:creationId xmlns:a16="http://schemas.microsoft.com/office/drawing/2014/main" id="{4AD405AF-D3E5-4B65-A861-AC5131F131EA}"/>
              </a:ext>
            </a:extLst>
          </p:cNvPr>
          <p:cNvSpPr>
            <a:spLocks noGrp="1"/>
          </p:cNvSpPr>
          <p:nvPr>
            <p:ph type="pic" sz="quarter" idx="10"/>
          </p:nvPr>
        </p:nvSpPr>
        <p:spPr/>
      </p:sp>
      <p:sp>
        <p:nvSpPr>
          <p:cNvPr id="18" name="Shapes">
            <a:extLst>
              <a:ext uri="{FF2B5EF4-FFF2-40B4-BE49-F238E27FC236}">
                <a16:creationId xmlns:a16="http://schemas.microsoft.com/office/drawing/2014/main" id="{62D9853E-A162-451C-B309-F2C80647EECD}"/>
              </a:ext>
            </a:extLst>
          </p:cNvPr>
          <p:cNvSpPr/>
          <p:nvPr/>
        </p:nvSpPr>
        <p:spPr>
          <a:xfrm flipH="1">
            <a:off x="-1" y="1989842"/>
            <a:ext cx="1988453" cy="4868158"/>
          </a:xfrm>
          <a:custGeom>
            <a:avLst/>
            <a:gdLst>
              <a:gd name="connsiteX0" fmla="*/ 564150 w 1689894"/>
              <a:gd name="connsiteY0" fmla="*/ 0 h 4137222"/>
              <a:gd name="connsiteX1" fmla="*/ 1689894 w 1689894"/>
              <a:gd name="connsiteY1" fmla="*/ 0 h 4137222"/>
              <a:gd name="connsiteX2" fmla="*/ 1689894 w 1689894"/>
              <a:gd name="connsiteY2" fmla="*/ 4137222 h 4137222"/>
              <a:gd name="connsiteX3" fmla="*/ 0 w 1689894"/>
              <a:gd name="connsiteY3" fmla="*/ 4137222 h 4137222"/>
              <a:gd name="connsiteX4" fmla="*/ 0 w 1689894"/>
              <a:gd name="connsiteY4" fmla="*/ 564150 h 4137222"/>
              <a:gd name="connsiteX5" fmla="*/ 564150 w 1689894"/>
              <a:gd name="connsiteY5" fmla="*/ 0 h 413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9894" h="4137222">
                <a:moveTo>
                  <a:pt x="564150" y="0"/>
                </a:moveTo>
                <a:lnTo>
                  <a:pt x="1689894" y="0"/>
                </a:lnTo>
                <a:lnTo>
                  <a:pt x="1689894" y="4137222"/>
                </a:lnTo>
                <a:lnTo>
                  <a:pt x="0" y="4137222"/>
                </a:lnTo>
                <a:lnTo>
                  <a:pt x="0" y="564150"/>
                </a:lnTo>
                <a:cubicBezTo>
                  <a:pt x="0" y="252578"/>
                  <a:pt x="252578" y="0"/>
                  <a:pt x="564150" y="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grpSp>
        <p:nvGrpSpPr>
          <p:cNvPr id="28" name="Group 27">
            <a:extLst>
              <a:ext uri="{FF2B5EF4-FFF2-40B4-BE49-F238E27FC236}">
                <a16:creationId xmlns:a16="http://schemas.microsoft.com/office/drawing/2014/main" id="{DF736D1A-6047-458A-9117-868F8FDB39DA}"/>
              </a:ext>
            </a:extLst>
          </p:cNvPr>
          <p:cNvGrpSpPr/>
          <p:nvPr/>
        </p:nvGrpSpPr>
        <p:grpSpPr>
          <a:xfrm>
            <a:off x="2350243" y="1985891"/>
            <a:ext cx="4701112" cy="2716940"/>
            <a:chOff x="1148144" y="3344361"/>
            <a:chExt cx="4701112" cy="2716940"/>
          </a:xfrm>
        </p:grpSpPr>
        <p:sp>
          <p:nvSpPr>
            <p:cNvPr id="29" name="Grand Title">
              <a:extLst>
                <a:ext uri="{FF2B5EF4-FFF2-40B4-BE49-F238E27FC236}">
                  <a16:creationId xmlns:a16="http://schemas.microsoft.com/office/drawing/2014/main" id="{4FB65CBD-16FD-4BA8-8E74-CA1EB683EADE}"/>
                </a:ext>
              </a:extLst>
            </p:cNvPr>
            <p:cNvSpPr txBox="1"/>
            <p:nvPr/>
          </p:nvSpPr>
          <p:spPr>
            <a:xfrm>
              <a:off x="1148145" y="3344361"/>
              <a:ext cx="4393832"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LETS TAKE </a:t>
              </a:r>
              <a:r>
                <a:rPr lang="en-US" sz="3600">
                  <a:solidFill>
                    <a:schemeClr val="accent2"/>
                  </a:solidFill>
                  <a:latin typeface="+mj-lt"/>
                </a:rPr>
                <a:t>A BREAK</a:t>
              </a:r>
              <a:endParaRPr lang="en-ID" sz="3600">
                <a:solidFill>
                  <a:schemeClr val="accent2"/>
                </a:solidFill>
                <a:latin typeface="+mj-lt"/>
              </a:endParaRPr>
            </a:p>
          </p:txBody>
        </p:sp>
        <p:sp>
          <p:nvSpPr>
            <p:cNvPr id="30" name="Justify Text Body">
              <a:extLst>
                <a:ext uri="{FF2B5EF4-FFF2-40B4-BE49-F238E27FC236}">
                  <a16:creationId xmlns:a16="http://schemas.microsoft.com/office/drawing/2014/main" id="{03C97921-8154-48DD-AC89-22209CECD7DA}"/>
                </a:ext>
              </a:extLst>
            </p:cNvPr>
            <p:cNvSpPr txBox="1"/>
            <p:nvPr/>
          </p:nvSpPr>
          <p:spPr>
            <a:xfrm>
              <a:off x="1148145" y="3969393"/>
              <a:ext cx="4701111" cy="1579920"/>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 mollis da vel magna hendrerit eleifend nulla dictum pellentesque lacus vitae tristique nullam malesuada</a:t>
              </a:r>
              <a:endParaRPr lang="en-ID" sz="1400">
                <a:solidFill>
                  <a:schemeClr val="tx1">
                    <a:lumMod val="50000"/>
                    <a:lumOff val="50000"/>
                  </a:schemeClr>
                </a:solidFill>
              </a:endParaRPr>
            </a:p>
          </p:txBody>
        </p:sp>
        <p:grpSp>
          <p:nvGrpSpPr>
            <p:cNvPr id="31" name="Group 30">
              <a:extLst>
                <a:ext uri="{FF2B5EF4-FFF2-40B4-BE49-F238E27FC236}">
                  <a16:creationId xmlns:a16="http://schemas.microsoft.com/office/drawing/2014/main" id="{D9F8C059-136C-4A93-AF32-663589F02764}"/>
                </a:ext>
              </a:extLst>
            </p:cNvPr>
            <p:cNvGrpSpPr/>
            <p:nvPr/>
          </p:nvGrpSpPr>
          <p:grpSpPr>
            <a:xfrm>
              <a:off x="1148144" y="5841507"/>
              <a:ext cx="1516738" cy="219794"/>
              <a:chOff x="1148144" y="4567675"/>
              <a:chExt cx="1516738" cy="219794"/>
            </a:xfrm>
            <a:gradFill>
              <a:gsLst>
                <a:gs pos="0">
                  <a:schemeClr val="accent1"/>
                </a:gs>
                <a:gs pos="100000">
                  <a:schemeClr val="accent2"/>
                </a:gs>
              </a:gsLst>
              <a:lin ang="3600000" scaled="0"/>
            </a:gradFill>
          </p:grpSpPr>
          <p:sp>
            <p:nvSpPr>
              <p:cNvPr id="32" name="Base Shape">
                <a:extLst>
                  <a:ext uri="{FF2B5EF4-FFF2-40B4-BE49-F238E27FC236}">
                    <a16:creationId xmlns:a16="http://schemas.microsoft.com/office/drawing/2014/main" id="{CCB00037-1CA4-4D73-B654-1B5F015BD00E}"/>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33" name="Shape">
                <a:extLst>
                  <a:ext uri="{FF2B5EF4-FFF2-40B4-BE49-F238E27FC236}">
                    <a16:creationId xmlns:a16="http://schemas.microsoft.com/office/drawing/2014/main" id="{1E055341-0A84-4386-B340-0CF5898EB319}"/>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grpSp>
        <p:nvGrpSpPr>
          <p:cNvPr id="36" name="Group 35">
            <a:extLst>
              <a:ext uri="{FF2B5EF4-FFF2-40B4-BE49-F238E27FC236}">
                <a16:creationId xmlns:a16="http://schemas.microsoft.com/office/drawing/2014/main" id="{734F6DEE-D873-472E-9A11-B8FF39461B42}"/>
              </a:ext>
            </a:extLst>
          </p:cNvPr>
          <p:cNvGrpSpPr/>
          <p:nvPr/>
        </p:nvGrpSpPr>
        <p:grpSpPr>
          <a:xfrm>
            <a:off x="7823272" y="4607774"/>
            <a:ext cx="2446184" cy="740694"/>
            <a:chOff x="7869891" y="4542730"/>
            <a:chExt cx="2446184" cy="740694"/>
          </a:xfrm>
        </p:grpSpPr>
        <p:sp>
          <p:nvSpPr>
            <p:cNvPr id="34" name="TextBox 33">
              <a:extLst>
                <a:ext uri="{FF2B5EF4-FFF2-40B4-BE49-F238E27FC236}">
                  <a16:creationId xmlns:a16="http://schemas.microsoft.com/office/drawing/2014/main" id="{10B57B39-FC6D-45A7-84DD-16DD4FE972CC}"/>
                </a:ext>
              </a:extLst>
            </p:cNvPr>
            <p:cNvSpPr txBox="1"/>
            <p:nvPr/>
          </p:nvSpPr>
          <p:spPr>
            <a:xfrm>
              <a:off x="7869891" y="4847407"/>
              <a:ext cx="244618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a:t>suscipit eros iste metus auctor id dapibus quam aliquam as pretiun viverra ornareis</a:t>
              </a:r>
              <a:endParaRPr lang="en-ID" sz="1000"/>
            </a:p>
          </p:txBody>
        </p:sp>
        <p:sp>
          <p:nvSpPr>
            <p:cNvPr id="35" name="RightSub">
              <a:extLst>
                <a:ext uri="{FF2B5EF4-FFF2-40B4-BE49-F238E27FC236}">
                  <a16:creationId xmlns:a16="http://schemas.microsoft.com/office/drawing/2014/main" id="{D86E18E7-0B3F-4BAB-ABF1-1C29259332BB}"/>
                </a:ext>
              </a:extLst>
            </p:cNvPr>
            <p:cNvSpPr txBox="1"/>
            <p:nvPr/>
          </p:nvSpPr>
          <p:spPr>
            <a:xfrm>
              <a:off x="7869891" y="4542730"/>
              <a:ext cx="1258358"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a:t>Take Some Drinks</a:t>
              </a:r>
            </a:p>
          </p:txBody>
        </p:sp>
      </p:grpSp>
    </p:spTree>
    <p:extLst>
      <p:ext uri="{BB962C8B-B14F-4D97-AF65-F5344CB8AC3E}">
        <p14:creationId xmlns:p14="http://schemas.microsoft.com/office/powerpoint/2010/main" val="2105729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PpHolder1">
            <a:extLst>
              <a:ext uri="{FF2B5EF4-FFF2-40B4-BE49-F238E27FC236}">
                <a16:creationId xmlns:a16="http://schemas.microsoft.com/office/drawing/2014/main" id="{02DBDD64-DA62-4BDD-A7D1-31EB27862739}"/>
              </a:ext>
            </a:extLst>
          </p:cNvPr>
          <p:cNvSpPr>
            <a:spLocks noGrp="1"/>
          </p:cNvSpPr>
          <p:nvPr>
            <p:ph type="pic" sz="quarter" idx="10"/>
          </p:nvPr>
        </p:nvSpPr>
        <p:spPr/>
      </p:sp>
      <p:sp>
        <p:nvSpPr>
          <p:cNvPr id="29" name="Rounded Rectangle 1">
            <a:extLst>
              <a:ext uri="{FF2B5EF4-FFF2-40B4-BE49-F238E27FC236}">
                <a16:creationId xmlns:a16="http://schemas.microsoft.com/office/drawing/2014/main" id="{078411B1-47FF-465B-BB45-FEA3B9495677}"/>
              </a:ext>
            </a:extLst>
          </p:cNvPr>
          <p:cNvSpPr/>
          <p:nvPr/>
        </p:nvSpPr>
        <p:spPr>
          <a:xfrm>
            <a:off x="1148145" y="1573132"/>
            <a:ext cx="3517677" cy="5284869"/>
          </a:xfrm>
          <a:custGeom>
            <a:avLst/>
            <a:gdLst>
              <a:gd name="connsiteX0" fmla="*/ 0 w 3517677"/>
              <a:gd name="connsiteY0" fmla="*/ 0 h 5284869"/>
              <a:gd name="connsiteX1" fmla="*/ 3200174 w 3517677"/>
              <a:gd name="connsiteY1" fmla="*/ 0 h 5284869"/>
              <a:gd name="connsiteX2" fmla="*/ 3517677 w 3517677"/>
              <a:gd name="connsiteY2" fmla="*/ 317503 h 5284869"/>
              <a:gd name="connsiteX3" fmla="*/ 3517677 w 3517677"/>
              <a:gd name="connsiteY3" fmla="*/ 5284869 h 5284869"/>
              <a:gd name="connsiteX4" fmla="*/ 0 w 3517677"/>
              <a:gd name="connsiteY4" fmla="*/ 5284869 h 5284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7677" h="5284869">
                <a:moveTo>
                  <a:pt x="0" y="0"/>
                </a:moveTo>
                <a:lnTo>
                  <a:pt x="3200174" y="0"/>
                </a:lnTo>
                <a:cubicBezTo>
                  <a:pt x="3375526" y="0"/>
                  <a:pt x="3517677" y="142151"/>
                  <a:pt x="3517677" y="317503"/>
                </a:cubicBezTo>
                <a:lnTo>
                  <a:pt x="3517677" y="5284869"/>
                </a:lnTo>
                <a:lnTo>
                  <a:pt x="0" y="5284869"/>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grpSp>
        <p:nvGrpSpPr>
          <p:cNvPr id="2" name="Group 1">
            <a:extLst>
              <a:ext uri="{FF2B5EF4-FFF2-40B4-BE49-F238E27FC236}">
                <a16:creationId xmlns:a16="http://schemas.microsoft.com/office/drawing/2014/main" id="{6EBC665D-3C53-4050-871C-C7DE967B661A}"/>
              </a:ext>
            </a:extLst>
          </p:cNvPr>
          <p:cNvGrpSpPr/>
          <p:nvPr/>
        </p:nvGrpSpPr>
        <p:grpSpPr>
          <a:xfrm>
            <a:off x="4065746" y="2828926"/>
            <a:ext cx="1200150" cy="1200148"/>
            <a:chOff x="4065746" y="2828926"/>
            <a:chExt cx="1200150" cy="1200148"/>
          </a:xfrm>
        </p:grpSpPr>
        <p:sp>
          <p:nvSpPr>
            <p:cNvPr id="11" name="Oval 10">
              <a:extLst>
                <a:ext uri="{FF2B5EF4-FFF2-40B4-BE49-F238E27FC236}">
                  <a16:creationId xmlns:a16="http://schemas.microsoft.com/office/drawing/2014/main" id="{14096911-5864-45A2-B587-10E0B420C0D3}"/>
                </a:ext>
              </a:extLst>
            </p:cNvPr>
            <p:cNvSpPr/>
            <p:nvPr/>
          </p:nvSpPr>
          <p:spPr>
            <a:xfrm>
              <a:off x="4065746" y="2828926"/>
              <a:ext cx="1200150" cy="1200148"/>
            </a:xfrm>
            <a:prstGeom prst="ellipse">
              <a:avLst/>
            </a:prstGeom>
            <a:gradFill>
              <a:gsLst>
                <a:gs pos="0">
                  <a:schemeClr val="accent1"/>
                </a:gs>
                <a:gs pos="100000">
                  <a:schemeClr val="accent2"/>
                </a:gs>
              </a:gsLst>
              <a:lin ang="3600000" scaled="0"/>
            </a:gradFill>
            <a:ln w="635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2" name="Icon 21">
              <a:extLst>
                <a:ext uri="{FF2B5EF4-FFF2-40B4-BE49-F238E27FC236}">
                  <a16:creationId xmlns:a16="http://schemas.microsoft.com/office/drawing/2014/main" id="{5241B243-A1B9-4925-A2CD-1B39B3D64F26}"/>
                </a:ext>
              </a:extLst>
            </p:cNvPr>
            <p:cNvSpPr/>
            <p:nvPr/>
          </p:nvSpPr>
          <p:spPr>
            <a:xfrm>
              <a:off x="4465298" y="3228479"/>
              <a:ext cx="401045" cy="401043"/>
            </a:xfrm>
            <a:custGeom>
              <a:avLst/>
              <a:gdLst>
                <a:gd name="connsiteX0" fmla="*/ 485775 w 485775"/>
                <a:gd name="connsiteY0" fmla="*/ 43644 h 485775"/>
                <a:gd name="connsiteX1" fmla="*/ 466799 w 485775"/>
                <a:gd name="connsiteY1" fmla="*/ 62619 h 485775"/>
                <a:gd name="connsiteX2" fmla="*/ 457312 w 485775"/>
                <a:gd name="connsiteY2" fmla="*/ 62619 h 485775"/>
                <a:gd name="connsiteX3" fmla="*/ 457312 w 485775"/>
                <a:gd name="connsiteY3" fmla="*/ 229605 h 485775"/>
                <a:gd name="connsiteX4" fmla="*/ 438336 w 485775"/>
                <a:gd name="connsiteY4" fmla="*/ 248580 h 485775"/>
                <a:gd name="connsiteX5" fmla="*/ 419360 w 485775"/>
                <a:gd name="connsiteY5" fmla="*/ 229605 h 485775"/>
                <a:gd name="connsiteX6" fmla="*/ 419360 w 485775"/>
                <a:gd name="connsiteY6" fmla="*/ 62619 h 485775"/>
                <a:gd name="connsiteX7" fmla="*/ 66415 w 485775"/>
                <a:gd name="connsiteY7" fmla="*/ 62619 h 485775"/>
                <a:gd name="connsiteX8" fmla="*/ 66415 w 485775"/>
                <a:gd name="connsiteY8" fmla="*/ 324483 h 485775"/>
                <a:gd name="connsiteX9" fmla="*/ 104366 w 485775"/>
                <a:gd name="connsiteY9" fmla="*/ 362434 h 485775"/>
                <a:gd name="connsiteX10" fmla="*/ 381409 w 485775"/>
                <a:gd name="connsiteY10" fmla="*/ 362434 h 485775"/>
                <a:gd name="connsiteX11" fmla="*/ 419360 w 485775"/>
                <a:gd name="connsiteY11" fmla="*/ 324483 h 485775"/>
                <a:gd name="connsiteX12" fmla="*/ 438336 w 485775"/>
                <a:gd name="connsiteY12" fmla="*/ 305507 h 485775"/>
                <a:gd name="connsiteX13" fmla="*/ 457312 w 485775"/>
                <a:gd name="connsiteY13" fmla="*/ 324483 h 485775"/>
                <a:gd name="connsiteX14" fmla="*/ 381409 w 485775"/>
                <a:gd name="connsiteY14" fmla="*/ 400385 h 485775"/>
                <a:gd name="connsiteX15" fmla="*/ 261863 w 485775"/>
                <a:gd name="connsiteY15" fmla="*/ 400385 h 485775"/>
                <a:gd name="connsiteX16" fmla="*/ 261863 w 485775"/>
                <a:gd name="connsiteY16" fmla="*/ 447824 h 485775"/>
                <a:gd name="connsiteX17" fmla="*/ 342509 w 485775"/>
                <a:gd name="connsiteY17" fmla="*/ 447824 h 485775"/>
                <a:gd name="connsiteX18" fmla="*/ 361485 w 485775"/>
                <a:gd name="connsiteY18" fmla="*/ 466799 h 485775"/>
                <a:gd name="connsiteX19" fmla="*/ 342509 w 485775"/>
                <a:gd name="connsiteY19" fmla="*/ 485775 h 485775"/>
                <a:gd name="connsiteX20" fmla="*/ 144214 w 485775"/>
                <a:gd name="connsiteY20" fmla="*/ 485775 h 485775"/>
                <a:gd name="connsiteX21" fmla="*/ 125239 w 485775"/>
                <a:gd name="connsiteY21" fmla="*/ 466799 h 485775"/>
                <a:gd name="connsiteX22" fmla="*/ 144214 w 485775"/>
                <a:gd name="connsiteY22" fmla="*/ 447824 h 485775"/>
                <a:gd name="connsiteX23" fmla="*/ 223912 w 485775"/>
                <a:gd name="connsiteY23" fmla="*/ 447824 h 485775"/>
                <a:gd name="connsiteX24" fmla="*/ 223912 w 485775"/>
                <a:gd name="connsiteY24" fmla="*/ 400385 h 485775"/>
                <a:gd name="connsiteX25" fmla="*/ 104366 w 485775"/>
                <a:gd name="connsiteY25" fmla="*/ 400385 h 485775"/>
                <a:gd name="connsiteX26" fmla="*/ 28463 w 485775"/>
                <a:gd name="connsiteY26" fmla="*/ 324483 h 485775"/>
                <a:gd name="connsiteX27" fmla="*/ 28463 w 485775"/>
                <a:gd name="connsiteY27" fmla="*/ 62619 h 485775"/>
                <a:gd name="connsiteX28" fmla="*/ 18976 w 485775"/>
                <a:gd name="connsiteY28" fmla="*/ 62619 h 485775"/>
                <a:gd name="connsiteX29" fmla="*/ 0 w 485775"/>
                <a:gd name="connsiteY29" fmla="*/ 43644 h 485775"/>
                <a:gd name="connsiteX30" fmla="*/ 18976 w 485775"/>
                <a:gd name="connsiteY30" fmla="*/ 24668 h 485775"/>
                <a:gd name="connsiteX31" fmla="*/ 223912 w 485775"/>
                <a:gd name="connsiteY31" fmla="*/ 24668 h 485775"/>
                <a:gd name="connsiteX32" fmla="*/ 223912 w 485775"/>
                <a:gd name="connsiteY32" fmla="*/ 18976 h 485775"/>
                <a:gd name="connsiteX33" fmla="*/ 242888 w 485775"/>
                <a:gd name="connsiteY33" fmla="*/ 0 h 485775"/>
                <a:gd name="connsiteX34" fmla="*/ 261863 w 485775"/>
                <a:gd name="connsiteY34" fmla="*/ 18976 h 485775"/>
                <a:gd name="connsiteX35" fmla="*/ 261863 w 485775"/>
                <a:gd name="connsiteY35" fmla="*/ 24668 h 485775"/>
                <a:gd name="connsiteX36" fmla="*/ 466799 w 485775"/>
                <a:gd name="connsiteY36" fmla="*/ 24668 h 485775"/>
                <a:gd name="connsiteX37" fmla="*/ 485775 w 485775"/>
                <a:gd name="connsiteY37" fmla="*/ 43644 h 485775"/>
                <a:gd name="connsiteX38" fmla="*/ 225809 w 485775"/>
                <a:gd name="connsiteY38" fmla="*/ 177422 h 485775"/>
                <a:gd name="connsiteX39" fmla="*/ 206834 w 485775"/>
                <a:gd name="connsiteY39" fmla="*/ 196397 h 485775"/>
                <a:gd name="connsiteX40" fmla="*/ 119546 w 485775"/>
                <a:gd name="connsiteY40" fmla="*/ 196397 h 485775"/>
                <a:gd name="connsiteX41" fmla="*/ 100571 w 485775"/>
                <a:gd name="connsiteY41" fmla="*/ 177422 h 485775"/>
                <a:gd name="connsiteX42" fmla="*/ 100571 w 485775"/>
                <a:gd name="connsiteY42" fmla="*/ 111956 h 485775"/>
                <a:gd name="connsiteX43" fmla="*/ 119546 w 485775"/>
                <a:gd name="connsiteY43" fmla="*/ 92980 h 485775"/>
                <a:gd name="connsiteX44" fmla="*/ 206834 w 485775"/>
                <a:gd name="connsiteY44" fmla="*/ 92980 h 485775"/>
                <a:gd name="connsiteX45" fmla="*/ 225809 w 485775"/>
                <a:gd name="connsiteY45" fmla="*/ 111956 h 485775"/>
                <a:gd name="connsiteX46" fmla="*/ 187858 w 485775"/>
                <a:gd name="connsiteY46" fmla="*/ 130932 h 485775"/>
                <a:gd name="connsiteX47" fmla="*/ 138522 w 485775"/>
                <a:gd name="connsiteY47" fmla="*/ 130932 h 485775"/>
                <a:gd name="connsiteX48" fmla="*/ 138522 w 485775"/>
                <a:gd name="connsiteY48" fmla="*/ 158446 h 485775"/>
                <a:gd name="connsiteX49" fmla="*/ 187858 w 485775"/>
                <a:gd name="connsiteY49" fmla="*/ 158446 h 485775"/>
                <a:gd name="connsiteX50" fmla="*/ 385204 w 485775"/>
                <a:gd name="connsiteY50" fmla="*/ 177422 h 485775"/>
                <a:gd name="connsiteX51" fmla="*/ 366229 w 485775"/>
                <a:gd name="connsiteY51" fmla="*/ 196397 h 485775"/>
                <a:gd name="connsiteX52" fmla="*/ 278941 w 485775"/>
                <a:gd name="connsiteY52" fmla="*/ 196397 h 485775"/>
                <a:gd name="connsiteX53" fmla="*/ 259966 w 485775"/>
                <a:gd name="connsiteY53" fmla="*/ 177422 h 485775"/>
                <a:gd name="connsiteX54" fmla="*/ 259966 w 485775"/>
                <a:gd name="connsiteY54" fmla="*/ 111956 h 485775"/>
                <a:gd name="connsiteX55" fmla="*/ 278941 w 485775"/>
                <a:gd name="connsiteY55" fmla="*/ 92980 h 485775"/>
                <a:gd name="connsiteX56" fmla="*/ 366229 w 485775"/>
                <a:gd name="connsiteY56" fmla="*/ 92980 h 485775"/>
                <a:gd name="connsiteX57" fmla="*/ 385204 w 485775"/>
                <a:gd name="connsiteY57" fmla="*/ 111956 h 485775"/>
                <a:gd name="connsiteX58" fmla="*/ 347253 w 485775"/>
                <a:gd name="connsiteY58" fmla="*/ 130932 h 485775"/>
                <a:gd name="connsiteX59" fmla="*/ 297917 w 485775"/>
                <a:gd name="connsiteY59" fmla="*/ 130932 h 485775"/>
                <a:gd name="connsiteX60" fmla="*/ 297917 w 485775"/>
                <a:gd name="connsiteY60" fmla="*/ 158446 h 485775"/>
                <a:gd name="connsiteX61" fmla="*/ 347253 w 485775"/>
                <a:gd name="connsiteY61" fmla="*/ 158446 h 485775"/>
                <a:gd name="connsiteX62" fmla="*/ 225809 w 485775"/>
                <a:gd name="connsiteY62" fmla="*/ 247631 h 485775"/>
                <a:gd name="connsiteX63" fmla="*/ 225809 w 485775"/>
                <a:gd name="connsiteY63" fmla="*/ 313097 h 485775"/>
                <a:gd name="connsiteX64" fmla="*/ 206834 w 485775"/>
                <a:gd name="connsiteY64" fmla="*/ 332073 h 485775"/>
                <a:gd name="connsiteX65" fmla="*/ 119546 w 485775"/>
                <a:gd name="connsiteY65" fmla="*/ 332073 h 485775"/>
                <a:gd name="connsiteX66" fmla="*/ 100571 w 485775"/>
                <a:gd name="connsiteY66" fmla="*/ 313097 h 485775"/>
                <a:gd name="connsiteX67" fmla="*/ 100571 w 485775"/>
                <a:gd name="connsiteY67" fmla="*/ 247631 h 485775"/>
                <a:gd name="connsiteX68" fmla="*/ 119546 w 485775"/>
                <a:gd name="connsiteY68" fmla="*/ 228656 h 485775"/>
                <a:gd name="connsiteX69" fmla="*/ 206834 w 485775"/>
                <a:gd name="connsiteY69" fmla="*/ 228656 h 485775"/>
                <a:gd name="connsiteX70" fmla="*/ 225809 w 485775"/>
                <a:gd name="connsiteY70" fmla="*/ 247631 h 485775"/>
                <a:gd name="connsiteX71" fmla="*/ 187858 w 485775"/>
                <a:gd name="connsiteY71" fmla="*/ 266607 h 485775"/>
                <a:gd name="connsiteX72" fmla="*/ 138522 w 485775"/>
                <a:gd name="connsiteY72" fmla="*/ 266607 h 485775"/>
                <a:gd name="connsiteX73" fmla="*/ 138522 w 485775"/>
                <a:gd name="connsiteY73" fmla="*/ 294122 h 485775"/>
                <a:gd name="connsiteX74" fmla="*/ 187858 w 485775"/>
                <a:gd name="connsiteY74" fmla="*/ 294122 h 485775"/>
                <a:gd name="connsiteX75" fmla="*/ 385204 w 485775"/>
                <a:gd name="connsiteY75" fmla="*/ 247631 h 485775"/>
                <a:gd name="connsiteX76" fmla="*/ 385204 w 485775"/>
                <a:gd name="connsiteY76" fmla="*/ 313097 h 485775"/>
                <a:gd name="connsiteX77" fmla="*/ 366229 w 485775"/>
                <a:gd name="connsiteY77" fmla="*/ 332073 h 485775"/>
                <a:gd name="connsiteX78" fmla="*/ 278941 w 485775"/>
                <a:gd name="connsiteY78" fmla="*/ 332073 h 485775"/>
                <a:gd name="connsiteX79" fmla="*/ 259966 w 485775"/>
                <a:gd name="connsiteY79" fmla="*/ 313097 h 485775"/>
                <a:gd name="connsiteX80" fmla="*/ 259966 w 485775"/>
                <a:gd name="connsiteY80" fmla="*/ 247631 h 485775"/>
                <a:gd name="connsiteX81" fmla="*/ 278941 w 485775"/>
                <a:gd name="connsiteY81" fmla="*/ 228656 h 485775"/>
                <a:gd name="connsiteX82" fmla="*/ 366229 w 485775"/>
                <a:gd name="connsiteY82" fmla="*/ 228656 h 485775"/>
                <a:gd name="connsiteX83" fmla="*/ 385204 w 485775"/>
                <a:gd name="connsiteY83" fmla="*/ 247631 h 485775"/>
                <a:gd name="connsiteX84" fmla="*/ 347253 w 485775"/>
                <a:gd name="connsiteY84" fmla="*/ 266607 h 485775"/>
                <a:gd name="connsiteX85" fmla="*/ 297917 w 485775"/>
                <a:gd name="connsiteY85" fmla="*/ 266607 h 485775"/>
                <a:gd name="connsiteX86" fmla="*/ 297917 w 485775"/>
                <a:gd name="connsiteY86" fmla="*/ 294122 h 485775"/>
                <a:gd name="connsiteX87" fmla="*/ 347253 w 485775"/>
                <a:gd name="connsiteY87" fmla="*/ 294122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85775" h="485775">
                  <a:moveTo>
                    <a:pt x="485775" y="43644"/>
                  </a:moveTo>
                  <a:cubicBezTo>
                    <a:pt x="485775" y="54125"/>
                    <a:pt x="477280" y="62619"/>
                    <a:pt x="466799" y="62619"/>
                  </a:cubicBezTo>
                  <a:lnTo>
                    <a:pt x="457312" y="62619"/>
                  </a:lnTo>
                  <a:lnTo>
                    <a:pt x="457312" y="229605"/>
                  </a:lnTo>
                  <a:cubicBezTo>
                    <a:pt x="457312" y="240086"/>
                    <a:pt x="448817" y="248580"/>
                    <a:pt x="438336" y="248580"/>
                  </a:cubicBezTo>
                  <a:cubicBezTo>
                    <a:pt x="427855" y="248580"/>
                    <a:pt x="419360" y="240086"/>
                    <a:pt x="419360" y="229605"/>
                  </a:cubicBezTo>
                  <a:lnTo>
                    <a:pt x="419360" y="62619"/>
                  </a:lnTo>
                  <a:lnTo>
                    <a:pt x="66415" y="62619"/>
                  </a:lnTo>
                  <a:lnTo>
                    <a:pt x="66415" y="324483"/>
                  </a:lnTo>
                  <a:cubicBezTo>
                    <a:pt x="66415" y="345408"/>
                    <a:pt x="83441" y="362434"/>
                    <a:pt x="104366" y="362434"/>
                  </a:cubicBezTo>
                  <a:lnTo>
                    <a:pt x="381409" y="362434"/>
                  </a:lnTo>
                  <a:cubicBezTo>
                    <a:pt x="402334" y="362434"/>
                    <a:pt x="419360" y="345408"/>
                    <a:pt x="419360" y="324483"/>
                  </a:cubicBezTo>
                  <a:cubicBezTo>
                    <a:pt x="419360" y="314001"/>
                    <a:pt x="427855" y="305507"/>
                    <a:pt x="438336" y="305507"/>
                  </a:cubicBezTo>
                  <a:cubicBezTo>
                    <a:pt x="448817" y="305507"/>
                    <a:pt x="457312" y="314001"/>
                    <a:pt x="457312" y="324483"/>
                  </a:cubicBezTo>
                  <a:cubicBezTo>
                    <a:pt x="457312" y="366336"/>
                    <a:pt x="423263" y="400385"/>
                    <a:pt x="381409" y="400385"/>
                  </a:cubicBezTo>
                  <a:lnTo>
                    <a:pt x="261863" y="400385"/>
                  </a:lnTo>
                  <a:lnTo>
                    <a:pt x="261863" y="447824"/>
                  </a:lnTo>
                  <a:lnTo>
                    <a:pt x="342509" y="447824"/>
                  </a:lnTo>
                  <a:cubicBezTo>
                    <a:pt x="352990" y="447824"/>
                    <a:pt x="361485" y="456318"/>
                    <a:pt x="361485" y="466799"/>
                  </a:cubicBezTo>
                  <a:cubicBezTo>
                    <a:pt x="361485" y="477280"/>
                    <a:pt x="352990" y="485775"/>
                    <a:pt x="342509" y="485775"/>
                  </a:cubicBezTo>
                  <a:lnTo>
                    <a:pt x="144214" y="485775"/>
                  </a:lnTo>
                  <a:cubicBezTo>
                    <a:pt x="133733" y="485775"/>
                    <a:pt x="125239" y="477280"/>
                    <a:pt x="125239" y="466799"/>
                  </a:cubicBezTo>
                  <a:cubicBezTo>
                    <a:pt x="125239" y="456318"/>
                    <a:pt x="133733" y="447824"/>
                    <a:pt x="144214" y="447824"/>
                  </a:cubicBezTo>
                  <a:lnTo>
                    <a:pt x="223912" y="447824"/>
                  </a:lnTo>
                  <a:lnTo>
                    <a:pt x="223912" y="400385"/>
                  </a:lnTo>
                  <a:lnTo>
                    <a:pt x="104366" y="400385"/>
                  </a:lnTo>
                  <a:cubicBezTo>
                    <a:pt x="62512" y="400385"/>
                    <a:pt x="28463" y="366336"/>
                    <a:pt x="28463" y="324483"/>
                  </a:cubicBezTo>
                  <a:lnTo>
                    <a:pt x="28463" y="62619"/>
                  </a:lnTo>
                  <a:lnTo>
                    <a:pt x="18976" y="62619"/>
                  </a:lnTo>
                  <a:cubicBezTo>
                    <a:pt x="8495" y="62619"/>
                    <a:pt x="0" y="54125"/>
                    <a:pt x="0" y="43644"/>
                  </a:cubicBezTo>
                  <a:cubicBezTo>
                    <a:pt x="0" y="33163"/>
                    <a:pt x="8495" y="24668"/>
                    <a:pt x="18976" y="24668"/>
                  </a:cubicBezTo>
                  <a:lnTo>
                    <a:pt x="223912" y="24668"/>
                  </a:lnTo>
                  <a:lnTo>
                    <a:pt x="223912" y="18976"/>
                  </a:lnTo>
                  <a:cubicBezTo>
                    <a:pt x="223912" y="8495"/>
                    <a:pt x="232406" y="0"/>
                    <a:pt x="242888" y="0"/>
                  </a:cubicBezTo>
                  <a:cubicBezTo>
                    <a:pt x="253369" y="0"/>
                    <a:pt x="261863" y="8495"/>
                    <a:pt x="261863" y="18976"/>
                  </a:cubicBezTo>
                  <a:lnTo>
                    <a:pt x="261863" y="24668"/>
                  </a:lnTo>
                  <a:lnTo>
                    <a:pt x="466799" y="24668"/>
                  </a:lnTo>
                  <a:cubicBezTo>
                    <a:pt x="477280" y="24668"/>
                    <a:pt x="485775" y="33163"/>
                    <a:pt x="485775" y="43644"/>
                  </a:cubicBezTo>
                  <a:close/>
                  <a:moveTo>
                    <a:pt x="225809" y="177422"/>
                  </a:moveTo>
                  <a:cubicBezTo>
                    <a:pt x="225809" y="187903"/>
                    <a:pt x="217315" y="196397"/>
                    <a:pt x="206834" y="196397"/>
                  </a:cubicBezTo>
                  <a:lnTo>
                    <a:pt x="119546" y="196397"/>
                  </a:lnTo>
                  <a:cubicBezTo>
                    <a:pt x="109065" y="196397"/>
                    <a:pt x="100571" y="187903"/>
                    <a:pt x="100571" y="177422"/>
                  </a:cubicBezTo>
                  <a:lnTo>
                    <a:pt x="100571" y="111956"/>
                  </a:lnTo>
                  <a:cubicBezTo>
                    <a:pt x="100571" y="101475"/>
                    <a:pt x="109065" y="92980"/>
                    <a:pt x="119546" y="92980"/>
                  </a:cubicBezTo>
                  <a:lnTo>
                    <a:pt x="206834" y="92980"/>
                  </a:lnTo>
                  <a:cubicBezTo>
                    <a:pt x="217315" y="92980"/>
                    <a:pt x="225809" y="101475"/>
                    <a:pt x="225809" y="111956"/>
                  </a:cubicBezTo>
                  <a:close/>
                  <a:moveTo>
                    <a:pt x="187858" y="130932"/>
                  </a:moveTo>
                  <a:lnTo>
                    <a:pt x="138522" y="130932"/>
                  </a:lnTo>
                  <a:lnTo>
                    <a:pt x="138522" y="158446"/>
                  </a:lnTo>
                  <a:lnTo>
                    <a:pt x="187858" y="158446"/>
                  </a:lnTo>
                  <a:close/>
                  <a:moveTo>
                    <a:pt x="385204" y="177422"/>
                  </a:moveTo>
                  <a:cubicBezTo>
                    <a:pt x="385204" y="187903"/>
                    <a:pt x="376710" y="196397"/>
                    <a:pt x="366229" y="196397"/>
                  </a:cubicBezTo>
                  <a:lnTo>
                    <a:pt x="278941" y="196397"/>
                  </a:lnTo>
                  <a:cubicBezTo>
                    <a:pt x="268460" y="196397"/>
                    <a:pt x="259966" y="187903"/>
                    <a:pt x="259966" y="177422"/>
                  </a:cubicBezTo>
                  <a:lnTo>
                    <a:pt x="259966" y="111956"/>
                  </a:lnTo>
                  <a:cubicBezTo>
                    <a:pt x="259966" y="101475"/>
                    <a:pt x="268460" y="92980"/>
                    <a:pt x="278941" y="92980"/>
                  </a:cubicBezTo>
                  <a:lnTo>
                    <a:pt x="366229" y="92980"/>
                  </a:lnTo>
                  <a:cubicBezTo>
                    <a:pt x="376710" y="92980"/>
                    <a:pt x="385204" y="101475"/>
                    <a:pt x="385204" y="111956"/>
                  </a:cubicBezTo>
                  <a:close/>
                  <a:moveTo>
                    <a:pt x="347253" y="130932"/>
                  </a:moveTo>
                  <a:lnTo>
                    <a:pt x="297917" y="130932"/>
                  </a:lnTo>
                  <a:lnTo>
                    <a:pt x="297917" y="158446"/>
                  </a:lnTo>
                  <a:lnTo>
                    <a:pt x="347253" y="158446"/>
                  </a:lnTo>
                  <a:close/>
                  <a:moveTo>
                    <a:pt x="225809" y="247631"/>
                  </a:moveTo>
                  <a:lnTo>
                    <a:pt x="225809" y="313097"/>
                  </a:lnTo>
                  <a:cubicBezTo>
                    <a:pt x="225809" y="323578"/>
                    <a:pt x="217315" y="332073"/>
                    <a:pt x="206834" y="332073"/>
                  </a:cubicBezTo>
                  <a:lnTo>
                    <a:pt x="119546" y="332073"/>
                  </a:lnTo>
                  <a:cubicBezTo>
                    <a:pt x="109065" y="332073"/>
                    <a:pt x="100571" y="323578"/>
                    <a:pt x="100571" y="313097"/>
                  </a:cubicBezTo>
                  <a:lnTo>
                    <a:pt x="100571" y="247631"/>
                  </a:lnTo>
                  <a:cubicBezTo>
                    <a:pt x="100571" y="237150"/>
                    <a:pt x="109065" y="228656"/>
                    <a:pt x="119546" y="228656"/>
                  </a:cubicBezTo>
                  <a:lnTo>
                    <a:pt x="206834" y="228656"/>
                  </a:lnTo>
                  <a:cubicBezTo>
                    <a:pt x="217315" y="228656"/>
                    <a:pt x="225809" y="237150"/>
                    <a:pt x="225809" y="247631"/>
                  </a:cubicBezTo>
                  <a:close/>
                  <a:moveTo>
                    <a:pt x="187858" y="266607"/>
                  </a:moveTo>
                  <a:lnTo>
                    <a:pt x="138522" y="266607"/>
                  </a:lnTo>
                  <a:lnTo>
                    <a:pt x="138522" y="294122"/>
                  </a:lnTo>
                  <a:lnTo>
                    <a:pt x="187858" y="294122"/>
                  </a:lnTo>
                  <a:close/>
                  <a:moveTo>
                    <a:pt x="385204" y="247631"/>
                  </a:moveTo>
                  <a:lnTo>
                    <a:pt x="385204" y="313097"/>
                  </a:lnTo>
                  <a:cubicBezTo>
                    <a:pt x="385204" y="323578"/>
                    <a:pt x="376710" y="332073"/>
                    <a:pt x="366229" y="332073"/>
                  </a:cubicBezTo>
                  <a:lnTo>
                    <a:pt x="278941" y="332073"/>
                  </a:lnTo>
                  <a:cubicBezTo>
                    <a:pt x="268460" y="332073"/>
                    <a:pt x="259966" y="323578"/>
                    <a:pt x="259966" y="313097"/>
                  </a:cubicBezTo>
                  <a:lnTo>
                    <a:pt x="259966" y="247631"/>
                  </a:lnTo>
                  <a:cubicBezTo>
                    <a:pt x="259966" y="237150"/>
                    <a:pt x="268460" y="228656"/>
                    <a:pt x="278941" y="228656"/>
                  </a:cubicBezTo>
                  <a:lnTo>
                    <a:pt x="366229" y="228656"/>
                  </a:lnTo>
                  <a:cubicBezTo>
                    <a:pt x="376710" y="228656"/>
                    <a:pt x="385204" y="237150"/>
                    <a:pt x="385204" y="247631"/>
                  </a:cubicBezTo>
                  <a:close/>
                  <a:moveTo>
                    <a:pt x="347253" y="266607"/>
                  </a:moveTo>
                  <a:lnTo>
                    <a:pt x="297917" y="266607"/>
                  </a:lnTo>
                  <a:lnTo>
                    <a:pt x="297917" y="294122"/>
                  </a:lnTo>
                  <a:lnTo>
                    <a:pt x="347253" y="294122"/>
                  </a:lnTo>
                  <a:close/>
                </a:path>
              </a:pathLst>
            </a:custGeom>
            <a:solidFill>
              <a:schemeClr val="bg1"/>
            </a:solidFill>
            <a:ln w="949" cap="flat">
              <a:noFill/>
              <a:prstDash val="solid"/>
              <a:miter/>
            </a:ln>
          </p:spPr>
          <p:txBody>
            <a:bodyPr rtlCol="0" anchor="ctr"/>
            <a:lstStyle/>
            <a:p>
              <a:endParaRPr lang="en-ID"/>
            </a:p>
          </p:txBody>
        </p:sp>
      </p:grpSp>
      <p:grpSp>
        <p:nvGrpSpPr>
          <p:cNvPr id="13" name="Group 12">
            <a:extLst>
              <a:ext uri="{FF2B5EF4-FFF2-40B4-BE49-F238E27FC236}">
                <a16:creationId xmlns:a16="http://schemas.microsoft.com/office/drawing/2014/main" id="{1971F166-B93A-4231-8C95-891C1C5E8F94}"/>
              </a:ext>
            </a:extLst>
          </p:cNvPr>
          <p:cNvGrpSpPr/>
          <p:nvPr/>
        </p:nvGrpSpPr>
        <p:grpSpPr>
          <a:xfrm>
            <a:off x="6024091" y="2257122"/>
            <a:ext cx="5021352" cy="2343756"/>
            <a:chOff x="6024091" y="1525324"/>
            <a:chExt cx="5021352" cy="2343756"/>
          </a:xfrm>
        </p:grpSpPr>
        <p:sp>
          <p:nvSpPr>
            <p:cNvPr id="14" name="Grand Title">
              <a:extLst>
                <a:ext uri="{FF2B5EF4-FFF2-40B4-BE49-F238E27FC236}">
                  <a16:creationId xmlns:a16="http://schemas.microsoft.com/office/drawing/2014/main" id="{EC558702-3A37-497A-A792-12B14AB22B84}"/>
                </a:ext>
              </a:extLst>
            </p:cNvPr>
            <p:cNvSpPr txBox="1"/>
            <p:nvPr/>
          </p:nvSpPr>
          <p:spPr>
            <a:xfrm>
              <a:off x="8126374" y="1525324"/>
              <a:ext cx="2919069" cy="430887"/>
            </a:xfrm>
            <a:prstGeom prst="rect">
              <a:avLst/>
            </a:prstGeom>
            <a:noFill/>
          </p:spPr>
          <p:txBody>
            <a:bodyPr wrap="none" lIns="0" tIns="0" rIns="0" bIns="0" rtlCol="0" anchor="t" anchorCtr="0">
              <a:spAutoFit/>
            </a:bodyPr>
            <a:lstStyle/>
            <a:p>
              <a:pPr algn="r"/>
              <a:r>
                <a:rPr lang="en-US" sz="2800">
                  <a:gradFill>
                    <a:gsLst>
                      <a:gs pos="0">
                        <a:schemeClr val="accent1"/>
                      </a:gs>
                      <a:gs pos="100000">
                        <a:schemeClr val="accent2"/>
                      </a:gs>
                    </a:gsLst>
                    <a:lin ang="3600000" scaled="0"/>
                  </a:gradFill>
                  <a:latin typeface="+mj-lt"/>
                </a:rPr>
                <a:t>PHOTO </a:t>
              </a:r>
              <a:r>
                <a:rPr lang="en-US" sz="2800">
                  <a:solidFill>
                    <a:schemeClr val="bg1"/>
                  </a:solidFill>
                  <a:latin typeface="+mj-lt"/>
                </a:rPr>
                <a:t>GALLERY</a:t>
              </a:r>
              <a:endParaRPr lang="en-ID" sz="2800">
                <a:solidFill>
                  <a:schemeClr val="bg1"/>
                </a:solidFill>
                <a:latin typeface="+mj-lt"/>
              </a:endParaRPr>
            </a:p>
          </p:txBody>
        </p:sp>
        <p:grpSp>
          <p:nvGrpSpPr>
            <p:cNvPr id="15" name="Shape">
              <a:extLst>
                <a:ext uri="{FF2B5EF4-FFF2-40B4-BE49-F238E27FC236}">
                  <a16:creationId xmlns:a16="http://schemas.microsoft.com/office/drawing/2014/main" id="{46D272AD-45A0-4E39-BA22-631A1F75292D}"/>
                </a:ext>
              </a:extLst>
            </p:cNvPr>
            <p:cNvGrpSpPr>
              <a:grpSpLocks noChangeAspect="1"/>
            </p:cNvGrpSpPr>
            <p:nvPr/>
          </p:nvGrpSpPr>
          <p:grpSpPr>
            <a:xfrm>
              <a:off x="9528705" y="3649286"/>
              <a:ext cx="1516738" cy="219794"/>
              <a:chOff x="1148144" y="4567675"/>
              <a:chExt cx="1516738" cy="219794"/>
            </a:xfrm>
            <a:gradFill>
              <a:gsLst>
                <a:gs pos="0">
                  <a:schemeClr val="accent1"/>
                </a:gs>
                <a:gs pos="100000">
                  <a:schemeClr val="accent2"/>
                </a:gs>
              </a:gsLst>
              <a:lin ang="3600000" scaled="0"/>
            </a:gradFill>
          </p:grpSpPr>
          <p:sp>
            <p:nvSpPr>
              <p:cNvPr id="17" name="Base Shape">
                <a:extLst>
                  <a:ext uri="{FF2B5EF4-FFF2-40B4-BE49-F238E27FC236}">
                    <a16:creationId xmlns:a16="http://schemas.microsoft.com/office/drawing/2014/main" id="{74FCD975-6C43-4E37-90E1-F421709FC445}"/>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18" name="Shape">
                <a:extLst>
                  <a:ext uri="{FF2B5EF4-FFF2-40B4-BE49-F238E27FC236}">
                    <a16:creationId xmlns:a16="http://schemas.microsoft.com/office/drawing/2014/main" id="{49DA7AE5-ACCA-41D1-90F0-A7DBA1272AD3}"/>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sp>
          <p:nvSpPr>
            <p:cNvPr id="16" name="Justify Text Body">
              <a:extLst>
                <a:ext uri="{FF2B5EF4-FFF2-40B4-BE49-F238E27FC236}">
                  <a16:creationId xmlns:a16="http://schemas.microsoft.com/office/drawing/2014/main" id="{C52B6A2A-2252-4671-95CE-7F0F56D2EC17}"/>
                </a:ext>
              </a:extLst>
            </p:cNvPr>
            <p:cNvSpPr txBox="1"/>
            <p:nvPr/>
          </p:nvSpPr>
          <p:spPr>
            <a:xfrm>
              <a:off x="6024091" y="2064369"/>
              <a:ext cx="5021352" cy="1256754"/>
            </a:xfrm>
            <a:prstGeom prst="rect">
              <a:avLst/>
            </a:prstGeom>
            <a:noFill/>
          </p:spPr>
          <p:txBody>
            <a:bodyPr wrap="square" lIns="0" tIns="0" rIns="0" bIns="0" rtlCol="0">
              <a:spAutoFit/>
            </a:bodyPr>
            <a:lstStyle/>
            <a:p>
              <a:pPr algn="r">
                <a:lnSpc>
                  <a:spcPct val="150000"/>
                </a:lnSpc>
              </a:pPr>
              <a:r>
                <a:rPr lang="en-US" sz="1400">
                  <a:solidFill>
                    <a:schemeClr val="bg1"/>
                  </a:solidFill>
                </a:rPr>
                <a:t>asuscipit eros iste metus auctor dapibus quam aliquam sied ipsum volutpat tincidunt dapibus integer mollis da vel magna hendrerit eleifend nulla dictum pellentue lacus vitae tristique  sad nullam malesuada nulla sed massa</a:t>
              </a:r>
              <a:endParaRPr lang="en-ID" sz="1400">
                <a:solidFill>
                  <a:schemeClr val="bg1"/>
                </a:solidFill>
              </a:endParaRPr>
            </a:p>
          </p:txBody>
        </p:sp>
      </p:grpSp>
      <p:grpSp>
        <p:nvGrpSpPr>
          <p:cNvPr id="19" name="Group 18">
            <a:extLst>
              <a:ext uri="{FF2B5EF4-FFF2-40B4-BE49-F238E27FC236}">
                <a16:creationId xmlns:a16="http://schemas.microsoft.com/office/drawing/2014/main" id="{C976DD6D-5455-472F-97F7-B2B55611EA1D}"/>
              </a:ext>
            </a:extLst>
          </p:cNvPr>
          <p:cNvGrpSpPr/>
          <p:nvPr/>
        </p:nvGrpSpPr>
        <p:grpSpPr>
          <a:xfrm>
            <a:off x="553766" y="320367"/>
            <a:ext cx="11321528" cy="6096308"/>
            <a:chOff x="553766" y="320367"/>
            <a:chExt cx="11321528" cy="6096308"/>
          </a:xfrm>
        </p:grpSpPr>
        <p:grpSp>
          <p:nvGrpSpPr>
            <p:cNvPr id="20" name="Group 19">
              <a:extLst>
                <a:ext uri="{FF2B5EF4-FFF2-40B4-BE49-F238E27FC236}">
                  <a16:creationId xmlns:a16="http://schemas.microsoft.com/office/drawing/2014/main" id="{D2012340-C8AE-4AA1-9B08-1FCE5029B9EB}"/>
                </a:ext>
              </a:extLst>
            </p:cNvPr>
            <p:cNvGrpSpPr/>
            <p:nvPr/>
          </p:nvGrpSpPr>
          <p:grpSpPr>
            <a:xfrm>
              <a:off x="11644091" y="2919610"/>
              <a:ext cx="209994" cy="1018780"/>
              <a:chOff x="339503" y="441325"/>
              <a:chExt cx="209994" cy="1018780"/>
            </a:xfrm>
          </p:grpSpPr>
          <p:sp>
            <p:nvSpPr>
              <p:cNvPr id="24" name="Facebook">
                <a:extLst>
                  <a:ext uri="{FF2B5EF4-FFF2-40B4-BE49-F238E27FC236}">
                    <a16:creationId xmlns:a16="http://schemas.microsoft.com/office/drawing/2014/main" id="{8C85CC78-DE19-4C42-8DD3-B198B00B0417}"/>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25" name="Behance">
                <a:extLst>
                  <a:ext uri="{FF2B5EF4-FFF2-40B4-BE49-F238E27FC236}">
                    <a16:creationId xmlns:a16="http://schemas.microsoft.com/office/drawing/2014/main" id="{7418C079-58DA-45CD-8858-D5E21F5F8A7A}"/>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26" name="Twitter">
                <a:extLst>
                  <a:ext uri="{FF2B5EF4-FFF2-40B4-BE49-F238E27FC236}">
                    <a16:creationId xmlns:a16="http://schemas.microsoft.com/office/drawing/2014/main" id="{E17CE2A5-44EB-46C5-8E91-EE22BB8CB993}"/>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21" name="Straight Connector 20">
              <a:extLst>
                <a:ext uri="{FF2B5EF4-FFF2-40B4-BE49-F238E27FC236}">
                  <a16:creationId xmlns:a16="http://schemas.microsoft.com/office/drawing/2014/main" id="{14F62B98-A958-4D70-8BA2-9A10642C2906}"/>
                </a:ext>
              </a:extLst>
            </p:cNvPr>
            <p:cNvCxnSpPr>
              <a:cxnSpLocks/>
            </p:cNvCxnSpPr>
            <p:nvPr/>
          </p:nvCxnSpPr>
          <p:spPr>
            <a:xfrm>
              <a:off x="11749088" y="4145280"/>
              <a:ext cx="0" cy="227139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AD0FA3-4283-4BBA-B149-517A5BA0F95A}"/>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gradFill>
              <a:gsLst>
                <a:gs pos="0">
                  <a:schemeClr val="accent1"/>
                </a:gs>
                <a:gs pos="100000">
                  <a:schemeClr val="accent2"/>
                </a:gs>
              </a:gsLst>
              <a:lin ang="3600000" scaled="0"/>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gradFill>
                  <a:gsLst>
                    <a:gs pos="0">
                      <a:schemeClr val="accent1"/>
                    </a:gs>
                    <a:gs pos="100000">
                      <a:schemeClr val="accent2"/>
                    </a:gs>
                  </a:gsLst>
                  <a:lin ang="3600000" scaled="0"/>
                </a:gradFill>
                <a:latin typeface="+mj-lt"/>
              </a:endParaRPr>
            </a:p>
          </p:txBody>
        </p:sp>
        <p:sp>
          <p:nvSpPr>
            <p:cNvPr id="23" name="Freeform: Shape 22">
              <a:extLst>
                <a:ext uri="{FF2B5EF4-FFF2-40B4-BE49-F238E27FC236}">
                  <a16:creationId xmlns:a16="http://schemas.microsoft.com/office/drawing/2014/main" id="{DEEA6884-A704-48FB-9738-8ECFB5B3A984}"/>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gradFill>
              <a:gsLst>
                <a:gs pos="0">
                  <a:schemeClr val="accent1"/>
                </a:gs>
                <a:gs pos="100000">
                  <a:schemeClr val="accent2"/>
                </a:gs>
              </a:gsLst>
              <a:lin ang="3600000" scaled="0"/>
            </a:gradFill>
            <a:ln w="9525" cap="flat">
              <a:noFill/>
              <a:prstDash val="solid"/>
              <a:miter/>
            </a:ln>
          </p:spPr>
          <p:txBody>
            <a:bodyPr rtlCol="0" anchor="ctr"/>
            <a:lstStyle/>
            <a:p>
              <a:endParaRPr lang="en-ID">
                <a:gradFill>
                  <a:gsLst>
                    <a:gs pos="0">
                      <a:schemeClr val="accent1"/>
                    </a:gs>
                    <a:gs pos="100000">
                      <a:schemeClr val="accent2"/>
                    </a:gs>
                  </a:gsLst>
                  <a:lin ang="3600000" scaled="0"/>
                </a:gradFill>
              </a:endParaRPr>
            </a:p>
          </p:txBody>
        </p:sp>
      </p:grpSp>
    </p:spTree>
    <p:extLst>
      <p:ext uri="{BB962C8B-B14F-4D97-AF65-F5344CB8AC3E}">
        <p14:creationId xmlns:p14="http://schemas.microsoft.com/office/powerpoint/2010/main" val="1797684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onut 26">
            <a:extLst>
              <a:ext uri="{FF2B5EF4-FFF2-40B4-BE49-F238E27FC236}">
                <a16:creationId xmlns:a16="http://schemas.microsoft.com/office/drawing/2014/main" id="{76D0A905-B910-4BAA-ADB0-12059F338318}"/>
              </a:ext>
            </a:extLst>
          </p:cNvPr>
          <p:cNvSpPr/>
          <p:nvPr/>
        </p:nvSpPr>
        <p:spPr>
          <a:xfrm flipH="1">
            <a:off x="8172079" y="2838454"/>
            <a:ext cx="4019551" cy="4019546"/>
          </a:xfrm>
          <a:custGeom>
            <a:avLst/>
            <a:gdLst>
              <a:gd name="connsiteX0" fmla="*/ 0 w 4019551"/>
              <a:gd name="connsiteY0" fmla="*/ 0 h 4019546"/>
              <a:gd name="connsiteX1" fmla="*/ 4019551 w 4019551"/>
              <a:gd name="connsiteY1" fmla="*/ 4019546 h 4019546"/>
              <a:gd name="connsiteX2" fmla="*/ 2668984 w 4019551"/>
              <a:gd name="connsiteY2" fmla="*/ 4019546 h 4019546"/>
              <a:gd name="connsiteX3" fmla="*/ 0 w 4019551"/>
              <a:gd name="connsiteY3" fmla="*/ 1350567 h 4019546"/>
            </a:gdLst>
            <a:ahLst/>
            <a:cxnLst>
              <a:cxn ang="0">
                <a:pos x="connsiteX0" y="connsiteY0"/>
              </a:cxn>
              <a:cxn ang="0">
                <a:pos x="connsiteX1" y="connsiteY1"/>
              </a:cxn>
              <a:cxn ang="0">
                <a:pos x="connsiteX2" y="connsiteY2"/>
              </a:cxn>
              <a:cxn ang="0">
                <a:pos x="connsiteX3" y="connsiteY3"/>
              </a:cxn>
            </a:cxnLst>
            <a:rect l="l" t="t" r="r" b="b"/>
            <a:pathLst>
              <a:path w="4019551" h="4019546">
                <a:moveTo>
                  <a:pt x="0" y="0"/>
                </a:moveTo>
                <a:cubicBezTo>
                  <a:pt x="2219937" y="0"/>
                  <a:pt x="4019551" y="1799612"/>
                  <a:pt x="4019551" y="4019546"/>
                </a:cubicBezTo>
                <a:lnTo>
                  <a:pt x="2668984" y="4019546"/>
                </a:lnTo>
                <a:cubicBezTo>
                  <a:pt x="2668984" y="2545510"/>
                  <a:pt x="1474039" y="1350567"/>
                  <a:pt x="0" y="135056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sp>
        <p:nvSpPr>
          <p:cNvPr id="15" name="PpHolder3">
            <a:extLst>
              <a:ext uri="{FF2B5EF4-FFF2-40B4-BE49-F238E27FC236}">
                <a16:creationId xmlns:a16="http://schemas.microsoft.com/office/drawing/2014/main" id="{50B98329-3CCD-404B-9A69-668B730A8C8E}"/>
              </a:ext>
            </a:extLst>
          </p:cNvPr>
          <p:cNvSpPr>
            <a:spLocks noGrp="1"/>
          </p:cNvSpPr>
          <p:nvPr>
            <p:ph type="pic" sz="quarter" idx="12"/>
          </p:nvPr>
        </p:nvSpPr>
        <p:spPr/>
      </p:sp>
      <p:sp>
        <p:nvSpPr>
          <p:cNvPr id="13" name="PpHolder4">
            <a:extLst>
              <a:ext uri="{FF2B5EF4-FFF2-40B4-BE49-F238E27FC236}">
                <a16:creationId xmlns:a16="http://schemas.microsoft.com/office/drawing/2014/main" id="{1D239301-7DC6-4CC8-AC40-BB1904FED07F}"/>
              </a:ext>
            </a:extLst>
          </p:cNvPr>
          <p:cNvSpPr>
            <a:spLocks noGrp="1"/>
          </p:cNvSpPr>
          <p:nvPr>
            <p:ph type="pic" sz="quarter" idx="11"/>
          </p:nvPr>
        </p:nvSpPr>
        <p:spPr/>
      </p:sp>
      <p:sp>
        <p:nvSpPr>
          <p:cNvPr id="11" name="PpHolder5">
            <a:extLst>
              <a:ext uri="{FF2B5EF4-FFF2-40B4-BE49-F238E27FC236}">
                <a16:creationId xmlns:a16="http://schemas.microsoft.com/office/drawing/2014/main" id="{73701823-332F-48ED-BC2D-4BE480876DD6}"/>
              </a:ext>
            </a:extLst>
          </p:cNvPr>
          <p:cNvSpPr>
            <a:spLocks noGrp="1"/>
          </p:cNvSpPr>
          <p:nvPr>
            <p:ph type="pic" sz="quarter" idx="10"/>
          </p:nvPr>
        </p:nvSpPr>
        <p:spPr/>
      </p:sp>
      <p:grpSp>
        <p:nvGrpSpPr>
          <p:cNvPr id="40" name="Group 39">
            <a:extLst>
              <a:ext uri="{FF2B5EF4-FFF2-40B4-BE49-F238E27FC236}">
                <a16:creationId xmlns:a16="http://schemas.microsoft.com/office/drawing/2014/main" id="{B549F951-25DC-4599-98F8-C34A0888CA5E}"/>
              </a:ext>
            </a:extLst>
          </p:cNvPr>
          <p:cNvGrpSpPr/>
          <p:nvPr/>
        </p:nvGrpSpPr>
        <p:grpSpPr>
          <a:xfrm>
            <a:off x="1658837" y="1629731"/>
            <a:ext cx="1070866" cy="1070865"/>
            <a:chOff x="1658837" y="1629731"/>
            <a:chExt cx="1070866" cy="1070865"/>
          </a:xfrm>
        </p:grpSpPr>
        <p:sp>
          <p:nvSpPr>
            <p:cNvPr id="20" name="Oval 19">
              <a:extLst>
                <a:ext uri="{FF2B5EF4-FFF2-40B4-BE49-F238E27FC236}">
                  <a16:creationId xmlns:a16="http://schemas.microsoft.com/office/drawing/2014/main" id="{31FFEE6D-7E29-470D-AAFE-D8E10D0469A0}"/>
                </a:ext>
              </a:extLst>
            </p:cNvPr>
            <p:cNvSpPr/>
            <p:nvPr/>
          </p:nvSpPr>
          <p:spPr>
            <a:xfrm>
              <a:off x="1658837" y="1629731"/>
              <a:ext cx="1070866" cy="1070865"/>
            </a:xfrm>
            <a:prstGeom prst="ellipse">
              <a:avLst/>
            </a:prstGeom>
            <a:gradFill>
              <a:gsLst>
                <a:gs pos="0">
                  <a:schemeClr val="accent1"/>
                </a:gs>
                <a:gs pos="100000">
                  <a:schemeClr val="accent2"/>
                </a:gs>
              </a:gsLst>
              <a:lin ang="3600000" scaled="0"/>
            </a:gradFill>
            <a:ln w="635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1" name="Icon 21">
              <a:extLst>
                <a:ext uri="{FF2B5EF4-FFF2-40B4-BE49-F238E27FC236}">
                  <a16:creationId xmlns:a16="http://schemas.microsoft.com/office/drawing/2014/main" id="{E489C2FF-6816-4FA8-B32C-DBB9A0EE5506}"/>
                </a:ext>
              </a:extLst>
            </p:cNvPr>
            <p:cNvSpPr/>
            <p:nvPr/>
          </p:nvSpPr>
          <p:spPr>
            <a:xfrm>
              <a:off x="2015348" y="1986243"/>
              <a:ext cx="357843" cy="357842"/>
            </a:xfrm>
            <a:custGeom>
              <a:avLst/>
              <a:gdLst>
                <a:gd name="connsiteX0" fmla="*/ 485775 w 485775"/>
                <a:gd name="connsiteY0" fmla="*/ 43644 h 485775"/>
                <a:gd name="connsiteX1" fmla="*/ 466799 w 485775"/>
                <a:gd name="connsiteY1" fmla="*/ 62619 h 485775"/>
                <a:gd name="connsiteX2" fmla="*/ 457312 w 485775"/>
                <a:gd name="connsiteY2" fmla="*/ 62619 h 485775"/>
                <a:gd name="connsiteX3" fmla="*/ 457312 w 485775"/>
                <a:gd name="connsiteY3" fmla="*/ 229605 h 485775"/>
                <a:gd name="connsiteX4" fmla="*/ 438336 w 485775"/>
                <a:gd name="connsiteY4" fmla="*/ 248580 h 485775"/>
                <a:gd name="connsiteX5" fmla="*/ 419360 w 485775"/>
                <a:gd name="connsiteY5" fmla="*/ 229605 h 485775"/>
                <a:gd name="connsiteX6" fmla="*/ 419360 w 485775"/>
                <a:gd name="connsiteY6" fmla="*/ 62619 h 485775"/>
                <a:gd name="connsiteX7" fmla="*/ 66415 w 485775"/>
                <a:gd name="connsiteY7" fmla="*/ 62619 h 485775"/>
                <a:gd name="connsiteX8" fmla="*/ 66415 w 485775"/>
                <a:gd name="connsiteY8" fmla="*/ 324483 h 485775"/>
                <a:gd name="connsiteX9" fmla="*/ 104366 w 485775"/>
                <a:gd name="connsiteY9" fmla="*/ 362434 h 485775"/>
                <a:gd name="connsiteX10" fmla="*/ 381409 w 485775"/>
                <a:gd name="connsiteY10" fmla="*/ 362434 h 485775"/>
                <a:gd name="connsiteX11" fmla="*/ 419360 w 485775"/>
                <a:gd name="connsiteY11" fmla="*/ 324483 h 485775"/>
                <a:gd name="connsiteX12" fmla="*/ 438336 w 485775"/>
                <a:gd name="connsiteY12" fmla="*/ 305507 h 485775"/>
                <a:gd name="connsiteX13" fmla="*/ 457312 w 485775"/>
                <a:gd name="connsiteY13" fmla="*/ 324483 h 485775"/>
                <a:gd name="connsiteX14" fmla="*/ 381409 w 485775"/>
                <a:gd name="connsiteY14" fmla="*/ 400385 h 485775"/>
                <a:gd name="connsiteX15" fmla="*/ 261863 w 485775"/>
                <a:gd name="connsiteY15" fmla="*/ 400385 h 485775"/>
                <a:gd name="connsiteX16" fmla="*/ 261863 w 485775"/>
                <a:gd name="connsiteY16" fmla="*/ 447824 h 485775"/>
                <a:gd name="connsiteX17" fmla="*/ 342509 w 485775"/>
                <a:gd name="connsiteY17" fmla="*/ 447824 h 485775"/>
                <a:gd name="connsiteX18" fmla="*/ 361485 w 485775"/>
                <a:gd name="connsiteY18" fmla="*/ 466799 h 485775"/>
                <a:gd name="connsiteX19" fmla="*/ 342509 w 485775"/>
                <a:gd name="connsiteY19" fmla="*/ 485775 h 485775"/>
                <a:gd name="connsiteX20" fmla="*/ 144214 w 485775"/>
                <a:gd name="connsiteY20" fmla="*/ 485775 h 485775"/>
                <a:gd name="connsiteX21" fmla="*/ 125239 w 485775"/>
                <a:gd name="connsiteY21" fmla="*/ 466799 h 485775"/>
                <a:gd name="connsiteX22" fmla="*/ 144214 w 485775"/>
                <a:gd name="connsiteY22" fmla="*/ 447824 h 485775"/>
                <a:gd name="connsiteX23" fmla="*/ 223912 w 485775"/>
                <a:gd name="connsiteY23" fmla="*/ 447824 h 485775"/>
                <a:gd name="connsiteX24" fmla="*/ 223912 w 485775"/>
                <a:gd name="connsiteY24" fmla="*/ 400385 h 485775"/>
                <a:gd name="connsiteX25" fmla="*/ 104366 w 485775"/>
                <a:gd name="connsiteY25" fmla="*/ 400385 h 485775"/>
                <a:gd name="connsiteX26" fmla="*/ 28463 w 485775"/>
                <a:gd name="connsiteY26" fmla="*/ 324483 h 485775"/>
                <a:gd name="connsiteX27" fmla="*/ 28463 w 485775"/>
                <a:gd name="connsiteY27" fmla="*/ 62619 h 485775"/>
                <a:gd name="connsiteX28" fmla="*/ 18976 w 485775"/>
                <a:gd name="connsiteY28" fmla="*/ 62619 h 485775"/>
                <a:gd name="connsiteX29" fmla="*/ 0 w 485775"/>
                <a:gd name="connsiteY29" fmla="*/ 43644 h 485775"/>
                <a:gd name="connsiteX30" fmla="*/ 18976 w 485775"/>
                <a:gd name="connsiteY30" fmla="*/ 24668 h 485775"/>
                <a:gd name="connsiteX31" fmla="*/ 223912 w 485775"/>
                <a:gd name="connsiteY31" fmla="*/ 24668 h 485775"/>
                <a:gd name="connsiteX32" fmla="*/ 223912 w 485775"/>
                <a:gd name="connsiteY32" fmla="*/ 18976 h 485775"/>
                <a:gd name="connsiteX33" fmla="*/ 242888 w 485775"/>
                <a:gd name="connsiteY33" fmla="*/ 0 h 485775"/>
                <a:gd name="connsiteX34" fmla="*/ 261863 w 485775"/>
                <a:gd name="connsiteY34" fmla="*/ 18976 h 485775"/>
                <a:gd name="connsiteX35" fmla="*/ 261863 w 485775"/>
                <a:gd name="connsiteY35" fmla="*/ 24668 h 485775"/>
                <a:gd name="connsiteX36" fmla="*/ 466799 w 485775"/>
                <a:gd name="connsiteY36" fmla="*/ 24668 h 485775"/>
                <a:gd name="connsiteX37" fmla="*/ 485775 w 485775"/>
                <a:gd name="connsiteY37" fmla="*/ 43644 h 485775"/>
                <a:gd name="connsiteX38" fmla="*/ 225809 w 485775"/>
                <a:gd name="connsiteY38" fmla="*/ 177422 h 485775"/>
                <a:gd name="connsiteX39" fmla="*/ 206834 w 485775"/>
                <a:gd name="connsiteY39" fmla="*/ 196397 h 485775"/>
                <a:gd name="connsiteX40" fmla="*/ 119546 w 485775"/>
                <a:gd name="connsiteY40" fmla="*/ 196397 h 485775"/>
                <a:gd name="connsiteX41" fmla="*/ 100571 w 485775"/>
                <a:gd name="connsiteY41" fmla="*/ 177422 h 485775"/>
                <a:gd name="connsiteX42" fmla="*/ 100571 w 485775"/>
                <a:gd name="connsiteY42" fmla="*/ 111956 h 485775"/>
                <a:gd name="connsiteX43" fmla="*/ 119546 w 485775"/>
                <a:gd name="connsiteY43" fmla="*/ 92980 h 485775"/>
                <a:gd name="connsiteX44" fmla="*/ 206834 w 485775"/>
                <a:gd name="connsiteY44" fmla="*/ 92980 h 485775"/>
                <a:gd name="connsiteX45" fmla="*/ 225809 w 485775"/>
                <a:gd name="connsiteY45" fmla="*/ 111956 h 485775"/>
                <a:gd name="connsiteX46" fmla="*/ 187858 w 485775"/>
                <a:gd name="connsiteY46" fmla="*/ 130932 h 485775"/>
                <a:gd name="connsiteX47" fmla="*/ 138522 w 485775"/>
                <a:gd name="connsiteY47" fmla="*/ 130932 h 485775"/>
                <a:gd name="connsiteX48" fmla="*/ 138522 w 485775"/>
                <a:gd name="connsiteY48" fmla="*/ 158446 h 485775"/>
                <a:gd name="connsiteX49" fmla="*/ 187858 w 485775"/>
                <a:gd name="connsiteY49" fmla="*/ 158446 h 485775"/>
                <a:gd name="connsiteX50" fmla="*/ 385204 w 485775"/>
                <a:gd name="connsiteY50" fmla="*/ 177422 h 485775"/>
                <a:gd name="connsiteX51" fmla="*/ 366229 w 485775"/>
                <a:gd name="connsiteY51" fmla="*/ 196397 h 485775"/>
                <a:gd name="connsiteX52" fmla="*/ 278941 w 485775"/>
                <a:gd name="connsiteY52" fmla="*/ 196397 h 485775"/>
                <a:gd name="connsiteX53" fmla="*/ 259966 w 485775"/>
                <a:gd name="connsiteY53" fmla="*/ 177422 h 485775"/>
                <a:gd name="connsiteX54" fmla="*/ 259966 w 485775"/>
                <a:gd name="connsiteY54" fmla="*/ 111956 h 485775"/>
                <a:gd name="connsiteX55" fmla="*/ 278941 w 485775"/>
                <a:gd name="connsiteY55" fmla="*/ 92980 h 485775"/>
                <a:gd name="connsiteX56" fmla="*/ 366229 w 485775"/>
                <a:gd name="connsiteY56" fmla="*/ 92980 h 485775"/>
                <a:gd name="connsiteX57" fmla="*/ 385204 w 485775"/>
                <a:gd name="connsiteY57" fmla="*/ 111956 h 485775"/>
                <a:gd name="connsiteX58" fmla="*/ 347253 w 485775"/>
                <a:gd name="connsiteY58" fmla="*/ 130932 h 485775"/>
                <a:gd name="connsiteX59" fmla="*/ 297917 w 485775"/>
                <a:gd name="connsiteY59" fmla="*/ 130932 h 485775"/>
                <a:gd name="connsiteX60" fmla="*/ 297917 w 485775"/>
                <a:gd name="connsiteY60" fmla="*/ 158446 h 485775"/>
                <a:gd name="connsiteX61" fmla="*/ 347253 w 485775"/>
                <a:gd name="connsiteY61" fmla="*/ 158446 h 485775"/>
                <a:gd name="connsiteX62" fmla="*/ 225809 w 485775"/>
                <a:gd name="connsiteY62" fmla="*/ 247631 h 485775"/>
                <a:gd name="connsiteX63" fmla="*/ 225809 w 485775"/>
                <a:gd name="connsiteY63" fmla="*/ 313097 h 485775"/>
                <a:gd name="connsiteX64" fmla="*/ 206834 w 485775"/>
                <a:gd name="connsiteY64" fmla="*/ 332073 h 485775"/>
                <a:gd name="connsiteX65" fmla="*/ 119546 w 485775"/>
                <a:gd name="connsiteY65" fmla="*/ 332073 h 485775"/>
                <a:gd name="connsiteX66" fmla="*/ 100571 w 485775"/>
                <a:gd name="connsiteY66" fmla="*/ 313097 h 485775"/>
                <a:gd name="connsiteX67" fmla="*/ 100571 w 485775"/>
                <a:gd name="connsiteY67" fmla="*/ 247631 h 485775"/>
                <a:gd name="connsiteX68" fmla="*/ 119546 w 485775"/>
                <a:gd name="connsiteY68" fmla="*/ 228656 h 485775"/>
                <a:gd name="connsiteX69" fmla="*/ 206834 w 485775"/>
                <a:gd name="connsiteY69" fmla="*/ 228656 h 485775"/>
                <a:gd name="connsiteX70" fmla="*/ 225809 w 485775"/>
                <a:gd name="connsiteY70" fmla="*/ 247631 h 485775"/>
                <a:gd name="connsiteX71" fmla="*/ 187858 w 485775"/>
                <a:gd name="connsiteY71" fmla="*/ 266607 h 485775"/>
                <a:gd name="connsiteX72" fmla="*/ 138522 w 485775"/>
                <a:gd name="connsiteY72" fmla="*/ 266607 h 485775"/>
                <a:gd name="connsiteX73" fmla="*/ 138522 w 485775"/>
                <a:gd name="connsiteY73" fmla="*/ 294122 h 485775"/>
                <a:gd name="connsiteX74" fmla="*/ 187858 w 485775"/>
                <a:gd name="connsiteY74" fmla="*/ 294122 h 485775"/>
                <a:gd name="connsiteX75" fmla="*/ 385204 w 485775"/>
                <a:gd name="connsiteY75" fmla="*/ 247631 h 485775"/>
                <a:gd name="connsiteX76" fmla="*/ 385204 w 485775"/>
                <a:gd name="connsiteY76" fmla="*/ 313097 h 485775"/>
                <a:gd name="connsiteX77" fmla="*/ 366229 w 485775"/>
                <a:gd name="connsiteY77" fmla="*/ 332073 h 485775"/>
                <a:gd name="connsiteX78" fmla="*/ 278941 w 485775"/>
                <a:gd name="connsiteY78" fmla="*/ 332073 h 485775"/>
                <a:gd name="connsiteX79" fmla="*/ 259966 w 485775"/>
                <a:gd name="connsiteY79" fmla="*/ 313097 h 485775"/>
                <a:gd name="connsiteX80" fmla="*/ 259966 w 485775"/>
                <a:gd name="connsiteY80" fmla="*/ 247631 h 485775"/>
                <a:gd name="connsiteX81" fmla="*/ 278941 w 485775"/>
                <a:gd name="connsiteY81" fmla="*/ 228656 h 485775"/>
                <a:gd name="connsiteX82" fmla="*/ 366229 w 485775"/>
                <a:gd name="connsiteY82" fmla="*/ 228656 h 485775"/>
                <a:gd name="connsiteX83" fmla="*/ 385204 w 485775"/>
                <a:gd name="connsiteY83" fmla="*/ 247631 h 485775"/>
                <a:gd name="connsiteX84" fmla="*/ 347253 w 485775"/>
                <a:gd name="connsiteY84" fmla="*/ 266607 h 485775"/>
                <a:gd name="connsiteX85" fmla="*/ 297917 w 485775"/>
                <a:gd name="connsiteY85" fmla="*/ 266607 h 485775"/>
                <a:gd name="connsiteX86" fmla="*/ 297917 w 485775"/>
                <a:gd name="connsiteY86" fmla="*/ 294122 h 485775"/>
                <a:gd name="connsiteX87" fmla="*/ 347253 w 485775"/>
                <a:gd name="connsiteY87" fmla="*/ 294122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85775" h="485775">
                  <a:moveTo>
                    <a:pt x="485775" y="43644"/>
                  </a:moveTo>
                  <a:cubicBezTo>
                    <a:pt x="485775" y="54125"/>
                    <a:pt x="477280" y="62619"/>
                    <a:pt x="466799" y="62619"/>
                  </a:cubicBezTo>
                  <a:lnTo>
                    <a:pt x="457312" y="62619"/>
                  </a:lnTo>
                  <a:lnTo>
                    <a:pt x="457312" y="229605"/>
                  </a:lnTo>
                  <a:cubicBezTo>
                    <a:pt x="457312" y="240086"/>
                    <a:pt x="448817" y="248580"/>
                    <a:pt x="438336" y="248580"/>
                  </a:cubicBezTo>
                  <a:cubicBezTo>
                    <a:pt x="427855" y="248580"/>
                    <a:pt x="419360" y="240086"/>
                    <a:pt x="419360" y="229605"/>
                  </a:cubicBezTo>
                  <a:lnTo>
                    <a:pt x="419360" y="62619"/>
                  </a:lnTo>
                  <a:lnTo>
                    <a:pt x="66415" y="62619"/>
                  </a:lnTo>
                  <a:lnTo>
                    <a:pt x="66415" y="324483"/>
                  </a:lnTo>
                  <a:cubicBezTo>
                    <a:pt x="66415" y="345408"/>
                    <a:pt x="83441" y="362434"/>
                    <a:pt x="104366" y="362434"/>
                  </a:cubicBezTo>
                  <a:lnTo>
                    <a:pt x="381409" y="362434"/>
                  </a:lnTo>
                  <a:cubicBezTo>
                    <a:pt x="402334" y="362434"/>
                    <a:pt x="419360" y="345408"/>
                    <a:pt x="419360" y="324483"/>
                  </a:cubicBezTo>
                  <a:cubicBezTo>
                    <a:pt x="419360" y="314001"/>
                    <a:pt x="427855" y="305507"/>
                    <a:pt x="438336" y="305507"/>
                  </a:cubicBezTo>
                  <a:cubicBezTo>
                    <a:pt x="448817" y="305507"/>
                    <a:pt x="457312" y="314001"/>
                    <a:pt x="457312" y="324483"/>
                  </a:cubicBezTo>
                  <a:cubicBezTo>
                    <a:pt x="457312" y="366336"/>
                    <a:pt x="423263" y="400385"/>
                    <a:pt x="381409" y="400385"/>
                  </a:cubicBezTo>
                  <a:lnTo>
                    <a:pt x="261863" y="400385"/>
                  </a:lnTo>
                  <a:lnTo>
                    <a:pt x="261863" y="447824"/>
                  </a:lnTo>
                  <a:lnTo>
                    <a:pt x="342509" y="447824"/>
                  </a:lnTo>
                  <a:cubicBezTo>
                    <a:pt x="352990" y="447824"/>
                    <a:pt x="361485" y="456318"/>
                    <a:pt x="361485" y="466799"/>
                  </a:cubicBezTo>
                  <a:cubicBezTo>
                    <a:pt x="361485" y="477280"/>
                    <a:pt x="352990" y="485775"/>
                    <a:pt x="342509" y="485775"/>
                  </a:cubicBezTo>
                  <a:lnTo>
                    <a:pt x="144214" y="485775"/>
                  </a:lnTo>
                  <a:cubicBezTo>
                    <a:pt x="133733" y="485775"/>
                    <a:pt x="125239" y="477280"/>
                    <a:pt x="125239" y="466799"/>
                  </a:cubicBezTo>
                  <a:cubicBezTo>
                    <a:pt x="125239" y="456318"/>
                    <a:pt x="133733" y="447824"/>
                    <a:pt x="144214" y="447824"/>
                  </a:cubicBezTo>
                  <a:lnTo>
                    <a:pt x="223912" y="447824"/>
                  </a:lnTo>
                  <a:lnTo>
                    <a:pt x="223912" y="400385"/>
                  </a:lnTo>
                  <a:lnTo>
                    <a:pt x="104366" y="400385"/>
                  </a:lnTo>
                  <a:cubicBezTo>
                    <a:pt x="62512" y="400385"/>
                    <a:pt x="28463" y="366336"/>
                    <a:pt x="28463" y="324483"/>
                  </a:cubicBezTo>
                  <a:lnTo>
                    <a:pt x="28463" y="62619"/>
                  </a:lnTo>
                  <a:lnTo>
                    <a:pt x="18976" y="62619"/>
                  </a:lnTo>
                  <a:cubicBezTo>
                    <a:pt x="8495" y="62619"/>
                    <a:pt x="0" y="54125"/>
                    <a:pt x="0" y="43644"/>
                  </a:cubicBezTo>
                  <a:cubicBezTo>
                    <a:pt x="0" y="33163"/>
                    <a:pt x="8495" y="24668"/>
                    <a:pt x="18976" y="24668"/>
                  </a:cubicBezTo>
                  <a:lnTo>
                    <a:pt x="223912" y="24668"/>
                  </a:lnTo>
                  <a:lnTo>
                    <a:pt x="223912" y="18976"/>
                  </a:lnTo>
                  <a:cubicBezTo>
                    <a:pt x="223912" y="8495"/>
                    <a:pt x="232406" y="0"/>
                    <a:pt x="242888" y="0"/>
                  </a:cubicBezTo>
                  <a:cubicBezTo>
                    <a:pt x="253369" y="0"/>
                    <a:pt x="261863" y="8495"/>
                    <a:pt x="261863" y="18976"/>
                  </a:cubicBezTo>
                  <a:lnTo>
                    <a:pt x="261863" y="24668"/>
                  </a:lnTo>
                  <a:lnTo>
                    <a:pt x="466799" y="24668"/>
                  </a:lnTo>
                  <a:cubicBezTo>
                    <a:pt x="477280" y="24668"/>
                    <a:pt x="485775" y="33163"/>
                    <a:pt x="485775" y="43644"/>
                  </a:cubicBezTo>
                  <a:close/>
                  <a:moveTo>
                    <a:pt x="225809" y="177422"/>
                  </a:moveTo>
                  <a:cubicBezTo>
                    <a:pt x="225809" y="187903"/>
                    <a:pt x="217315" y="196397"/>
                    <a:pt x="206834" y="196397"/>
                  </a:cubicBezTo>
                  <a:lnTo>
                    <a:pt x="119546" y="196397"/>
                  </a:lnTo>
                  <a:cubicBezTo>
                    <a:pt x="109065" y="196397"/>
                    <a:pt x="100571" y="187903"/>
                    <a:pt x="100571" y="177422"/>
                  </a:cubicBezTo>
                  <a:lnTo>
                    <a:pt x="100571" y="111956"/>
                  </a:lnTo>
                  <a:cubicBezTo>
                    <a:pt x="100571" y="101475"/>
                    <a:pt x="109065" y="92980"/>
                    <a:pt x="119546" y="92980"/>
                  </a:cubicBezTo>
                  <a:lnTo>
                    <a:pt x="206834" y="92980"/>
                  </a:lnTo>
                  <a:cubicBezTo>
                    <a:pt x="217315" y="92980"/>
                    <a:pt x="225809" y="101475"/>
                    <a:pt x="225809" y="111956"/>
                  </a:cubicBezTo>
                  <a:close/>
                  <a:moveTo>
                    <a:pt x="187858" y="130932"/>
                  </a:moveTo>
                  <a:lnTo>
                    <a:pt x="138522" y="130932"/>
                  </a:lnTo>
                  <a:lnTo>
                    <a:pt x="138522" y="158446"/>
                  </a:lnTo>
                  <a:lnTo>
                    <a:pt x="187858" y="158446"/>
                  </a:lnTo>
                  <a:close/>
                  <a:moveTo>
                    <a:pt x="385204" y="177422"/>
                  </a:moveTo>
                  <a:cubicBezTo>
                    <a:pt x="385204" y="187903"/>
                    <a:pt x="376710" y="196397"/>
                    <a:pt x="366229" y="196397"/>
                  </a:cubicBezTo>
                  <a:lnTo>
                    <a:pt x="278941" y="196397"/>
                  </a:lnTo>
                  <a:cubicBezTo>
                    <a:pt x="268460" y="196397"/>
                    <a:pt x="259966" y="187903"/>
                    <a:pt x="259966" y="177422"/>
                  </a:cubicBezTo>
                  <a:lnTo>
                    <a:pt x="259966" y="111956"/>
                  </a:lnTo>
                  <a:cubicBezTo>
                    <a:pt x="259966" y="101475"/>
                    <a:pt x="268460" y="92980"/>
                    <a:pt x="278941" y="92980"/>
                  </a:cubicBezTo>
                  <a:lnTo>
                    <a:pt x="366229" y="92980"/>
                  </a:lnTo>
                  <a:cubicBezTo>
                    <a:pt x="376710" y="92980"/>
                    <a:pt x="385204" y="101475"/>
                    <a:pt x="385204" y="111956"/>
                  </a:cubicBezTo>
                  <a:close/>
                  <a:moveTo>
                    <a:pt x="347253" y="130932"/>
                  </a:moveTo>
                  <a:lnTo>
                    <a:pt x="297917" y="130932"/>
                  </a:lnTo>
                  <a:lnTo>
                    <a:pt x="297917" y="158446"/>
                  </a:lnTo>
                  <a:lnTo>
                    <a:pt x="347253" y="158446"/>
                  </a:lnTo>
                  <a:close/>
                  <a:moveTo>
                    <a:pt x="225809" y="247631"/>
                  </a:moveTo>
                  <a:lnTo>
                    <a:pt x="225809" y="313097"/>
                  </a:lnTo>
                  <a:cubicBezTo>
                    <a:pt x="225809" y="323578"/>
                    <a:pt x="217315" y="332073"/>
                    <a:pt x="206834" y="332073"/>
                  </a:cubicBezTo>
                  <a:lnTo>
                    <a:pt x="119546" y="332073"/>
                  </a:lnTo>
                  <a:cubicBezTo>
                    <a:pt x="109065" y="332073"/>
                    <a:pt x="100571" y="323578"/>
                    <a:pt x="100571" y="313097"/>
                  </a:cubicBezTo>
                  <a:lnTo>
                    <a:pt x="100571" y="247631"/>
                  </a:lnTo>
                  <a:cubicBezTo>
                    <a:pt x="100571" y="237150"/>
                    <a:pt x="109065" y="228656"/>
                    <a:pt x="119546" y="228656"/>
                  </a:cubicBezTo>
                  <a:lnTo>
                    <a:pt x="206834" y="228656"/>
                  </a:lnTo>
                  <a:cubicBezTo>
                    <a:pt x="217315" y="228656"/>
                    <a:pt x="225809" y="237150"/>
                    <a:pt x="225809" y="247631"/>
                  </a:cubicBezTo>
                  <a:close/>
                  <a:moveTo>
                    <a:pt x="187858" y="266607"/>
                  </a:moveTo>
                  <a:lnTo>
                    <a:pt x="138522" y="266607"/>
                  </a:lnTo>
                  <a:lnTo>
                    <a:pt x="138522" y="294122"/>
                  </a:lnTo>
                  <a:lnTo>
                    <a:pt x="187858" y="294122"/>
                  </a:lnTo>
                  <a:close/>
                  <a:moveTo>
                    <a:pt x="385204" y="247631"/>
                  </a:moveTo>
                  <a:lnTo>
                    <a:pt x="385204" y="313097"/>
                  </a:lnTo>
                  <a:cubicBezTo>
                    <a:pt x="385204" y="323578"/>
                    <a:pt x="376710" y="332073"/>
                    <a:pt x="366229" y="332073"/>
                  </a:cubicBezTo>
                  <a:lnTo>
                    <a:pt x="278941" y="332073"/>
                  </a:lnTo>
                  <a:cubicBezTo>
                    <a:pt x="268460" y="332073"/>
                    <a:pt x="259966" y="323578"/>
                    <a:pt x="259966" y="313097"/>
                  </a:cubicBezTo>
                  <a:lnTo>
                    <a:pt x="259966" y="247631"/>
                  </a:lnTo>
                  <a:cubicBezTo>
                    <a:pt x="259966" y="237150"/>
                    <a:pt x="268460" y="228656"/>
                    <a:pt x="278941" y="228656"/>
                  </a:cubicBezTo>
                  <a:lnTo>
                    <a:pt x="366229" y="228656"/>
                  </a:lnTo>
                  <a:cubicBezTo>
                    <a:pt x="376710" y="228656"/>
                    <a:pt x="385204" y="237150"/>
                    <a:pt x="385204" y="247631"/>
                  </a:cubicBezTo>
                  <a:close/>
                  <a:moveTo>
                    <a:pt x="347253" y="266607"/>
                  </a:moveTo>
                  <a:lnTo>
                    <a:pt x="297917" y="266607"/>
                  </a:lnTo>
                  <a:lnTo>
                    <a:pt x="297917" y="294122"/>
                  </a:lnTo>
                  <a:lnTo>
                    <a:pt x="347253" y="294122"/>
                  </a:lnTo>
                  <a:close/>
                </a:path>
              </a:pathLst>
            </a:custGeom>
            <a:solidFill>
              <a:schemeClr val="bg1"/>
            </a:solidFill>
            <a:ln w="949" cap="flat">
              <a:noFill/>
              <a:prstDash val="solid"/>
              <a:miter/>
            </a:ln>
          </p:spPr>
          <p:txBody>
            <a:bodyPr rtlCol="0" anchor="ctr"/>
            <a:lstStyle/>
            <a:p>
              <a:endParaRPr lang="en-ID"/>
            </a:p>
          </p:txBody>
        </p:sp>
      </p:grpSp>
      <p:sp>
        <p:nvSpPr>
          <p:cNvPr id="22" name="Shapes">
            <a:extLst>
              <a:ext uri="{FF2B5EF4-FFF2-40B4-BE49-F238E27FC236}">
                <a16:creationId xmlns:a16="http://schemas.microsoft.com/office/drawing/2014/main" id="{C76B9B5C-F7EA-4EC7-82E7-656661CDFC1B}"/>
              </a:ext>
            </a:extLst>
          </p:cNvPr>
          <p:cNvSpPr/>
          <p:nvPr/>
        </p:nvSpPr>
        <p:spPr>
          <a:xfrm>
            <a:off x="3414005" y="3499041"/>
            <a:ext cx="2146770" cy="2001873"/>
          </a:xfrm>
          <a:custGeom>
            <a:avLst/>
            <a:gdLst>
              <a:gd name="connsiteX0" fmla="*/ 0 w 2405945"/>
              <a:gd name="connsiteY0" fmla="*/ 0 h 2243555"/>
              <a:gd name="connsiteX1" fmla="*/ 2405945 w 2405945"/>
              <a:gd name="connsiteY1" fmla="*/ 0 h 2243555"/>
              <a:gd name="connsiteX2" fmla="*/ 2405945 w 2405945"/>
              <a:gd name="connsiteY2" fmla="*/ 2026396 h 2243555"/>
              <a:gd name="connsiteX3" fmla="*/ 2188788 w 2405945"/>
              <a:gd name="connsiteY3" fmla="*/ 2243555 h 2243555"/>
              <a:gd name="connsiteX4" fmla="*/ 0 w 2405945"/>
              <a:gd name="connsiteY4" fmla="*/ 2243555 h 2243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5945" h="2243555">
                <a:moveTo>
                  <a:pt x="0" y="0"/>
                </a:moveTo>
                <a:lnTo>
                  <a:pt x="2405945" y="0"/>
                </a:lnTo>
                <a:lnTo>
                  <a:pt x="2405945" y="2026396"/>
                </a:lnTo>
                <a:cubicBezTo>
                  <a:pt x="2405945" y="2146329"/>
                  <a:pt x="2308720" y="2243555"/>
                  <a:pt x="2188788" y="2243555"/>
                </a:cubicBezTo>
                <a:lnTo>
                  <a:pt x="0" y="2243555"/>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grpSp>
        <p:nvGrpSpPr>
          <p:cNvPr id="30" name="Group 29">
            <a:extLst>
              <a:ext uri="{FF2B5EF4-FFF2-40B4-BE49-F238E27FC236}">
                <a16:creationId xmlns:a16="http://schemas.microsoft.com/office/drawing/2014/main" id="{3882323B-8843-4ADA-AC35-00C125BAB66A}"/>
              </a:ext>
            </a:extLst>
          </p:cNvPr>
          <p:cNvGrpSpPr/>
          <p:nvPr/>
        </p:nvGrpSpPr>
        <p:grpSpPr>
          <a:xfrm>
            <a:off x="6096794" y="2165163"/>
            <a:ext cx="4701112" cy="2112989"/>
            <a:chOff x="6371590" y="1672040"/>
            <a:chExt cx="4701112" cy="2112989"/>
          </a:xfrm>
        </p:grpSpPr>
        <p:sp>
          <p:nvSpPr>
            <p:cNvPr id="24" name="Grand Title">
              <a:extLst>
                <a:ext uri="{FF2B5EF4-FFF2-40B4-BE49-F238E27FC236}">
                  <a16:creationId xmlns:a16="http://schemas.microsoft.com/office/drawing/2014/main" id="{0F85ED6D-7F67-4449-8B6F-C465B3549C77}"/>
                </a:ext>
              </a:extLst>
            </p:cNvPr>
            <p:cNvSpPr txBox="1"/>
            <p:nvPr/>
          </p:nvSpPr>
          <p:spPr>
            <a:xfrm>
              <a:off x="6371591" y="1672040"/>
              <a:ext cx="3635611"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IMAGE </a:t>
              </a:r>
              <a:r>
                <a:rPr lang="en-US" sz="3600">
                  <a:solidFill>
                    <a:schemeClr val="accent2"/>
                  </a:solidFill>
                  <a:latin typeface="+mj-lt"/>
                </a:rPr>
                <a:t>GALLERY</a:t>
              </a:r>
              <a:endParaRPr lang="en-ID" sz="3600">
                <a:solidFill>
                  <a:schemeClr val="accent2"/>
                </a:solidFill>
                <a:latin typeface="+mj-lt"/>
              </a:endParaRPr>
            </a:p>
          </p:txBody>
        </p:sp>
        <p:sp>
          <p:nvSpPr>
            <p:cNvPr id="25" name="Justify Text Body">
              <a:extLst>
                <a:ext uri="{FF2B5EF4-FFF2-40B4-BE49-F238E27FC236}">
                  <a16:creationId xmlns:a16="http://schemas.microsoft.com/office/drawing/2014/main" id="{6C9D5CD5-1306-475F-8B13-8AC056959FB3}"/>
                </a:ext>
              </a:extLst>
            </p:cNvPr>
            <p:cNvSpPr txBox="1"/>
            <p:nvPr/>
          </p:nvSpPr>
          <p:spPr>
            <a:xfrm>
              <a:off x="6371591" y="2297072"/>
              <a:ext cx="4701111" cy="933589"/>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a:t>
              </a:r>
              <a:endParaRPr lang="en-ID" sz="1400">
                <a:solidFill>
                  <a:schemeClr val="tx1">
                    <a:lumMod val="50000"/>
                    <a:lumOff val="50000"/>
                  </a:schemeClr>
                </a:solidFill>
              </a:endParaRPr>
            </a:p>
          </p:txBody>
        </p:sp>
        <p:grpSp>
          <p:nvGrpSpPr>
            <p:cNvPr id="26" name="Group 25">
              <a:extLst>
                <a:ext uri="{FF2B5EF4-FFF2-40B4-BE49-F238E27FC236}">
                  <a16:creationId xmlns:a16="http://schemas.microsoft.com/office/drawing/2014/main" id="{497CA091-9029-4EBB-A266-38F1BC96C0DF}"/>
                </a:ext>
              </a:extLst>
            </p:cNvPr>
            <p:cNvGrpSpPr/>
            <p:nvPr/>
          </p:nvGrpSpPr>
          <p:grpSpPr>
            <a:xfrm>
              <a:off x="6371590" y="3565235"/>
              <a:ext cx="1516738" cy="219794"/>
              <a:chOff x="1148144" y="4567675"/>
              <a:chExt cx="1516738" cy="219794"/>
            </a:xfrm>
            <a:gradFill>
              <a:gsLst>
                <a:gs pos="0">
                  <a:schemeClr val="accent1"/>
                </a:gs>
                <a:gs pos="100000">
                  <a:schemeClr val="accent2"/>
                </a:gs>
              </a:gsLst>
              <a:lin ang="3600000" scaled="0"/>
            </a:gradFill>
          </p:grpSpPr>
          <p:sp>
            <p:nvSpPr>
              <p:cNvPr id="27" name="Base Shape">
                <a:extLst>
                  <a:ext uri="{FF2B5EF4-FFF2-40B4-BE49-F238E27FC236}">
                    <a16:creationId xmlns:a16="http://schemas.microsoft.com/office/drawing/2014/main" id="{D9101C6C-E699-4772-836B-95690959B9EF}"/>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28" name="Shape">
                <a:extLst>
                  <a:ext uri="{FF2B5EF4-FFF2-40B4-BE49-F238E27FC236}">
                    <a16:creationId xmlns:a16="http://schemas.microsoft.com/office/drawing/2014/main" id="{EA2C7FFE-5561-4D95-B40A-67F280E74B95}"/>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grpSp>
        <p:nvGrpSpPr>
          <p:cNvPr id="31" name="Group 30">
            <a:extLst>
              <a:ext uri="{FF2B5EF4-FFF2-40B4-BE49-F238E27FC236}">
                <a16:creationId xmlns:a16="http://schemas.microsoft.com/office/drawing/2014/main" id="{4AB61680-F072-43F6-AA96-6CE5E05DCAA5}"/>
              </a:ext>
            </a:extLst>
          </p:cNvPr>
          <p:cNvGrpSpPr/>
          <p:nvPr/>
        </p:nvGrpSpPr>
        <p:grpSpPr>
          <a:xfrm>
            <a:off x="6078952" y="4708444"/>
            <a:ext cx="2747546" cy="792470"/>
            <a:chOff x="7627616" y="1831689"/>
            <a:chExt cx="3249543" cy="937260"/>
          </a:xfrm>
        </p:grpSpPr>
        <p:grpSp>
          <p:nvGrpSpPr>
            <p:cNvPr id="32" name="Group 31">
              <a:extLst>
                <a:ext uri="{FF2B5EF4-FFF2-40B4-BE49-F238E27FC236}">
                  <a16:creationId xmlns:a16="http://schemas.microsoft.com/office/drawing/2014/main" id="{758F6A1A-3B75-457D-A0FD-409F4512A7C5}"/>
                </a:ext>
              </a:extLst>
            </p:cNvPr>
            <p:cNvGrpSpPr/>
            <p:nvPr/>
          </p:nvGrpSpPr>
          <p:grpSpPr>
            <a:xfrm>
              <a:off x="7627616" y="1831689"/>
              <a:ext cx="937264" cy="937260"/>
              <a:chOff x="3804850" y="2064369"/>
              <a:chExt cx="805545" cy="805545"/>
            </a:xfrm>
          </p:grpSpPr>
          <p:sp>
            <p:nvSpPr>
              <p:cNvPr id="36" name="Oval 35">
                <a:extLst>
                  <a:ext uri="{FF2B5EF4-FFF2-40B4-BE49-F238E27FC236}">
                    <a16:creationId xmlns:a16="http://schemas.microsoft.com/office/drawing/2014/main" id="{6B51BA6A-8E31-438C-9B22-88195895F03F}"/>
                  </a:ext>
                </a:extLst>
              </p:cNvPr>
              <p:cNvSpPr/>
              <p:nvPr/>
            </p:nvSpPr>
            <p:spPr>
              <a:xfrm>
                <a:off x="3804850" y="2064369"/>
                <a:ext cx="805545" cy="805545"/>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7" name="Icon 38">
                <a:extLst>
                  <a:ext uri="{FF2B5EF4-FFF2-40B4-BE49-F238E27FC236}">
                    <a16:creationId xmlns:a16="http://schemas.microsoft.com/office/drawing/2014/main" id="{A4D39146-DBCB-4994-AB64-42B36AF48AB5}"/>
                  </a:ext>
                </a:extLst>
              </p:cNvPr>
              <p:cNvSpPr/>
              <p:nvPr/>
            </p:nvSpPr>
            <p:spPr>
              <a:xfrm>
                <a:off x="4073031" y="2332550"/>
                <a:ext cx="269183" cy="269182"/>
              </a:xfrm>
              <a:custGeom>
                <a:avLst/>
                <a:gdLst>
                  <a:gd name="connsiteX0" fmla="*/ 466799 w 485775"/>
                  <a:gd name="connsiteY0" fmla="*/ 352946 h 485775"/>
                  <a:gd name="connsiteX1" fmla="*/ 485775 w 485775"/>
                  <a:gd name="connsiteY1" fmla="*/ 333970 h 485775"/>
                  <a:gd name="connsiteX2" fmla="*/ 485775 w 485775"/>
                  <a:gd name="connsiteY2" fmla="*/ 201141 h 485775"/>
                  <a:gd name="connsiteX3" fmla="*/ 428848 w 485775"/>
                  <a:gd name="connsiteY3" fmla="*/ 144214 h 485775"/>
                  <a:gd name="connsiteX4" fmla="*/ 361485 w 485775"/>
                  <a:gd name="connsiteY4" fmla="*/ 144214 h 485775"/>
                  <a:gd name="connsiteX5" fmla="*/ 304558 w 485775"/>
                  <a:gd name="connsiteY5" fmla="*/ 201141 h 485775"/>
                  <a:gd name="connsiteX6" fmla="*/ 304558 w 485775"/>
                  <a:gd name="connsiteY6" fmla="*/ 301712 h 485775"/>
                  <a:gd name="connsiteX7" fmla="*/ 265658 w 485775"/>
                  <a:gd name="connsiteY7" fmla="*/ 301712 h 485775"/>
                  <a:gd name="connsiteX8" fmla="*/ 265658 w 485775"/>
                  <a:gd name="connsiteY8" fmla="*/ 119038 h 485775"/>
                  <a:gd name="connsiteX9" fmla="*/ 370024 w 485775"/>
                  <a:gd name="connsiteY9" fmla="*/ 54084 h 485775"/>
                  <a:gd name="connsiteX10" fmla="*/ 370024 w 485775"/>
                  <a:gd name="connsiteY10" fmla="*/ 87288 h 485775"/>
                  <a:gd name="connsiteX11" fmla="*/ 389000 w 485775"/>
                  <a:gd name="connsiteY11" fmla="*/ 106263 h 485775"/>
                  <a:gd name="connsiteX12" fmla="*/ 407975 w 485775"/>
                  <a:gd name="connsiteY12" fmla="*/ 87288 h 485775"/>
                  <a:gd name="connsiteX13" fmla="*/ 407975 w 485775"/>
                  <a:gd name="connsiteY13" fmla="*/ 19924 h 485775"/>
                  <a:gd name="connsiteX14" fmla="*/ 398213 w 485775"/>
                  <a:gd name="connsiteY14" fmla="*/ 3336 h 485775"/>
                  <a:gd name="connsiteX15" fmla="*/ 378974 w 485775"/>
                  <a:gd name="connsiteY15" fmla="*/ 3814 h 485775"/>
                  <a:gd name="connsiteX16" fmla="*/ 265658 w 485775"/>
                  <a:gd name="connsiteY16" fmla="*/ 74338 h 485775"/>
                  <a:gd name="connsiteX17" fmla="*/ 265658 w 485775"/>
                  <a:gd name="connsiteY17" fmla="*/ 56927 h 485775"/>
                  <a:gd name="connsiteX18" fmla="*/ 208731 w 485775"/>
                  <a:gd name="connsiteY18" fmla="*/ 0 h 485775"/>
                  <a:gd name="connsiteX19" fmla="*/ 56927 w 485775"/>
                  <a:gd name="connsiteY19" fmla="*/ 0 h 485775"/>
                  <a:gd name="connsiteX20" fmla="*/ 0 w 485775"/>
                  <a:gd name="connsiteY20" fmla="*/ 56927 h 485775"/>
                  <a:gd name="connsiteX21" fmla="*/ 0 w 485775"/>
                  <a:gd name="connsiteY21" fmla="*/ 428848 h 485775"/>
                  <a:gd name="connsiteX22" fmla="*/ 56927 w 485775"/>
                  <a:gd name="connsiteY22" fmla="*/ 485775 h 485775"/>
                  <a:gd name="connsiteX23" fmla="*/ 428848 w 485775"/>
                  <a:gd name="connsiteY23" fmla="*/ 485775 h 485775"/>
                  <a:gd name="connsiteX24" fmla="*/ 485775 w 485775"/>
                  <a:gd name="connsiteY24" fmla="*/ 428848 h 485775"/>
                  <a:gd name="connsiteX25" fmla="*/ 466799 w 485775"/>
                  <a:gd name="connsiteY25" fmla="*/ 409873 h 485775"/>
                  <a:gd name="connsiteX26" fmla="*/ 447824 w 485775"/>
                  <a:gd name="connsiteY26" fmla="*/ 428848 h 485775"/>
                  <a:gd name="connsiteX27" fmla="*/ 428848 w 485775"/>
                  <a:gd name="connsiteY27" fmla="*/ 447824 h 485775"/>
                  <a:gd name="connsiteX28" fmla="*/ 342509 w 485775"/>
                  <a:gd name="connsiteY28" fmla="*/ 447824 h 485775"/>
                  <a:gd name="connsiteX29" fmla="*/ 342509 w 485775"/>
                  <a:gd name="connsiteY29" fmla="*/ 201141 h 485775"/>
                  <a:gd name="connsiteX30" fmla="*/ 361485 w 485775"/>
                  <a:gd name="connsiteY30" fmla="*/ 182166 h 485775"/>
                  <a:gd name="connsiteX31" fmla="*/ 428848 w 485775"/>
                  <a:gd name="connsiteY31" fmla="*/ 182166 h 485775"/>
                  <a:gd name="connsiteX32" fmla="*/ 447824 w 485775"/>
                  <a:gd name="connsiteY32" fmla="*/ 201141 h 485775"/>
                  <a:gd name="connsiteX33" fmla="*/ 447824 w 485775"/>
                  <a:gd name="connsiteY33" fmla="*/ 333970 h 485775"/>
                  <a:gd name="connsiteX34" fmla="*/ 466799 w 485775"/>
                  <a:gd name="connsiteY34" fmla="*/ 352946 h 485775"/>
                  <a:gd name="connsiteX35" fmla="*/ 37951 w 485775"/>
                  <a:gd name="connsiteY35" fmla="*/ 428848 h 485775"/>
                  <a:gd name="connsiteX36" fmla="*/ 37951 w 485775"/>
                  <a:gd name="connsiteY36" fmla="*/ 56927 h 485775"/>
                  <a:gd name="connsiteX37" fmla="*/ 56927 w 485775"/>
                  <a:gd name="connsiteY37" fmla="*/ 37951 h 485775"/>
                  <a:gd name="connsiteX38" fmla="*/ 208731 w 485775"/>
                  <a:gd name="connsiteY38" fmla="*/ 37951 h 485775"/>
                  <a:gd name="connsiteX39" fmla="*/ 227707 w 485775"/>
                  <a:gd name="connsiteY39" fmla="*/ 56927 h 485775"/>
                  <a:gd name="connsiteX40" fmla="*/ 227707 w 485775"/>
                  <a:gd name="connsiteY40" fmla="*/ 301712 h 485775"/>
                  <a:gd name="connsiteX41" fmla="*/ 132829 w 485775"/>
                  <a:gd name="connsiteY41" fmla="*/ 301712 h 485775"/>
                  <a:gd name="connsiteX42" fmla="*/ 75902 w 485775"/>
                  <a:gd name="connsiteY42" fmla="*/ 358639 h 485775"/>
                  <a:gd name="connsiteX43" fmla="*/ 75902 w 485775"/>
                  <a:gd name="connsiteY43" fmla="*/ 447824 h 485775"/>
                  <a:gd name="connsiteX44" fmla="*/ 56927 w 485775"/>
                  <a:gd name="connsiteY44" fmla="*/ 447824 h 485775"/>
                  <a:gd name="connsiteX45" fmla="*/ 37951 w 485775"/>
                  <a:gd name="connsiteY45" fmla="*/ 428848 h 485775"/>
                  <a:gd name="connsiteX46" fmla="*/ 113854 w 485775"/>
                  <a:gd name="connsiteY46" fmla="*/ 358639 h 485775"/>
                  <a:gd name="connsiteX47" fmla="*/ 132829 w 485775"/>
                  <a:gd name="connsiteY47" fmla="*/ 339663 h 485775"/>
                  <a:gd name="connsiteX48" fmla="*/ 304558 w 485775"/>
                  <a:gd name="connsiteY48" fmla="*/ 339663 h 485775"/>
                  <a:gd name="connsiteX49" fmla="*/ 304558 w 485775"/>
                  <a:gd name="connsiteY49" fmla="*/ 447824 h 485775"/>
                  <a:gd name="connsiteX50" fmla="*/ 113854 w 485775"/>
                  <a:gd name="connsiteY50" fmla="*/ 447824 h 485775"/>
                  <a:gd name="connsiteX51" fmla="*/ 414617 w 485775"/>
                  <a:gd name="connsiteY51" fmla="*/ 239092 h 485775"/>
                  <a:gd name="connsiteX52" fmla="*/ 395641 w 485775"/>
                  <a:gd name="connsiteY52" fmla="*/ 258068 h 485775"/>
                  <a:gd name="connsiteX53" fmla="*/ 376665 w 485775"/>
                  <a:gd name="connsiteY53" fmla="*/ 239092 h 485775"/>
                  <a:gd name="connsiteX54" fmla="*/ 395641 w 485775"/>
                  <a:gd name="connsiteY54" fmla="*/ 220117 h 485775"/>
                  <a:gd name="connsiteX55" fmla="*/ 414617 w 485775"/>
                  <a:gd name="connsiteY55" fmla="*/ 239092 h 485775"/>
                  <a:gd name="connsiteX56" fmla="*/ 414617 w 485775"/>
                  <a:gd name="connsiteY56" fmla="*/ 314995 h 485775"/>
                  <a:gd name="connsiteX57" fmla="*/ 395641 w 485775"/>
                  <a:gd name="connsiteY57" fmla="*/ 333970 h 485775"/>
                  <a:gd name="connsiteX58" fmla="*/ 376665 w 485775"/>
                  <a:gd name="connsiteY58" fmla="*/ 314995 h 485775"/>
                  <a:gd name="connsiteX59" fmla="*/ 395641 w 485775"/>
                  <a:gd name="connsiteY59" fmla="*/ 296019 h 485775"/>
                  <a:gd name="connsiteX60" fmla="*/ 414617 w 485775"/>
                  <a:gd name="connsiteY60" fmla="*/ 314995 h 485775"/>
                  <a:gd name="connsiteX61" fmla="*/ 414617 w 485775"/>
                  <a:gd name="connsiteY61" fmla="*/ 390897 h 485775"/>
                  <a:gd name="connsiteX62" fmla="*/ 395641 w 485775"/>
                  <a:gd name="connsiteY62" fmla="*/ 409873 h 485775"/>
                  <a:gd name="connsiteX63" fmla="*/ 376665 w 485775"/>
                  <a:gd name="connsiteY63" fmla="*/ 390897 h 485775"/>
                  <a:gd name="connsiteX64" fmla="*/ 395641 w 485775"/>
                  <a:gd name="connsiteY64" fmla="*/ 371922 h 485775"/>
                  <a:gd name="connsiteX65" fmla="*/ 414617 w 485775"/>
                  <a:gd name="connsiteY65" fmla="*/ 390897 h 485775"/>
                  <a:gd name="connsiteX66" fmla="*/ 75902 w 485775"/>
                  <a:gd name="connsiteY66" fmla="*/ 94878 h 485775"/>
                  <a:gd name="connsiteX67" fmla="*/ 94878 w 485775"/>
                  <a:gd name="connsiteY67" fmla="*/ 75902 h 485775"/>
                  <a:gd name="connsiteX68" fmla="*/ 113854 w 485775"/>
                  <a:gd name="connsiteY68" fmla="*/ 94878 h 485775"/>
                  <a:gd name="connsiteX69" fmla="*/ 94878 w 485775"/>
                  <a:gd name="connsiteY69" fmla="*/ 113854 h 485775"/>
                  <a:gd name="connsiteX70" fmla="*/ 75902 w 485775"/>
                  <a:gd name="connsiteY70" fmla="*/ 94878 h 485775"/>
                  <a:gd name="connsiteX71" fmla="*/ 151805 w 485775"/>
                  <a:gd name="connsiteY71" fmla="*/ 94878 h 485775"/>
                  <a:gd name="connsiteX72" fmla="*/ 170780 w 485775"/>
                  <a:gd name="connsiteY72" fmla="*/ 75902 h 485775"/>
                  <a:gd name="connsiteX73" fmla="*/ 189756 w 485775"/>
                  <a:gd name="connsiteY73" fmla="*/ 94878 h 485775"/>
                  <a:gd name="connsiteX74" fmla="*/ 170780 w 485775"/>
                  <a:gd name="connsiteY74" fmla="*/ 113854 h 485775"/>
                  <a:gd name="connsiteX75" fmla="*/ 151805 w 485775"/>
                  <a:gd name="connsiteY75" fmla="*/ 94878 h 485775"/>
                  <a:gd name="connsiteX76" fmla="*/ 75902 w 485775"/>
                  <a:gd name="connsiteY76" fmla="*/ 170780 h 485775"/>
                  <a:gd name="connsiteX77" fmla="*/ 94878 w 485775"/>
                  <a:gd name="connsiteY77" fmla="*/ 151805 h 485775"/>
                  <a:gd name="connsiteX78" fmla="*/ 113854 w 485775"/>
                  <a:gd name="connsiteY78" fmla="*/ 170780 h 485775"/>
                  <a:gd name="connsiteX79" fmla="*/ 94878 w 485775"/>
                  <a:gd name="connsiteY79" fmla="*/ 189756 h 485775"/>
                  <a:gd name="connsiteX80" fmla="*/ 75902 w 485775"/>
                  <a:gd name="connsiteY80" fmla="*/ 170780 h 485775"/>
                  <a:gd name="connsiteX81" fmla="*/ 151805 w 485775"/>
                  <a:gd name="connsiteY81" fmla="*/ 170780 h 485775"/>
                  <a:gd name="connsiteX82" fmla="*/ 170780 w 485775"/>
                  <a:gd name="connsiteY82" fmla="*/ 151805 h 485775"/>
                  <a:gd name="connsiteX83" fmla="*/ 189756 w 485775"/>
                  <a:gd name="connsiteY83" fmla="*/ 170780 h 485775"/>
                  <a:gd name="connsiteX84" fmla="*/ 170780 w 485775"/>
                  <a:gd name="connsiteY84" fmla="*/ 189756 h 485775"/>
                  <a:gd name="connsiteX85" fmla="*/ 151805 w 485775"/>
                  <a:gd name="connsiteY85" fmla="*/ 170780 h 485775"/>
                  <a:gd name="connsiteX86" fmla="*/ 75902 w 485775"/>
                  <a:gd name="connsiteY86" fmla="*/ 246683 h 485775"/>
                  <a:gd name="connsiteX87" fmla="*/ 94878 w 485775"/>
                  <a:gd name="connsiteY87" fmla="*/ 227707 h 485775"/>
                  <a:gd name="connsiteX88" fmla="*/ 113854 w 485775"/>
                  <a:gd name="connsiteY88" fmla="*/ 246683 h 485775"/>
                  <a:gd name="connsiteX89" fmla="*/ 94878 w 485775"/>
                  <a:gd name="connsiteY89" fmla="*/ 265658 h 485775"/>
                  <a:gd name="connsiteX90" fmla="*/ 75902 w 485775"/>
                  <a:gd name="connsiteY90" fmla="*/ 246683 h 485775"/>
                  <a:gd name="connsiteX91" fmla="*/ 151805 w 485775"/>
                  <a:gd name="connsiteY91" fmla="*/ 246683 h 485775"/>
                  <a:gd name="connsiteX92" fmla="*/ 170780 w 485775"/>
                  <a:gd name="connsiteY92" fmla="*/ 227707 h 485775"/>
                  <a:gd name="connsiteX93" fmla="*/ 189756 w 485775"/>
                  <a:gd name="connsiteY93" fmla="*/ 246683 h 485775"/>
                  <a:gd name="connsiteX94" fmla="*/ 170780 w 485775"/>
                  <a:gd name="connsiteY94" fmla="*/ 265658 h 485775"/>
                  <a:gd name="connsiteX95" fmla="*/ 151805 w 485775"/>
                  <a:gd name="connsiteY95" fmla="*/ 246683 h 485775"/>
                  <a:gd name="connsiteX96" fmla="*/ 189756 w 485775"/>
                  <a:gd name="connsiteY96" fmla="*/ 396590 h 485775"/>
                  <a:gd name="connsiteX97" fmla="*/ 170780 w 485775"/>
                  <a:gd name="connsiteY97" fmla="*/ 415565 h 485775"/>
                  <a:gd name="connsiteX98" fmla="*/ 151805 w 485775"/>
                  <a:gd name="connsiteY98" fmla="*/ 396590 h 485775"/>
                  <a:gd name="connsiteX99" fmla="*/ 170780 w 485775"/>
                  <a:gd name="connsiteY99" fmla="*/ 377614 h 485775"/>
                  <a:gd name="connsiteX100" fmla="*/ 189756 w 485775"/>
                  <a:gd name="connsiteY100" fmla="*/ 396590 h 485775"/>
                  <a:gd name="connsiteX101" fmla="*/ 265658 w 485775"/>
                  <a:gd name="connsiteY101" fmla="*/ 396590 h 485775"/>
                  <a:gd name="connsiteX102" fmla="*/ 246683 w 485775"/>
                  <a:gd name="connsiteY102" fmla="*/ 415565 h 485775"/>
                  <a:gd name="connsiteX103" fmla="*/ 227707 w 485775"/>
                  <a:gd name="connsiteY103" fmla="*/ 396590 h 485775"/>
                  <a:gd name="connsiteX104" fmla="*/ 246683 w 485775"/>
                  <a:gd name="connsiteY104" fmla="*/ 377614 h 485775"/>
                  <a:gd name="connsiteX105" fmla="*/ 265658 w 485775"/>
                  <a:gd name="connsiteY105" fmla="*/ 39659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85775" h="485775">
                    <a:moveTo>
                      <a:pt x="466799" y="352946"/>
                    </a:moveTo>
                    <a:cubicBezTo>
                      <a:pt x="477280" y="352946"/>
                      <a:pt x="485775" y="344451"/>
                      <a:pt x="485775" y="333970"/>
                    </a:cubicBezTo>
                    <a:lnTo>
                      <a:pt x="485775" y="201141"/>
                    </a:lnTo>
                    <a:cubicBezTo>
                      <a:pt x="485775" y="169750"/>
                      <a:pt x="460240" y="144214"/>
                      <a:pt x="428848" y="144214"/>
                    </a:cubicBezTo>
                    <a:lnTo>
                      <a:pt x="361485" y="144214"/>
                    </a:lnTo>
                    <a:cubicBezTo>
                      <a:pt x="330094" y="144214"/>
                      <a:pt x="304558" y="169750"/>
                      <a:pt x="304558" y="201141"/>
                    </a:cubicBezTo>
                    <a:lnTo>
                      <a:pt x="304558" y="301712"/>
                    </a:lnTo>
                    <a:lnTo>
                      <a:pt x="265658" y="301712"/>
                    </a:lnTo>
                    <a:lnTo>
                      <a:pt x="265658" y="119038"/>
                    </a:lnTo>
                    <a:lnTo>
                      <a:pt x="370024" y="54084"/>
                    </a:lnTo>
                    <a:lnTo>
                      <a:pt x="370024" y="87288"/>
                    </a:lnTo>
                    <a:cubicBezTo>
                      <a:pt x="370024" y="97769"/>
                      <a:pt x="378518" y="106263"/>
                      <a:pt x="389000" y="106263"/>
                    </a:cubicBezTo>
                    <a:cubicBezTo>
                      <a:pt x="399481" y="106263"/>
                      <a:pt x="407975" y="97769"/>
                      <a:pt x="407975" y="87288"/>
                    </a:cubicBezTo>
                    <a:lnTo>
                      <a:pt x="407975" y="19924"/>
                    </a:lnTo>
                    <a:cubicBezTo>
                      <a:pt x="407975" y="13031"/>
                      <a:pt x="404239" y="6682"/>
                      <a:pt x="398213" y="3336"/>
                    </a:cubicBezTo>
                    <a:cubicBezTo>
                      <a:pt x="392191" y="-11"/>
                      <a:pt x="384823" y="174"/>
                      <a:pt x="378974" y="3814"/>
                    </a:cubicBezTo>
                    <a:lnTo>
                      <a:pt x="265658" y="74338"/>
                    </a:lnTo>
                    <a:lnTo>
                      <a:pt x="265658" y="56927"/>
                    </a:lnTo>
                    <a:cubicBezTo>
                      <a:pt x="265658" y="25536"/>
                      <a:pt x="240123" y="0"/>
                      <a:pt x="208731" y="0"/>
                    </a:cubicBezTo>
                    <a:lnTo>
                      <a:pt x="56927" y="0"/>
                    </a:lnTo>
                    <a:cubicBezTo>
                      <a:pt x="25536" y="0"/>
                      <a:pt x="0" y="25536"/>
                      <a:pt x="0" y="56927"/>
                    </a:cubicBezTo>
                    <a:lnTo>
                      <a:pt x="0" y="428848"/>
                    </a:lnTo>
                    <a:cubicBezTo>
                      <a:pt x="0" y="460240"/>
                      <a:pt x="25536" y="485775"/>
                      <a:pt x="56927" y="485775"/>
                    </a:cubicBezTo>
                    <a:lnTo>
                      <a:pt x="428848" y="485775"/>
                    </a:lnTo>
                    <a:cubicBezTo>
                      <a:pt x="460240" y="485775"/>
                      <a:pt x="485775" y="460240"/>
                      <a:pt x="485775" y="428848"/>
                    </a:cubicBezTo>
                    <a:cubicBezTo>
                      <a:pt x="485775" y="418367"/>
                      <a:pt x="477280" y="409873"/>
                      <a:pt x="466799" y="409873"/>
                    </a:cubicBezTo>
                    <a:cubicBezTo>
                      <a:pt x="456318" y="409873"/>
                      <a:pt x="447824" y="418367"/>
                      <a:pt x="447824" y="428848"/>
                    </a:cubicBezTo>
                    <a:cubicBezTo>
                      <a:pt x="447824" y="439311"/>
                      <a:pt x="439311" y="447824"/>
                      <a:pt x="428848" y="447824"/>
                    </a:cubicBezTo>
                    <a:lnTo>
                      <a:pt x="342509" y="447824"/>
                    </a:lnTo>
                    <a:lnTo>
                      <a:pt x="342509" y="201141"/>
                    </a:lnTo>
                    <a:cubicBezTo>
                      <a:pt x="342509" y="190679"/>
                      <a:pt x="351022" y="182166"/>
                      <a:pt x="361485" y="182166"/>
                    </a:cubicBezTo>
                    <a:lnTo>
                      <a:pt x="428848" y="182166"/>
                    </a:lnTo>
                    <a:cubicBezTo>
                      <a:pt x="439311" y="182166"/>
                      <a:pt x="447824" y="190679"/>
                      <a:pt x="447824" y="201141"/>
                    </a:cubicBezTo>
                    <a:lnTo>
                      <a:pt x="447824" y="333970"/>
                    </a:lnTo>
                    <a:cubicBezTo>
                      <a:pt x="447824" y="344451"/>
                      <a:pt x="456318" y="352946"/>
                      <a:pt x="466799" y="352946"/>
                    </a:cubicBezTo>
                    <a:close/>
                    <a:moveTo>
                      <a:pt x="37951" y="428848"/>
                    </a:moveTo>
                    <a:lnTo>
                      <a:pt x="37951" y="56927"/>
                    </a:lnTo>
                    <a:cubicBezTo>
                      <a:pt x="37951" y="46464"/>
                      <a:pt x="46464" y="37951"/>
                      <a:pt x="56927" y="37951"/>
                    </a:cubicBezTo>
                    <a:lnTo>
                      <a:pt x="208731" y="37951"/>
                    </a:lnTo>
                    <a:cubicBezTo>
                      <a:pt x="219194" y="37951"/>
                      <a:pt x="227707" y="46464"/>
                      <a:pt x="227707" y="56927"/>
                    </a:cubicBezTo>
                    <a:lnTo>
                      <a:pt x="227707" y="301712"/>
                    </a:lnTo>
                    <a:lnTo>
                      <a:pt x="132829" y="301712"/>
                    </a:lnTo>
                    <a:cubicBezTo>
                      <a:pt x="101438" y="301712"/>
                      <a:pt x="75902" y="327247"/>
                      <a:pt x="75902" y="358639"/>
                    </a:cubicBezTo>
                    <a:lnTo>
                      <a:pt x="75902" y="447824"/>
                    </a:lnTo>
                    <a:lnTo>
                      <a:pt x="56927" y="447824"/>
                    </a:lnTo>
                    <a:cubicBezTo>
                      <a:pt x="46464" y="447824"/>
                      <a:pt x="37951" y="439311"/>
                      <a:pt x="37951" y="428848"/>
                    </a:cubicBezTo>
                    <a:close/>
                    <a:moveTo>
                      <a:pt x="113854" y="358639"/>
                    </a:moveTo>
                    <a:cubicBezTo>
                      <a:pt x="113854" y="348176"/>
                      <a:pt x="122367" y="339663"/>
                      <a:pt x="132829" y="339663"/>
                    </a:cubicBezTo>
                    <a:lnTo>
                      <a:pt x="304558" y="339663"/>
                    </a:lnTo>
                    <a:lnTo>
                      <a:pt x="304558" y="447824"/>
                    </a:lnTo>
                    <a:lnTo>
                      <a:pt x="113854" y="447824"/>
                    </a:lnTo>
                    <a:close/>
                    <a:moveTo>
                      <a:pt x="414617" y="239092"/>
                    </a:moveTo>
                    <a:cubicBezTo>
                      <a:pt x="414617" y="249573"/>
                      <a:pt x="406122" y="258068"/>
                      <a:pt x="395641" y="258068"/>
                    </a:cubicBezTo>
                    <a:cubicBezTo>
                      <a:pt x="385160" y="258068"/>
                      <a:pt x="376665" y="249573"/>
                      <a:pt x="376665" y="239092"/>
                    </a:cubicBezTo>
                    <a:cubicBezTo>
                      <a:pt x="376665" y="228611"/>
                      <a:pt x="385160" y="220117"/>
                      <a:pt x="395641" y="220117"/>
                    </a:cubicBezTo>
                    <a:cubicBezTo>
                      <a:pt x="406122" y="220117"/>
                      <a:pt x="414617" y="228611"/>
                      <a:pt x="414617" y="239092"/>
                    </a:cubicBezTo>
                    <a:close/>
                    <a:moveTo>
                      <a:pt x="414617" y="314995"/>
                    </a:moveTo>
                    <a:cubicBezTo>
                      <a:pt x="414617" y="325476"/>
                      <a:pt x="406122" y="333970"/>
                      <a:pt x="395641" y="333970"/>
                    </a:cubicBezTo>
                    <a:cubicBezTo>
                      <a:pt x="385160" y="333970"/>
                      <a:pt x="376665" y="325476"/>
                      <a:pt x="376665" y="314995"/>
                    </a:cubicBezTo>
                    <a:cubicBezTo>
                      <a:pt x="376665" y="304514"/>
                      <a:pt x="385160" y="296019"/>
                      <a:pt x="395641" y="296019"/>
                    </a:cubicBezTo>
                    <a:cubicBezTo>
                      <a:pt x="406122" y="296019"/>
                      <a:pt x="414617" y="304514"/>
                      <a:pt x="414617" y="314995"/>
                    </a:cubicBezTo>
                    <a:close/>
                    <a:moveTo>
                      <a:pt x="414617" y="390897"/>
                    </a:moveTo>
                    <a:cubicBezTo>
                      <a:pt x="414617" y="401378"/>
                      <a:pt x="406122" y="409873"/>
                      <a:pt x="395641" y="409873"/>
                    </a:cubicBezTo>
                    <a:cubicBezTo>
                      <a:pt x="385160" y="409873"/>
                      <a:pt x="376665" y="401378"/>
                      <a:pt x="376665" y="390897"/>
                    </a:cubicBezTo>
                    <a:cubicBezTo>
                      <a:pt x="376665" y="380416"/>
                      <a:pt x="385160" y="371922"/>
                      <a:pt x="395641" y="371922"/>
                    </a:cubicBezTo>
                    <a:cubicBezTo>
                      <a:pt x="406122" y="371922"/>
                      <a:pt x="414617" y="380416"/>
                      <a:pt x="414617" y="390897"/>
                    </a:cubicBezTo>
                    <a:close/>
                    <a:moveTo>
                      <a:pt x="75902" y="94878"/>
                    </a:moveTo>
                    <a:cubicBezTo>
                      <a:pt x="75902" y="84397"/>
                      <a:pt x="84397" y="75902"/>
                      <a:pt x="94878" y="75902"/>
                    </a:cubicBezTo>
                    <a:cubicBezTo>
                      <a:pt x="105359" y="75902"/>
                      <a:pt x="113854" y="84397"/>
                      <a:pt x="113854" y="94878"/>
                    </a:cubicBezTo>
                    <a:cubicBezTo>
                      <a:pt x="113854" y="105359"/>
                      <a:pt x="105359" y="113854"/>
                      <a:pt x="94878" y="113854"/>
                    </a:cubicBezTo>
                    <a:cubicBezTo>
                      <a:pt x="84397" y="113854"/>
                      <a:pt x="75902" y="105359"/>
                      <a:pt x="75902" y="94878"/>
                    </a:cubicBezTo>
                    <a:close/>
                    <a:moveTo>
                      <a:pt x="151805" y="94878"/>
                    </a:moveTo>
                    <a:cubicBezTo>
                      <a:pt x="151805" y="84397"/>
                      <a:pt x="160299" y="75902"/>
                      <a:pt x="170780" y="75902"/>
                    </a:cubicBezTo>
                    <a:cubicBezTo>
                      <a:pt x="181261" y="75902"/>
                      <a:pt x="189756" y="84397"/>
                      <a:pt x="189756" y="94878"/>
                    </a:cubicBezTo>
                    <a:cubicBezTo>
                      <a:pt x="189756" y="105359"/>
                      <a:pt x="181261" y="113854"/>
                      <a:pt x="170780" y="113854"/>
                    </a:cubicBezTo>
                    <a:cubicBezTo>
                      <a:pt x="160299" y="113854"/>
                      <a:pt x="151805" y="105359"/>
                      <a:pt x="151805" y="94878"/>
                    </a:cubicBezTo>
                    <a:close/>
                    <a:moveTo>
                      <a:pt x="75902" y="170780"/>
                    </a:moveTo>
                    <a:cubicBezTo>
                      <a:pt x="75902" y="160299"/>
                      <a:pt x="84397" y="151805"/>
                      <a:pt x="94878" y="151805"/>
                    </a:cubicBezTo>
                    <a:cubicBezTo>
                      <a:pt x="105359" y="151805"/>
                      <a:pt x="113854" y="160299"/>
                      <a:pt x="113854" y="170780"/>
                    </a:cubicBezTo>
                    <a:cubicBezTo>
                      <a:pt x="113854" y="181261"/>
                      <a:pt x="105359" y="189756"/>
                      <a:pt x="94878" y="189756"/>
                    </a:cubicBezTo>
                    <a:cubicBezTo>
                      <a:pt x="84397" y="189756"/>
                      <a:pt x="75902" y="181261"/>
                      <a:pt x="75902" y="170780"/>
                    </a:cubicBezTo>
                    <a:close/>
                    <a:moveTo>
                      <a:pt x="151805" y="170780"/>
                    </a:moveTo>
                    <a:cubicBezTo>
                      <a:pt x="151805" y="160299"/>
                      <a:pt x="160299" y="151805"/>
                      <a:pt x="170780" y="151805"/>
                    </a:cubicBezTo>
                    <a:cubicBezTo>
                      <a:pt x="181261" y="151805"/>
                      <a:pt x="189756" y="160299"/>
                      <a:pt x="189756" y="170780"/>
                    </a:cubicBezTo>
                    <a:cubicBezTo>
                      <a:pt x="189756" y="181261"/>
                      <a:pt x="181261" y="189756"/>
                      <a:pt x="170780" y="189756"/>
                    </a:cubicBezTo>
                    <a:cubicBezTo>
                      <a:pt x="160299" y="189756"/>
                      <a:pt x="151805" y="181261"/>
                      <a:pt x="151805" y="170780"/>
                    </a:cubicBezTo>
                    <a:close/>
                    <a:moveTo>
                      <a:pt x="75902" y="246683"/>
                    </a:moveTo>
                    <a:cubicBezTo>
                      <a:pt x="75902" y="236202"/>
                      <a:pt x="84397" y="227707"/>
                      <a:pt x="94878" y="227707"/>
                    </a:cubicBezTo>
                    <a:cubicBezTo>
                      <a:pt x="105359" y="227707"/>
                      <a:pt x="113854" y="236202"/>
                      <a:pt x="113854" y="246683"/>
                    </a:cubicBezTo>
                    <a:cubicBezTo>
                      <a:pt x="113854" y="257164"/>
                      <a:pt x="105359" y="265658"/>
                      <a:pt x="94878" y="265658"/>
                    </a:cubicBezTo>
                    <a:cubicBezTo>
                      <a:pt x="84397" y="265658"/>
                      <a:pt x="75902" y="257164"/>
                      <a:pt x="75902" y="246683"/>
                    </a:cubicBezTo>
                    <a:close/>
                    <a:moveTo>
                      <a:pt x="151805" y="246683"/>
                    </a:moveTo>
                    <a:cubicBezTo>
                      <a:pt x="151805" y="236202"/>
                      <a:pt x="160299" y="227707"/>
                      <a:pt x="170780" y="227707"/>
                    </a:cubicBezTo>
                    <a:cubicBezTo>
                      <a:pt x="181261" y="227707"/>
                      <a:pt x="189756" y="236202"/>
                      <a:pt x="189756" y="246683"/>
                    </a:cubicBezTo>
                    <a:cubicBezTo>
                      <a:pt x="189756" y="257164"/>
                      <a:pt x="181261" y="265658"/>
                      <a:pt x="170780" y="265658"/>
                    </a:cubicBezTo>
                    <a:cubicBezTo>
                      <a:pt x="160299" y="265658"/>
                      <a:pt x="151805" y="257164"/>
                      <a:pt x="151805" y="246683"/>
                    </a:cubicBezTo>
                    <a:close/>
                    <a:moveTo>
                      <a:pt x="189756" y="396590"/>
                    </a:moveTo>
                    <a:cubicBezTo>
                      <a:pt x="189756" y="407071"/>
                      <a:pt x="181261" y="415565"/>
                      <a:pt x="170780" y="415565"/>
                    </a:cubicBezTo>
                    <a:cubicBezTo>
                      <a:pt x="160299" y="415565"/>
                      <a:pt x="151805" y="407071"/>
                      <a:pt x="151805" y="396590"/>
                    </a:cubicBezTo>
                    <a:cubicBezTo>
                      <a:pt x="151805" y="386109"/>
                      <a:pt x="160299" y="377614"/>
                      <a:pt x="170780" y="377614"/>
                    </a:cubicBezTo>
                    <a:cubicBezTo>
                      <a:pt x="181261" y="377614"/>
                      <a:pt x="189756" y="386109"/>
                      <a:pt x="189756" y="396590"/>
                    </a:cubicBezTo>
                    <a:close/>
                    <a:moveTo>
                      <a:pt x="265658" y="396590"/>
                    </a:moveTo>
                    <a:cubicBezTo>
                      <a:pt x="265658" y="407071"/>
                      <a:pt x="257164" y="415565"/>
                      <a:pt x="246683" y="415565"/>
                    </a:cubicBezTo>
                    <a:cubicBezTo>
                      <a:pt x="236202" y="415565"/>
                      <a:pt x="227707" y="407071"/>
                      <a:pt x="227707" y="396590"/>
                    </a:cubicBezTo>
                    <a:cubicBezTo>
                      <a:pt x="227707" y="386109"/>
                      <a:pt x="236202" y="377614"/>
                      <a:pt x="246683" y="377614"/>
                    </a:cubicBezTo>
                    <a:cubicBezTo>
                      <a:pt x="257164" y="377614"/>
                      <a:pt x="265658" y="386109"/>
                      <a:pt x="265658" y="396590"/>
                    </a:cubicBezTo>
                    <a:close/>
                  </a:path>
                </a:pathLst>
              </a:custGeom>
              <a:solidFill>
                <a:schemeClr val="bg1"/>
              </a:solidFill>
              <a:ln w="949" cap="flat">
                <a:noFill/>
                <a:prstDash val="solid"/>
                <a:miter/>
              </a:ln>
            </p:spPr>
            <p:txBody>
              <a:bodyPr rtlCol="0" anchor="ctr"/>
              <a:lstStyle/>
              <a:p>
                <a:endParaRPr lang="en-ID"/>
              </a:p>
            </p:txBody>
          </p:sp>
        </p:grpSp>
        <p:grpSp>
          <p:nvGrpSpPr>
            <p:cNvPr id="33" name="Group 32">
              <a:extLst>
                <a:ext uri="{FF2B5EF4-FFF2-40B4-BE49-F238E27FC236}">
                  <a16:creationId xmlns:a16="http://schemas.microsoft.com/office/drawing/2014/main" id="{3604002E-503F-4B2E-AD55-97368C76FD56}"/>
                </a:ext>
              </a:extLst>
            </p:cNvPr>
            <p:cNvGrpSpPr/>
            <p:nvPr/>
          </p:nvGrpSpPr>
          <p:grpSpPr>
            <a:xfrm>
              <a:off x="8783791" y="1944486"/>
              <a:ext cx="2093368" cy="820358"/>
              <a:chOff x="8869516" y="1846824"/>
              <a:chExt cx="2093368" cy="820358"/>
            </a:xfrm>
          </p:grpSpPr>
          <p:sp>
            <p:nvSpPr>
              <p:cNvPr id="34" name="TextBox 33">
                <a:extLst>
                  <a:ext uri="{FF2B5EF4-FFF2-40B4-BE49-F238E27FC236}">
                    <a16:creationId xmlns:a16="http://schemas.microsoft.com/office/drawing/2014/main" id="{3D93C27F-808F-4114-AE26-3B5035AE6F8C}"/>
                  </a:ext>
                </a:extLst>
              </p:cNvPr>
              <p:cNvSpPr txBox="1"/>
              <p:nvPr/>
            </p:nvSpPr>
            <p:spPr>
              <a:xfrm>
                <a:off x="8869516" y="2151501"/>
                <a:ext cx="2093368" cy="515681"/>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a:t>suscipit eros iste metus auctor id dapibus quam aliquam as</a:t>
                </a:r>
                <a:endParaRPr lang="en-ID" sz="1000"/>
              </a:p>
            </p:txBody>
          </p:sp>
          <p:sp>
            <p:nvSpPr>
              <p:cNvPr id="35" name="RightSub">
                <a:extLst>
                  <a:ext uri="{FF2B5EF4-FFF2-40B4-BE49-F238E27FC236}">
                    <a16:creationId xmlns:a16="http://schemas.microsoft.com/office/drawing/2014/main" id="{4FCC074E-33B6-4664-BD6C-914A5C5EF5B4}"/>
                  </a:ext>
                </a:extLst>
              </p:cNvPr>
              <p:cNvSpPr txBox="1"/>
              <p:nvPr/>
            </p:nvSpPr>
            <p:spPr>
              <a:xfrm>
                <a:off x="8869516" y="1846824"/>
                <a:ext cx="788677"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a:t>Description</a:t>
                </a:r>
              </a:p>
            </p:txBody>
          </p:sp>
        </p:grpSp>
      </p:grpSp>
    </p:spTree>
    <p:extLst>
      <p:ext uri="{BB962C8B-B14F-4D97-AF65-F5344CB8AC3E}">
        <p14:creationId xmlns:p14="http://schemas.microsoft.com/office/powerpoint/2010/main" val="2352498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pHolder3">
            <a:extLst>
              <a:ext uri="{FF2B5EF4-FFF2-40B4-BE49-F238E27FC236}">
                <a16:creationId xmlns:a16="http://schemas.microsoft.com/office/drawing/2014/main" id="{5C7EA665-0419-492E-BDD9-EF72450254F3}"/>
              </a:ext>
            </a:extLst>
          </p:cNvPr>
          <p:cNvSpPr>
            <a:spLocks noGrp="1"/>
          </p:cNvSpPr>
          <p:nvPr>
            <p:ph type="pic" sz="quarter" idx="11"/>
          </p:nvPr>
        </p:nvSpPr>
        <p:spPr/>
      </p:sp>
      <p:sp>
        <p:nvSpPr>
          <p:cNvPr id="19" name="PpHolder1">
            <a:extLst>
              <a:ext uri="{FF2B5EF4-FFF2-40B4-BE49-F238E27FC236}">
                <a16:creationId xmlns:a16="http://schemas.microsoft.com/office/drawing/2014/main" id="{F40099B4-9014-4078-9445-EF4A5343FD02}"/>
              </a:ext>
            </a:extLst>
          </p:cNvPr>
          <p:cNvSpPr>
            <a:spLocks noGrp="1"/>
          </p:cNvSpPr>
          <p:nvPr>
            <p:ph type="pic" sz="quarter" idx="10"/>
          </p:nvPr>
        </p:nvSpPr>
        <p:spPr/>
      </p:sp>
      <p:sp>
        <p:nvSpPr>
          <p:cNvPr id="28" name="Donut 26">
            <a:extLst>
              <a:ext uri="{FF2B5EF4-FFF2-40B4-BE49-F238E27FC236}">
                <a16:creationId xmlns:a16="http://schemas.microsoft.com/office/drawing/2014/main" id="{91BB3C32-2789-45E3-87C7-9AA6686BECB3}"/>
              </a:ext>
            </a:extLst>
          </p:cNvPr>
          <p:cNvSpPr/>
          <p:nvPr/>
        </p:nvSpPr>
        <p:spPr>
          <a:xfrm flipV="1">
            <a:off x="-3103" y="0"/>
            <a:ext cx="4019551" cy="4019546"/>
          </a:xfrm>
          <a:custGeom>
            <a:avLst/>
            <a:gdLst>
              <a:gd name="connsiteX0" fmla="*/ 0 w 4019551"/>
              <a:gd name="connsiteY0" fmla="*/ 0 h 4019546"/>
              <a:gd name="connsiteX1" fmla="*/ 4019551 w 4019551"/>
              <a:gd name="connsiteY1" fmla="*/ 4019546 h 4019546"/>
              <a:gd name="connsiteX2" fmla="*/ 2668984 w 4019551"/>
              <a:gd name="connsiteY2" fmla="*/ 4019546 h 4019546"/>
              <a:gd name="connsiteX3" fmla="*/ 0 w 4019551"/>
              <a:gd name="connsiteY3" fmla="*/ 1350567 h 4019546"/>
            </a:gdLst>
            <a:ahLst/>
            <a:cxnLst>
              <a:cxn ang="0">
                <a:pos x="connsiteX0" y="connsiteY0"/>
              </a:cxn>
              <a:cxn ang="0">
                <a:pos x="connsiteX1" y="connsiteY1"/>
              </a:cxn>
              <a:cxn ang="0">
                <a:pos x="connsiteX2" y="connsiteY2"/>
              </a:cxn>
              <a:cxn ang="0">
                <a:pos x="connsiteX3" y="connsiteY3"/>
              </a:cxn>
            </a:cxnLst>
            <a:rect l="l" t="t" r="r" b="b"/>
            <a:pathLst>
              <a:path w="4019551" h="4019546">
                <a:moveTo>
                  <a:pt x="0" y="0"/>
                </a:moveTo>
                <a:cubicBezTo>
                  <a:pt x="2219937" y="0"/>
                  <a:pt x="4019551" y="1799612"/>
                  <a:pt x="4019551" y="4019546"/>
                </a:cubicBezTo>
                <a:lnTo>
                  <a:pt x="2668984" y="4019546"/>
                </a:lnTo>
                <a:cubicBezTo>
                  <a:pt x="2668984" y="2545510"/>
                  <a:pt x="1474039" y="1350567"/>
                  <a:pt x="0" y="135056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7" name="Shapes">
            <a:extLst>
              <a:ext uri="{FF2B5EF4-FFF2-40B4-BE49-F238E27FC236}">
                <a16:creationId xmlns:a16="http://schemas.microsoft.com/office/drawing/2014/main" id="{75D06942-2C1C-4A00-9577-DDED675EB6DF}"/>
              </a:ext>
            </a:extLst>
          </p:cNvPr>
          <p:cNvSpPr/>
          <p:nvPr/>
        </p:nvSpPr>
        <p:spPr>
          <a:xfrm>
            <a:off x="10205135" y="1989842"/>
            <a:ext cx="1988453" cy="4868158"/>
          </a:xfrm>
          <a:custGeom>
            <a:avLst/>
            <a:gdLst>
              <a:gd name="connsiteX0" fmla="*/ 564150 w 1689894"/>
              <a:gd name="connsiteY0" fmla="*/ 0 h 4137222"/>
              <a:gd name="connsiteX1" fmla="*/ 1689894 w 1689894"/>
              <a:gd name="connsiteY1" fmla="*/ 0 h 4137222"/>
              <a:gd name="connsiteX2" fmla="*/ 1689894 w 1689894"/>
              <a:gd name="connsiteY2" fmla="*/ 4137222 h 4137222"/>
              <a:gd name="connsiteX3" fmla="*/ 0 w 1689894"/>
              <a:gd name="connsiteY3" fmla="*/ 4137222 h 4137222"/>
              <a:gd name="connsiteX4" fmla="*/ 0 w 1689894"/>
              <a:gd name="connsiteY4" fmla="*/ 564150 h 4137222"/>
              <a:gd name="connsiteX5" fmla="*/ 564150 w 1689894"/>
              <a:gd name="connsiteY5" fmla="*/ 0 h 413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9894" h="4137222">
                <a:moveTo>
                  <a:pt x="564150" y="0"/>
                </a:moveTo>
                <a:lnTo>
                  <a:pt x="1689894" y="0"/>
                </a:lnTo>
                <a:lnTo>
                  <a:pt x="1689894" y="4137222"/>
                </a:lnTo>
                <a:lnTo>
                  <a:pt x="0" y="4137222"/>
                </a:lnTo>
                <a:lnTo>
                  <a:pt x="0" y="564150"/>
                </a:lnTo>
                <a:cubicBezTo>
                  <a:pt x="0" y="252578"/>
                  <a:pt x="252578" y="0"/>
                  <a:pt x="564150" y="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solidFill>
                    <a:schemeClr val="bg1"/>
                  </a:solidFill>
                  <a:latin typeface="+mj-lt"/>
                </a:rPr>
                <a:t>Fb</a:t>
              </a:r>
              <a:endParaRPr lang="en-US" sz="1100" dirty="0">
                <a:solidFill>
                  <a:schemeClr val="bg1"/>
                </a:soli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solidFill>
                    <a:schemeClr val="bg1"/>
                  </a:solidFill>
                  <a:latin typeface="+mj-lt"/>
                </a:rPr>
                <a:t>Be</a:t>
              </a:r>
              <a:endParaRPr lang="en-US" sz="1100" dirty="0">
                <a:solidFill>
                  <a:schemeClr val="bg1"/>
                </a:soli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solidFill>
                    <a:schemeClr val="bg1"/>
                  </a:solidFill>
                  <a:latin typeface="+mj-lt"/>
                </a:rPr>
                <a:t>Tw</a:t>
              </a:r>
              <a:endParaRPr lang="en-US" sz="1100" dirty="0">
                <a:solidFill>
                  <a:schemeClr val="bg1"/>
                </a:soli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nvGrpSpPr>
          <p:cNvPr id="10" name="Group 9">
            <a:extLst>
              <a:ext uri="{FF2B5EF4-FFF2-40B4-BE49-F238E27FC236}">
                <a16:creationId xmlns:a16="http://schemas.microsoft.com/office/drawing/2014/main" id="{DF8627F3-6258-4EDA-B1CD-37F220947E20}"/>
              </a:ext>
            </a:extLst>
          </p:cNvPr>
          <p:cNvGrpSpPr/>
          <p:nvPr/>
        </p:nvGrpSpPr>
        <p:grpSpPr>
          <a:xfrm>
            <a:off x="1148146" y="2962090"/>
            <a:ext cx="4701112" cy="2112989"/>
            <a:chOff x="6371590" y="1672040"/>
            <a:chExt cx="4701112" cy="2112989"/>
          </a:xfrm>
        </p:grpSpPr>
        <p:sp>
          <p:nvSpPr>
            <p:cNvPr id="11" name="Grand Title">
              <a:extLst>
                <a:ext uri="{FF2B5EF4-FFF2-40B4-BE49-F238E27FC236}">
                  <a16:creationId xmlns:a16="http://schemas.microsoft.com/office/drawing/2014/main" id="{87E8435E-7C7B-4634-8F90-16E089D867D0}"/>
                </a:ext>
              </a:extLst>
            </p:cNvPr>
            <p:cNvSpPr txBox="1"/>
            <p:nvPr/>
          </p:nvSpPr>
          <p:spPr>
            <a:xfrm>
              <a:off x="6371591" y="1672040"/>
              <a:ext cx="3635611"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IMAGE </a:t>
              </a:r>
              <a:r>
                <a:rPr lang="en-US" sz="3600">
                  <a:solidFill>
                    <a:schemeClr val="accent2"/>
                  </a:solidFill>
                  <a:latin typeface="+mj-lt"/>
                </a:rPr>
                <a:t>GALLERY</a:t>
              </a:r>
              <a:endParaRPr lang="en-ID" sz="3600">
                <a:solidFill>
                  <a:schemeClr val="accent2"/>
                </a:solidFill>
                <a:latin typeface="+mj-lt"/>
              </a:endParaRPr>
            </a:p>
          </p:txBody>
        </p:sp>
        <p:sp>
          <p:nvSpPr>
            <p:cNvPr id="12" name="Justify Text Body">
              <a:extLst>
                <a:ext uri="{FF2B5EF4-FFF2-40B4-BE49-F238E27FC236}">
                  <a16:creationId xmlns:a16="http://schemas.microsoft.com/office/drawing/2014/main" id="{6E79A587-F9AA-4F4F-9C8C-9B506AA4542A}"/>
                </a:ext>
              </a:extLst>
            </p:cNvPr>
            <p:cNvSpPr txBox="1"/>
            <p:nvPr/>
          </p:nvSpPr>
          <p:spPr>
            <a:xfrm>
              <a:off x="6371591" y="2297072"/>
              <a:ext cx="4701111" cy="933589"/>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a:t>
              </a:r>
              <a:endParaRPr lang="en-ID" sz="1400">
                <a:solidFill>
                  <a:schemeClr val="tx1">
                    <a:lumMod val="50000"/>
                    <a:lumOff val="50000"/>
                  </a:schemeClr>
                </a:solidFill>
              </a:endParaRPr>
            </a:p>
          </p:txBody>
        </p:sp>
        <p:grpSp>
          <p:nvGrpSpPr>
            <p:cNvPr id="13" name="Group 12">
              <a:extLst>
                <a:ext uri="{FF2B5EF4-FFF2-40B4-BE49-F238E27FC236}">
                  <a16:creationId xmlns:a16="http://schemas.microsoft.com/office/drawing/2014/main" id="{85A5333F-B7F8-4278-86F8-3B4569363B29}"/>
                </a:ext>
              </a:extLst>
            </p:cNvPr>
            <p:cNvGrpSpPr/>
            <p:nvPr/>
          </p:nvGrpSpPr>
          <p:grpSpPr>
            <a:xfrm>
              <a:off x="6371590" y="3565235"/>
              <a:ext cx="1516738" cy="219794"/>
              <a:chOff x="1148144" y="4567675"/>
              <a:chExt cx="1516738" cy="219794"/>
            </a:xfrm>
            <a:gradFill>
              <a:gsLst>
                <a:gs pos="0">
                  <a:schemeClr val="accent1"/>
                </a:gs>
                <a:gs pos="100000">
                  <a:schemeClr val="accent2"/>
                </a:gs>
              </a:gsLst>
              <a:lin ang="3600000" scaled="0"/>
            </a:gradFill>
          </p:grpSpPr>
          <p:sp>
            <p:nvSpPr>
              <p:cNvPr id="14" name="Base Shape">
                <a:extLst>
                  <a:ext uri="{FF2B5EF4-FFF2-40B4-BE49-F238E27FC236}">
                    <a16:creationId xmlns:a16="http://schemas.microsoft.com/office/drawing/2014/main" id="{88CDB8AB-A980-4E9B-A391-0F79F87C8348}"/>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15" name="Shape">
                <a:extLst>
                  <a:ext uri="{FF2B5EF4-FFF2-40B4-BE49-F238E27FC236}">
                    <a16:creationId xmlns:a16="http://schemas.microsoft.com/office/drawing/2014/main" id="{6C78957E-847A-4BAE-B265-EB9BC67E0C89}"/>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grpSp>
        <p:nvGrpSpPr>
          <p:cNvPr id="20" name="Group 19">
            <a:extLst>
              <a:ext uri="{FF2B5EF4-FFF2-40B4-BE49-F238E27FC236}">
                <a16:creationId xmlns:a16="http://schemas.microsoft.com/office/drawing/2014/main" id="{95D93BE1-6341-465E-A777-F2D64A2D1ED3}"/>
              </a:ext>
            </a:extLst>
          </p:cNvPr>
          <p:cNvGrpSpPr/>
          <p:nvPr/>
        </p:nvGrpSpPr>
        <p:grpSpPr>
          <a:xfrm>
            <a:off x="6775603" y="1629731"/>
            <a:ext cx="1070866" cy="1070865"/>
            <a:chOff x="1658837" y="1629731"/>
            <a:chExt cx="1070866" cy="1070865"/>
          </a:xfrm>
        </p:grpSpPr>
        <p:sp>
          <p:nvSpPr>
            <p:cNvPr id="21" name="Oval 20">
              <a:extLst>
                <a:ext uri="{FF2B5EF4-FFF2-40B4-BE49-F238E27FC236}">
                  <a16:creationId xmlns:a16="http://schemas.microsoft.com/office/drawing/2014/main" id="{441F8856-2E39-4D05-98BB-EEE533E6C323}"/>
                </a:ext>
              </a:extLst>
            </p:cNvPr>
            <p:cNvSpPr/>
            <p:nvPr/>
          </p:nvSpPr>
          <p:spPr>
            <a:xfrm>
              <a:off x="1658837" y="1629731"/>
              <a:ext cx="1070866" cy="1070865"/>
            </a:xfrm>
            <a:prstGeom prst="ellipse">
              <a:avLst/>
            </a:prstGeom>
            <a:gradFill>
              <a:gsLst>
                <a:gs pos="0">
                  <a:schemeClr val="accent1"/>
                </a:gs>
                <a:gs pos="100000">
                  <a:schemeClr val="accent2"/>
                </a:gs>
              </a:gsLst>
              <a:lin ang="3600000" scaled="0"/>
            </a:gradFill>
            <a:ln w="635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2" name="Icon 21">
              <a:extLst>
                <a:ext uri="{FF2B5EF4-FFF2-40B4-BE49-F238E27FC236}">
                  <a16:creationId xmlns:a16="http://schemas.microsoft.com/office/drawing/2014/main" id="{839ADA41-9AD3-4262-831B-D662A773D646}"/>
                </a:ext>
              </a:extLst>
            </p:cNvPr>
            <p:cNvSpPr/>
            <p:nvPr/>
          </p:nvSpPr>
          <p:spPr>
            <a:xfrm>
              <a:off x="2015348" y="1986243"/>
              <a:ext cx="357843" cy="357842"/>
            </a:xfrm>
            <a:custGeom>
              <a:avLst/>
              <a:gdLst>
                <a:gd name="connsiteX0" fmla="*/ 485775 w 485775"/>
                <a:gd name="connsiteY0" fmla="*/ 43644 h 485775"/>
                <a:gd name="connsiteX1" fmla="*/ 466799 w 485775"/>
                <a:gd name="connsiteY1" fmla="*/ 62619 h 485775"/>
                <a:gd name="connsiteX2" fmla="*/ 457312 w 485775"/>
                <a:gd name="connsiteY2" fmla="*/ 62619 h 485775"/>
                <a:gd name="connsiteX3" fmla="*/ 457312 w 485775"/>
                <a:gd name="connsiteY3" fmla="*/ 229605 h 485775"/>
                <a:gd name="connsiteX4" fmla="*/ 438336 w 485775"/>
                <a:gd name="connsiteY4" fmla="*/ 248580 h 485775"/>
                <a:gd name="connsiteX5" fmla="*/ 419360 w 485775"/>
                <a:gd name="connsiteY5" fmla="*/ 229605 h 485775"/>
                <a:gd name="connsiteX6" fmla="*/ 419360 w 485775"/>
                <a:gd name="connsiteY6" fmla="*/ 62619 h 485775"/>
                <a:gd name="connsiteX7" fmla="*/ 66415 w 485775"/>
                <a:gd name="connsiteY7" fmla="*/ 62619 h 485775"/>
                <a:gd name="connsiteX8" fmla="*/ 66415 w 485775"/>
                <a:gd name="connsiteY8" fmla="*/ 324483 h 485775"/>
                <a:gd name="connsiteX9" fmla="*/ 104366 w 485775"/>
                <a:gd name="connsiteY9" fmla="*/ 362434 h 485775"/>
                <a:gd name="connsiteX10" fmla="*/ 381409 w 485775"/>
                <a:gd name="connsiteY10" fmla="*/ 362434 h 485775"/>
                <a:gd name="connsiteX11" fmla="*/ 419360 w 485775"/>
                <a:gd name="connsiteY11" fmla="*/ 324483 h 485775"/>
                <a:gd name="connsiteX12" fmla="*/ 438336 w 485775"/>
                <a:gd name="connsiteY12" fmla="*/ 305507 h 485775"/>
                <a:gd name="connsiteX13" fmla="*/ 457312 w 485775"/>
                <a:gd name="connsiteY13" fmla="*/ 324483 h 485775"/>
                <a:gd name="connsiteX14" fmla="*/ 381409 w 485775"/>
                <a:gd name="connsiteY14" fmla="*/ 400385 h 485775"/>
                <a:gd name="connsiteX15" fmla="*/ 261863 w 485775"/>
                <a:gd name="connsiteY15" fmla="*/ 400385 h 485775"/>
                <a:gd name="connsiteX16" fmla="*/ 261863 w 485775"/>
                <a:gd name="connsiteY16" fmla="*/ 447824 h 485775"/>
                <a:gd name="connsiteX17" fmla="*/ 342509 w 485775"/>
                <a:gd name="connsiteY17" fmla="*/ 447824 h 485775"/>
                <a:gd name="connsiteX18" fmla="*/ 361485 w 485775"/>
                <a:gd name="connsiteY18" fmla="*/ 466799 h 485775"/>
                <a:gd name="connsiteX19" fmla="*/ 342509 w 485775"/>
                <a:gd name="connsiteY19" fmla="*/ 485775 h 485775"/>
                <a:gd name="connsiteX20" fmla="*/ 144214 w 485775"/>
                <a:gd name="connsiteY20" fmla="*/ 485775 h 485775"/>
                <a:gd name="connsiteX21" fmla="*/ 125239 w 485775"/>
                <a:gd name="connsiteY21" fmla="*/ 466799 h 485775"/>
                <a:gd name="connsiteX22" fmla="*/ 144214 w 485775"/>
                <a:gd name="connsiteY22" fmla="*/ 447824 h 485775"/>
                <a:gd name="connsiteX23" fmla="*/ 223912 w 485775"/>
                <a:gd name="connsiteY23" fmla="*/ 447824 h 485775"/>
                <a:gd name="connsiteX24" fmla="*/ 223912 w 485775"/>
                <a:gd name="connsiteY24" fmla="*/ 400385 h 485775"/>
                <a:gd name="connsiteX25" fmla="*/ 104366 w 485775"/>
                <a:gd name="connsiteY25" fmla="*/ 400385 h 485775"/>
                <a:gd name="connsiteX26" fmla="*/ 28463 w 485775"/>
                <a:gd name="connsiteY26" fmla="*/ 324483 h 485775"/>
                <a:gd name="connsiteX27" fmla="*/ 28463 w 485775"/>
                <a:gd name="connsiteY27" fmla="*/ 62619 h 485775"/>
                <a:gd name="connsiteX28" fmla="*/ 18976 w 485775"/>
                <a:gd name="connsiteY28" fmla="*/ 62619 h 485775"/>
                <a:gd name="connsiteX29" fmla="*/ 0 w 485775"/>
                <a:gd name="connsiteY29" fmla="*/ 43644 h 485775"/>
                <a:gd name="connsiteX30" fmla="*/ 18976 w 485775"/>
                <a:gd name="connsiteY30" fmla="*/ 24668 h 485775"/>
                <a:gd name="connsiteX31" fmla="*/ 223912 w 485775"/>
                <a:gd name="connsiteY31" fmla="*/ 24668 h 485775"/>
                <a:gd name="connsiteX32" fmla="*/ 223912 w 485775"/>
                <a:gd name="connsiteY32" fmla="*/ 18976 h 485775"/>
                <a:gd name="connsiteX33" fmla="*/ 242888 w 485775"/>
                <a:gd name="connsiteY33" fmla="*/ 0 h 485775"/>
                <a:gd name="connsiteX34" fmla="*/ 261863 w 485775"/>
                <a:gd name="connsiteY34" fmla="*/ 18976 h 485775"/>
                <a:gd name="connsiteX35" fmla="*/ 261863 w 485775"/>
                <a:gd name="connsiteY35" fmla="*/ 24668 h 485775"/>
                <a:gd name="connsiteX36" fmla="*/ 466799 w 485775"/>
                <a:gd name="connsiteY36" fmla="*/ 24668 h 485775"/>
                <a:gd name="connsiteX37" fmla="*/ 485775 w 485775"/>
                <a:gd name="connsiteY37" fmla="*/ 43644 h 485775"/>
                <a:gd name="connsiteX38" fmla="*/ 225809 w 485775"/>
                <a:gd name="connsiteY38" fmla="*/ 177422 h 485775"/>
                <a:gd name="connsiteX39" fmla="*/ 206834 w 485775"/>
                <a:gd name="connsiteY39" fmla="*/ 196397 h 485775"/>
                <a:gd name="connsiteX40" fmla="*/ 119546 w 485775"/>
                <a:gd name="connsiteY40" fmla="*/ 196397 h 485775"/>
                <a:gd name="connsiteX41" fmla="*/ 100571 w 485775"/>
                <a:gd name="connsiteY41" fmla="*/ 177422 h 485775"/>
                <a:gd name="connsiteX42" fmla="*/ 100571 w 485775"/>
                <a:gd name="connsiteY42" fmla="*/ 111956 h 485775"/>
                <a:gd name="connsiteX43" fmla="*/ 119546 w 485775"/>
                <a:gd name="connsiteY43" fmla="*/ 92980 h 485775"/>
                <a:gd name="connsiteX44" fmla="*/ 206834 w 485775"/>
                <a:gd name="connsiteY44" fmla="*/ 92980 h 485775"/>
                <a:gd name="connsiteX45" fmla="*/ 225809 w 485775"/>
                <a:gd name="connsiteY45" fmla="*/ 111956 h 485775"/>
                <a:gd name="connsiteX46" fmla="*/ 187858 w 485775"/>
                <a:gd name="connsiteY46" fmla="*/ 130932 h 485775"/>
                <a:gd name="connsiteX47" fmla="*/ 138522 w 485775"/>
                <a:gd name="connsiteY47" fmla="*/ 130932 h 485775"/>
                <a:gd name="connsiteX48" fmla="*/ 138522 w 485775"/>
                <a:gd name="connsiteY48" fmla="*/ 158446 h 485775"/>
                <a:gd name="connsiteX49" fmla="*/ 187858 w 485775"/>
                <a:gd name="connsiteY49" fmla="*/ 158446 h 485775"/>
                <a:gd name="connsiteX50" fmla="*/ 385204 w 485775"/>
                <a:gd name="connsiteY50" fmla="*/ 177422 h 485775"/>
                <a:gd name="connsiteX51" fmla="*/ 366229 w 485775"/>
                <a:gd name="connsiteY51" fmla="*/ 196397 h 485775"/>
                <a:gd name="connsiteX52" fmla="*/ 278941 w 485775"/>
                <a:gd name="connsiteY52" fmla="*/ 196397 h 485775"/>
                <a:gd name="connsiteX53" fmla="*/ 259966 w 485775"/>
                <a:gd name="connsiteY53" fmla="*/ 177422 h 485775"/>
                <a:gd name="connsiteX54" fmla="*/ 259966 w 485775"/>
                <a:gd name="connsiteY54" fmla="*/ 111956 h 485775"/>
                <a:gd name="connsiteX55" fmla="*/ 278941 w 485775"/>
                <a:gd name="connsiteY55" fmla="*/ 92980 h 485775"/>
                <a:gd name="connsiteX56" fmla="*/ 366229 w 485775"/>
                <a:gd name="connsiteY56" fmla="*/ 92980 h 485775"/>
                <a:gd name="connsiteX57" fmla="*/ 385204 w 485775"/>
                <a:gd name="connsiteY57" fmla="*/ 111956 h 485775"/>
                <a:gd name="connsiteX58" fmla="*/ 347253 w 485775"/>
                <a:gd name="connsiteY58" fmla="*/ 130932 h 485775"/>
                <a:gd name="connsiteX59" fmla="*/ 297917 w 485775"/>
                <a:gd name="connsiteY59" fmla="*/ 130932 h 485775"/>
                <a:gd name="connsiteX60" fmla="*/ 297917 w 485775"/>
                <a:gd name="connsiteY60" fmla="*/ 158446 h 485775"/>
                <a:gd name="connsiteX61" fmla="*/ 347253 w 485775"/>
                <a:gd name="connsiteY61" fmla="*/ 158446 h 485775"/>
                <a:gd name="connsiteX62" fmla="*/ 225809 w 485775"/>
                <a:gd name="connsiteY62" fmla="*/ 247631 h 485775"/>
                <a:gd name="connsiteX63" fmla="*/ 225809 w 485775"/>
                <a:gd name="connsiteY63" fmla="*/ 313097 h 485775"/>
                <a:gd name="connsiteX64" fmla="*/ 206834 w 485775"/>
                <a:gd name="connsiteY64" fmla="*/ 332073 h 485775"/>
                <a:gd name="connsiteX65" fmla="*/ 119546 w 485775"/>
                <a:gd name="connsiteY65" fmla="*/ 332073 h 485775"/>
                <a:gd name="connsiteX66" fmla="*/ 100571 w 485775"/>
                <a:gd name="connsiteY66" fmla="*/ 313097 h 485775"/>
                <a:gd name="connsiteX67" fmla="*/ 100571 w 485775"/>
                <a:gd name="connsiteY67" fmla="*/ 247631 h 485775"/>
                <a:gd name="connsiteX68" fmla="*/ 119546 w 485775"/>
                <a:gd name="connsiteY68" fmla="*/ 228656 h 485775"/>
                <a:gd name="connsiteX69" fmla="*/ 206834 w 485775"/>
                <a:gd name="connsiteY69" fmla="*/ 228656 h 485775"/>
                <a:gd name="connsiteX70" fmla="*/ 225809 w 485775"/>
                <a:gd name="connsiteY70" fmla="*/ 247631 h 485775"/>
                <a:gd name="connsiteX71" fmla="*/ 187858 w 485775"/>
                <a:gd name="connsiteY71" fmla="*/ 266607 h 485775"/>
                <a:gd name="connsiteX72" fmla="*/ 138522 w 485775"/>
                <a:gd name="connsiteY72" fmla="*/ 266607 h 485775"/>
                <a:gd name="connsiteX73" fmla="*/ 138522 w 485775"/>
                <a:gd name="connsiteY73" fmla="*/ 294122 h 485775"/>
                <a:gd name="connsiteX74" fmla="*/ 187858 w 485775"/>
                <a:gd name="connsiteY74" fmla="*/ 294122 h 485775"/>
                <a:gd name="connsiteX75" fmla="*/ 385204 w 485775"/>
                <a:gd name="connsiteY75" fmla="*/ 247631 h 485775"/>
                <a:gd name="connsiteX76" fmla="*/ 385204 w 485775"/>
                <a:gd name="connsiteY76" fmla="*/ 313097 h 485775"/>
                <a:gd name="connsiteX77" fmla="*/ 366229 w 485775"/>
                <a:gd name="connsiteY77" fmla="*/ 332073 h 485775"/>
                <a:gd name="connsiteX78" fmla="*/ 278941 w 485775"/>
                <a:gd name="connsiteY78" fmla="*/ 332073 h 485775"/>
                <a:gd name="connsiteX79" fmla="*/ 259966 w 485775"/>
                <a:gd name="connsiteY79" fmla="*/ 313097 h 485775"/>
                <a:gd name="connsiteX80" fmla="*/ 259966 w 485775"/>
                <a:gd name="connsiteY80" fmla="*/ 247631 h 485775"/>
                <a:gd name="connsiteX81" fmla="*/ 278941 w 485775"/>
                <a:gd name="connsiteY81" fmla="*/ 228656 h 485775"/>
                <a:gd name="connsiteX82" fmla="*/ 366229 w 485775"/>
                <a:gd name="connsiteY82" fmla="*/ 228656 h 485775"/>
                <a:gd name="connsiteX83" fmla="*/ 385204 w 485775"/>
                <a:gd name="connsiteY83" fmla="*/ 247631 h 485775"/>
                <a:gd name="connsiteX84" fmla="*/ 347253 w 485775"/>
                <a:gd name="connsiteY84" fmla="*/ 266607 h 485775"/>
                <a:gd name="connsiteX85" fmla="*/ 297917 w 485775"/>
                <a:gd name="connsiteY85" fmla="*/ 266607 h 485775"/>
                <a:gd name="connsiteX86" fmla="*/ 297917 w 485775"/>
                <a:gd name="connsiteY86" fmla="*/ 294122 h 485775"/>
                <a:gd name="connsiteX87" fmla="*/ 347253 w 485775"/>
                <a:gd name="connsiteY87" fmla="*/ 294122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85775" h="485775">
                  <a:moveTo>
                    <a:pt x="485775" y="43644"/>
                  </a:moveTo>
                  <a:cubicBezTo>
                    <a:pt x="485775" y="54125"/>
                    <a:pt x="477280" y="62619"/>
                    <a:pt x="466799" y="62619"/>
                  </a:cubicBezTo>
                  <a:lnTo>
                    <a:pt x="457312" y="62619"/>
                  </a:lnTo>
                  <a:lnTo>
                    <a:pt x="457312" y="229605"/>
                  </a:lnTo>
                  <a:cubicBezTo>
                    <a:pt x="457312" y="240086"/>
                    <a:pt x="448817" y="248580"/>
                    <a:pt x="438336" y="248580"/>
                  </a:cubicBezTo>
                  <a:cubicBezTo>
                    <a:pt x="427855" y="248580"/>
                    <a:pt x="419360" y="240086"/>
                    <a:pt x="419360" y="229605"/>
                  </a:cubicBezTo>
                  <a:lnTo>
                    <a:pt x="419360" y="62619"/>
                  </a:lnTo>
                  <a:lnTo>
                    <a:pt x="66415" y="62619"/>
                  </a:lnTo>
                  <a:lnTo>
                    <a:pt x="66415" y="324483"/>
                  </a:lnTo>
                  <a:cubicBezTo>
                    <a:pt x="66415" y="345408"/>
                    <a:pt x="83441" y="362434"/>
                    <a:pt x="104366" y="362434"/>
                  </a:cubicBezTo>
                  <a:lnTo>
                    <a:pt x="381409" y="362434"/>
                  </a:lnTo>
                  <a:cubicBezTo>
                    <a:pt x="402334" y="362434"/>
                    <a:pt x="419360" y="345408"/>
                    <a:pt x="419360" y="324483"/>
                  </a:cubicBezTo>
                  <a:cubicBezTo>
                    <a:pt x="419360" y="314001"/>
                    <a:pt x="427855" y="305507"/>
                    <a:pt x="438336" y="305507"/>
                  </a:cubicBezTo>
                  <a:cubicBezTo>
                    <a:pt x="448817" y="305507"/>
                    <a:pt x="457312" y="314001"/>
                    <a:pt x="457312" y="324483"/>
                  </a:cubicBezTo>
                  <a:cubicBezTo>
                    <a:pt x="457312" y="366336"/>
                    <a:pt x="423263" y="400385"/>
                    <a:pt x="381409" y="400385"/>
                  </a:cubicBezTo>
                  <a:lnTo>
                    <a:pt x="261863" y="400385"/>
                  </a:lnTo>
                  <a:lnTo>
                    <a:pt x="261863" y="447824"/>
                  </a:lnTo>
                  <a:lnTo>
                    <a:pt x="342509" y="447824"/>
                  </a:lnTo>
                  <a:cubicBezTo>
                    <a:pt x="352990" y="447824"/>
                    <a:pt x="361485" y="456318"/>
                    <a:pt x="361485" y="466799"/>
                  </a:cubicBezTo>
                  <a:cubicBezTo>
                    <a:pt x="361485" y="477280"/>
                    <a:pt x="352990" y="485775"/>
                    <a:pt x="342509" y="485775"/>
                  </a:cubicBezTo>
                  <a:lnTo>
                    <a:pt x="144214" y="485775"/>
                  </a:lnTo>
                  <a:cubicBezTo>
                    <a:pt x="133733" y="485775"/>
                    <a:pt x="125239" y="477280"/>
                    <a:pt x="125239" y="466799"/>
                  </a:cubicBezTo>
                  <a:cubicBezTo>
                    <a:pt x="125239" y="456318"/>
                    <a:pt x="133733" y="447824"/>
                    <a:pt x="144214" y="447824"/>
                  </a:cubicBezTo>
                  <a:lnTo>
                    <a:pt x="223912" y="447824"/>
                  </a:lnTo>
                  <a:lnTo>
                    <a:pt x="223912" y="400385"/>
                  </a:lnTo>
                  <a:lnTo>
                    <a:pt x="104366" y="400385"/>
                  </a:lnTo>
                  <a:cubicBezTo>
                    <a:pt x="62512" y="400385"/>
                    <a:pt x="28463" y="366336"/>
                    <a:pt x="28463" y="324483"/>
                  </a:cubicBezTo>
                  <a:lnTo>
                    <a:pt x="28463" y="62619"/>
                  </a:lnTo>
                  <a:lnTo>
                    <a:pt x="18976" y="62619"/>
                  </a:lnTo>
                  <a:cubicBezTo>
                    <a:pt x="8495" y="62619"/>
                    <a:pt x="0" y="54125"/>
                    <a:pt x="0" y="43644"/>
                  </a:cubicBezTo>
                  <a:cubicBezTo>
                    <a:pt x="0" y="33163"/>
                    <a:pt x="8495" y="24668"/>
                    <a:pt x="18976" y="24668"/>
                  </a:cubicBezTo>
                  <a:lnTo>
                    <a:pt x="223912" y="24668"/>
                  </a:lnTo>
                  <a:lnTo>
                    <a:pt x="223912" y="18976"/>
                  </a:lnTo>
                  <a:cubicBezTo>
                    <a:pt x="223912" y="8495"/>
                    <a:pt x="232406" y="0"/>
                    <a:pt x="242888" y="0"/>
                  </a:cubicBezTo>
                  <a:cubicBezTo>
                    <a:pt x="253369" y="0"/>
                    <a:pt x="261863" y="8495"/>
                    <a:pt x="261863" y="18976"/>
                  </a:cubicBezTo>
                  <a:lnTo>
                    <a:pt x="261863" y="24668"/>
                  </a:lnTo>
                  <a:lnTo>
                    <a:pt x="466799" y="24668"/>
                  </a:lnTo>
                  <a:cubicBezTo>
                    <a:pt x="477280" y="24668"/>
                    <a:pt x="485775" y="33163"/>
                    <a:pt x="485775" y="43644"/>
                  </a:cubicBezTo>
                  <a:close/>
                  <a:moveTo>
                    <a:pt x="225809" y="177422"/>
                  </a:moveTo>
                  <a:cubicBezTo>
                    <a:pt x="225809" y="187903"/>
                    <a:pt x="217315" y="196397"/>
                    <a:pt x="206834" y="196397"/>
                  </a:cubicBezTo>
                  <a:lnTo>
                    <a:pt x="119546" y="196397"/>
                  </a:lnTo>
                  <a:cubicBezTo>
                    <a:pt x="109065" y="196397"/>
                    <a:pt x="100571" y="187903"/>
                    <a:pt x="100571" y="177422"/>
                  </a:cubicBezTo>
                  <a:lnTo>
                    <a:pt x="100571" y="111956"/>
                  </a:lnTo>
                  <a:cubicBezTo>
                    <a:pt x="100571" y="101475"/>
                    <a:pt x="109065" y="92980"/>
                    <a:pt x="119546" y="92980"/>
                  </a:cubicBezTo>
                  <a:lnTo>
                    <a:pt x="206834" y="92980"/>
                  </a:lnTo>
                  <a:cubicBezTo>
                    <a:pt x="217315" y="92980"/>
                    <a:pt x="225809" y="101475"/>
                    <a:pt x="225809" y="111956"/>
                  </a:cubicBezTo>
                  <a:close/>
                  <a:moveTo>
                    <a:pt x="187858" y="130932"/>
                  </a:moveTo>
                  <a:lnTo>
                    <a:pt x="138522" y="130932"/>
                  </a:lnTo>
                  <a:lnTo>
                    <a:pt x="138522" y="158446"/>
                  </a:lnTo>
                  <a:lnTo>
                    <a:pt x="187858" y="158446"/>
                  </a:lnTo>
                  <a:close/>
                  <a:moveTo>
                    <a:pt x="385204" y="177422"/>
                  </a:moveTo>
                  <a:cubicBezTo>
                    <a:pt x="385204" y="187903"/>
                    <a:pt x="376710" y="196397"/>
                    <a:pt x="366229" y="196397"/>
                  </a:cubicBezTo>
                  <a:lnTo>
                    <a:pt x="278941" y="196397"/>
                  </a:lnTo>
                  <a:cubicBezTo>
                    <a:pt x="268460" y="196397"/>
                    <a:pt x="259966" y="187903"/>
                    <a:pt x="259966" y="177422"/>
                  </a:cubicBezTo>
                  <a:lnTo>
                    <a:pt x="259966" y="111956"/>
                  </a:lnTo>
                  <a:cubicBezTo>
                    <a:pt x="259966" y="101475"/>
                    <a:pt x="268460" y="92980"/>
                    <a:pt x="278941" y="92980"/>
                  </a:cubicBezTo>
                  <a:lnTo>
                    <a:pt x="366229" y="92980"/>
                  </a:lnTo>
                  <a:cubicBezTo>
                    <a:pt x="376710" y="92980"/>
                    <a:pt x="385204" y="101475"/>
                    <a:pt x="385204" y="111956"/>
                  </a:cubicBezTo>
                  <a:close/>
                  <a:moveTo>
                    <a:pt x="347253" y="130932"/>
                  </a:moveTo>
                  <a:lnTo>
                    <a:pt x="297917" y="130932"/>
                  </a:lnTo>
                  <a:lnTo>
                    <a:pt x="297917" y="158446"/>
                  </a:lnTo>
                  <a:lnTo>
                    <a:pt x="347253" y="158446"/>
                  </a:lnTo>
                  <a:close/>
                  <a:moveTo>
                    <a:pt x="225809" y="247631"/>
                  </a:moveTo>
                  <a:lnTo>
                    <a:pt x="225809" y="313097"/>
                  </a:lnTo>
                  <a:cubicBezTo>
                    <a:pt x="225809" y="323578"/>
                    <a:pt x="217315" y="332073"/>
                    <a:pt x="206834" y="332073"/>
                  </a:cubicBezTo>
                  <a:lnTo>
                    <a:pt x="119546" y="332073"/>
                  </a:lnTo>
                  <a:cubicBezTo>
                    <a:pt x="109065" y="332073"/>
                    <a:pt x="100571" y="323578"/>
                    <a:pt x="100571" y="313097"/>
                  </a:cubicBezTo>
                  <a:lnTo>
                    <a:pt x="100571" y="247631"/>
                  </a:lnTo>
                  <a:cubicBezTo>
                    <a:pt x="100571" y="237150"/>
                    <a:pt x="109065" y="228656"/>
                    <a:pt x="119546" y="228656"/>
                  </a:cubicBezTo>
                  <a:lnTo>
                    <a:pt x="206834" y="228656"/>
                  </a:lnTo>
                  <a:cubicBezTo>
                    <a:pt x="217315" y="228656"/>
                    <a:pt x="225809" y="237150"/>
                    <a:pt x="225809" y="247631"/>
                  </a:cubicBezTo>
                  <a:close/>
                  <a:moveTo>
                    <a:pt x="187858" y="266607"/>
                  </a:moveTo>
                  <a:lnTo>
                    <a:pt x="138522" y="266607"/>
                  </a:lnTo>
                  <a:lnTo>
                    <a:pt x="138522" y="294122"/>
                  </a:lnTo>
                  <a:lnTo>
                    <a:pt x="187858" y="294122"/>
                  </a:lnTo>
                  <a:close/>
                  <a:moveTo>
                    <a:pt x="385204" y="247631"/>
                  </a:moveTo>
                  <a:lnTo>
                    <a:pt x="385204" y="313097"/>
                  </a:lnTo>
                  <a:cubicBezTo>
                    <a:pt x="385204" y="323578"/>
                    <a:pt x="376710" y="332073"/>
                    <a:pt x="366229" y="332073"/>
                  </a:cubicBezTo>
                  <a:lnTo>
                    <a:pt x="278941" y="332073"/>
                  </a:lnTo>
                  <a:cubicBezTo>
                    <a:pt x="268460" y="332073"/>
                    <a:pt x="259966" y="323578"/>
                    <a:pt x="259966" y="313097"/>
                  </a:cubicBezTo>
                  <a:lnTo>
                    <a:pt x="259966" y="247631"/>
                  </a:lnTo>
                  <a:cubicBezTo>
                    <a:pt x="259966" y="237150"/>
                    <a:pt x="268460" y="228656"/>
                    <a:pt x="278941" y="228656"/>
                  </a:cubicBezTo>
                  <a:lnTo>
                    <a:pt x="366229" y="228656"/>
                  </a:lnTo>
                  <a:cubicBezTo>
                    <a:pt x="376710" y="228656"/>
                    <a:pt x="385204" y="237150"/>
                    <a:pt x="385204" y="247631"/>
                  </a:cubicBezTo>
                  <a:close/>
                  <a:moveTo>
                    <a:pt x="347253" y="266607"/>
                  </a:moveTo>
                  <a:lnTo>
                    <a:pt x="297917" y="266607"/>
                  </a:lnTo>
                  <a:lnTo>
                    <a:pt x="297917" y="294122"/>
                  </a:lnTo>
                  <a:lnTo>
                    <a:pt x="347253" y="294122"/>
                  </a:lnTo>
                  <a:close/>
                </a:path>
              </a:pathLst>
            </a:custGeom>
            <a:solidFill>
              <a:schemeClr val="bg1"/>
            </a:solidFill>
            <a:ln w="949" cap="flat">
              <a:noFill/>
              <a:prstDash val="solid"/>
              <a:miter/>
            </a:ln>
          </p:spPr>
          <p:txBody>
            <a:bodyPr rtlCol="0" anchor="ctr"/>
            <a:lstStyle/>
            <a:p>
              <a:endParaRPr lang="en-ID"/>
            </a:p>
          </p:txBody>
        </p:sp>
      </p:grpSp>
      <p:grpSp>
        <p:nvGrpSpPr>
          <p:cNvPr id="26" name="Group 25">
            <a:extLst>
              <a:ext uri="{FF2B5EF4-FFF2-40B4-BE49-F238E27FC236}">
                <a16:creationId xmlns:a16="http://schemas.microsoft.com/office/drawing/2014/main" id="{6F8559CD-87CD-4B04-B5B1-DE77AF2E1DB1}"/>
              </a:ext>
            </a:extLst>
          </p:cNvPr>
          <p:cNvGrpSpPr/>
          <p:nvPr/>
        </p:nvGrpSpPr>
        <p:grpSpPr>
          <a:xfrm>
            <a:off x="7598083" y="5280977"/>
            <a:ext cx="2446184" cy="740694"/>
            <a:chOff x="6126626" y="5431591"/>
            <a:chExt cx="2446184" cy="740694"/>
          </a:xfrm>
        </p:grpSpPr>
        <p:sp>
          <p:nvSpPr>
            <p:cNvPr id="24" name="TextBox 23">
              <a:extLst>
                <a:ext uri="{FF2B5EF4-FFF2-40B4-BE49-F238E27FC236}">
                  <a16:creationId xmlns:a16="http://schemas.microsoft.com/office/drawing/2014/main" id="{997147FA-63CD-4217-BD4F-2B73B97BB11D}"/>
                </a:ext>
              </a:extLst>
            </p:cNvPr>
            <p:cNvSpPr txBox="1"/>
            <p:nvPr/>
          </p:nvSpPr>
          <p:spPr>
            <a:xfrm>
              <a:off x="6126626" y="5736268"/>
              <a:ext cx="244618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r>
                <a:rPr lang="en-US" sz="1000"/>
                <a:t>suscipit eros iste metus auctor id dapibus quam aliquam as pretiun viverra ornareis</a:t>
              </a:r>
              <a:endParaRPr lang="en-ID" sz="1000"/>
            </a:p>
          </p:txBody>
        </p:sp>
        <p:sp>
          <p:nvSpPr>
            <p:cNvPr id="25" name="RightSub">
              <a:extLst>
                <a:ext uri="{FF2B5EF4-FFF2-40B4-BE49-F238E27FC236}">
                  <a16:creationId xmlns:a16="http://schemas.microsoft.com/office/drawing/2014/main" id="{B33FA680-8A49-4319-A597-2AFF05E742CF}"/>
                </a:ext>
              </a:extLst>
            </p:cNvPr>
            <p:cNvSpPr txBox="1"/>
            <p:nvPr/>
          </p:nvSpPr>
          <p:spPr>
            <a:xfrm>
              <a:off x="7784133" y="5431591"/>
              <a:ext cx="788677"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r"/>
              <a:r>
                <a:rPr lang="en-ID" sz="1200"/>
                <a:t>Description</a:t>
              </a:r>
            </a:p>
          </p:txBody>
        </p:sp>
      </p:grpSp>
    </p:spTree>
    <p:extLst>
      <p:ext uri="{BB962C8B-B14F-4D97-AF65-F5344CB8AC3E}">
        <p14:creationId xmlns:p14="http://schemas.microsoft.com/office/powerpoint/2010/main" val="1709196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onut 26">
            <a:extLst>
              <a:ext uri="{FF2B5EF4-FFF2-40B4-BE49-F238E27FC236}">
                <a16:creationId xmlns:a16="http://schemas.microsoft.com/office/drawing/2014/main" id="{ACC1D4A3-30F5-4293-8414-9812D9C58AFF}"/>
              </a:ext>
            </a:extLst>
          </p:cNvPr>
          <p:cNvSpPr/>
          <p:nvPr/>
        </p:nvSpPr>
        <p:spPr>
          <a:xfrm>
            <a:off x="-3103" y="2838454"/>
            <a:ext cx="4019551" cy="4019546"/>
          </a:xfrm>
          <a:custGeom>
            <a:avLst/>
            <a:gdLst>
              <a:gd name="connsiteX0" fmla="*/ 0 w 4019551"/>
              <a:gd name="connsiteY0" fmla="*/ 0 h 4019546"/>
              <a:gd name="connsiteX1" fmla="*/ 4019551 w 4019551"/>
              <a:gd name="connsiteY1" fmla="*/ 4019546 h 4019546"/>
              <a:gd name="connsiteX2" fmla="*/ 2668984 w 4019551"/>
              <a:gd name="connsiteY2" fmla="*/ 4019546 h 4019546"/>
              <a:gd name="connsiteX3" fmla="*/ 0 w 4019551"/>
              <a:gd name="connsiteY3" fmla="*/ 1350567 h 4019546"/>
            </a:gdLst>
            <a:ahLst/>
            <a:cxnLst>
              <a:cxn ang="0">
                <a:pos x="connsiteX0" y="connsiteY0"/>
              </a:cxn>
              <a:cxn ang="0">
                <a:pos x="connsiteX1" y="connsiteY1"/>
              </a:cxn>
              <a:cxn ang="0">
                <a:pos x="connsiteX2" y="connsiteY2"/>
              </a:cxn>
              <a:cxn ang="0">
                <a:pos x="connsiteX3" y="connsiteY3"/>
              </a:cxn>
            </a:cxnLst>
            <a:rect l="l" t="t" r="r" b="b"/>
            <a:pathLst>
              <a:path w="4019551" h="4019546">
                <a:moveTo>
                  <a:pt x="0" y="0"/>
                </a:moveTo>
                <a:cubicBezTo>
                  <a:pt x="2219937" y="0"/>
                  <a:pt x="4019551" y="1799612"/>
                  <a:pt x="4019551" y="4019546"/>
                </a:cubicBezTo>
                <a:lnTo>
                  <a:pt x="2668984" y="4019546"/>
                </a:lnTo>
                <a:cubicBezTo>
                  <a:pt x="2668984" y="2545510"/>
                  <a:pt x="1474039" y="1350567"/>
                  <a:pt x="0" y="135056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sp>
        <p:nvSpPr>
          <p:cNvPr id="10" name="PpHolder3">
            <a:extLst>
              <a:ext uri="{FF2B5EF4-FFF2-40B4-BE49-F238E27FC236}">
                <a16:creationId xmlns:a16="http://schemas.microsoft.com/office/drawing/2014/main" id="{188E6A90-16D2-4456-83F4-4BD9E9865A7F}"/>
              </a:ext>
            </a:extLst>
          </p:cNvPr>
          <p:cNvSpPr>
            <a:spLocks noGrp="1"/>
          </p:cNvSpPr>
          <p:nvPr>
            <p:ph type="pic" sz="quarter" idx="10"/>
          </p:nvPr>
        </p:nvSpPr>
        <p:spPr/>
      </p:sp>
      <p:pic>
        <p:nvPicPr>
          <p:cNvPr id="12" name="Mockup">
            <a:extLst>
              <a:ext uri="{FF2B5EF4-FFF2-40B4-BE49-F238E27FC236}">
                <a16:creationId xmlns:a16="http://schemas.microsoft.com/office/drawing/2014/main" id="{02907494-9B9A-4FB0-96D1-E4D58A3E57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2432" y="1831967"/>
            <a:ext cx="6196602" cy="3520274"/>
          </a:xfrm>
          <a:prstGeom prst="rect">
            <a:avLst/>
          </a:prstGeom>
        </p:spPr>
      </p:pic>
      <p:grpSp>
        <p:nvGrpSpPr>
          <p:cNvPr id="14" name="Group 13">
            <a:extLst>
              <a:ext uri="{FF2B5EF4-FFF2-40B4-BE49-F238E27FC236}">
                <a16:creationId xmlns:a16="http://schemas.microsoft.com/office/drawing/2014/main" id="{539EDA8A-97D3-46C8-A856-BC9905D48751}"/>
              </a:ext>
            </a:extLst>
          </p:cNvPr>
          <p:cNvGrpSpPr/>
          <p:nvPr/>
        </p:nvGrpSpPr>
        <p:grpSpPr>
          <a:xfrm>
            <a:off x="4264929" y="1505759"/>
            <a:ext cx="1070866" cy="1070865"/>
            <a:chOff x="1658837" y="1629731"/>
            <a:chExt cx="1070866" cy="1070865"/>
          </a:xfrm>
        </p:grpSpPr>
        <p:sp>
          <p:nvSpPr>
            <p:cNvPr id="15" name="Oval 14">
              <a:extLst>
                <a:ext uri="{FF2B5EF4-FFF2-40B4-BE49-F238E27FC236}">
                  <a16:creationId xmlns:a16="http://schemas.microsoft.com/office/drawing/2014/main" id="{815833BA-A5E2-4C0A-9C26-7B3DC546279D}"/>
                </a:ext>
              </a:extLst>
            </p:cNvPr>
            <p:cNvSpPr/>
            <p:nvPr/>
          </p:nvSpPr>
          <p:spPr>
            <a:xfrm>
              <a:off x="1658837" y="1629731"/>
              <a:ext cx="1070866" cy="1070865"/>
            </a:xfrm>
            <a:prstGeom prst="ellipse">
              <a:avLst/>
            </a:prstGeom>
            <a:gradFill>
              <a:gsLst>
                <a:gs pos="0">
                  <a:schemeClr val="accent1"/>
                </a:gs>
                <a:gs pos="100000">
                  <a:schemeClr val="accent2"/>
                </a:gs>
              </a:gsLst>
              <a:lin ang="3600000" scaled="0"/>
            </a:gradFill>
            <a:ln w="635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6" name="Icon 21">
              <a:extLst>
                <a:ext uri="{FF2B5EF4-FFF2-40B4-BE49-F238E27FC236}">
                  <a16:creationId xmlns:a16="http://schemas.microsoft.com/office/drawing/2014/main" id="{EB1A3D0C-07D3-4647-B1B7-35651545DD3B}"/>
                </a:ext>
              </a:extLst>
            </p:cNvPr>
            <p:cNvSpPr/>
            <p:nvPr/>
          </p:nvSpPr>
          <p:spPr>
            <a:xfrm>
              <a:off x="2015348" y="1986243"/>
              <a:ext cx="357843" cy="357842"/>
            </a:xfrm>
            <a:custGeom>
              <a:avLst/>
              <a:gdLst>
                <a:gd name="connsiteX0" fmla="*/ 485775 w 485775"/>
                <a:gd name="connsiteY0" fmla="*/ 43644 h 485775"/>
                <a:gd name="connsiteX1" fmla="*/ 466799 w 485775"/>
                <a:gd name="connsiteY1" fmla="*/ 62619 h 485775"/>
                <a:gd name="connsiteX2" fmla="*/ 457312 w 485775"/>
                <a:gd name="connsiteY2" fmla="*/ 62619 h 485775"/>
                <a:gd name="connsiteX3" fmla="*/ 457312 w 485775"/>
                <a:gd name="connsiteY3" fmla="*/ 229605 h 485775"/>
                <a:gd name="connsiteX4" fmla="*/ 438336 w 485775"/>
                <a:gd name="connsiteY4" fmla="*/ 248580 h 485775"/>
                <a:gd name="connsiteX5" fmla="*/ 419360 w 485775"/>
                <a:gd name="connsiteY5" fmla="*/ 229605 h 485775"/>
                <a:gd name="connsiteX6" fmla="*/ 419360 w 485775"/>
                <a:gd name="connsiteY6" fmla="*/ 62619 h 485775"/>
                <a:gd name="connsiteX7" fmla="*/ 66415 w 485775"/>
                <a:gd name="connsiteY7" fmla="*/ 62619 h 485775"/>
                <a:gd name="connsiteX8" fmla="*/ 66415 w 485775"/>
                <a:gd name="connsiteY8" fmla="*/ 324483 h 485775"/>
                <a:gd name="connsiteX9" fmla="*/ 104366 w 485775"/>
                <a:gd name="connsiteY9" fmla="*/ 362434 h 485775"/>
                <a:gd name="connsiteX10" fmla="*/ 381409 w 485775"/>
                <a:gd name="connsiteY10" fmla="*/ 362434 h 485775"/>
                <a:gd name="connsiteX11" fmla="*/ 419360 w 485775"/>
                <a:gd name="connsiteY11" fmla="*/ 324483 h 485775"/>
                <a:gd name="connsiteX12" fmla="*/ 438336 w 485775"/>
                <a:gd name="connsiteY12" fmla="*/ 305507 h 485775"/>
                <a:gd name="connsiteX13" fmla="*/ 457312 w 485775"/>
                <a:gd name="connsiteY13" fmla="*/ 324483 h 485775"/>
                <a:gd name="connsiteX14" fmla="*/ 381409 w 485775"/>
                <a:gd name="connsiteY14" fmla="*/ 400385 h 485775"/>
                <a:gd name="connsiteX15" fmla="*/ 261863 w 485775"/>
                <a:gd name="connsiteY15" fmla="*/ 400385 h 485775"/>
                <a:gd name="connsiteX16" fmla="*/ 261863 w 485775"/>
                <a:gd name="connsiteY16" fmla="*/ 447824 h 485775"/>
                <a:gd name="connsiteX17" fmla="*/ 342509 w 485775"/>
                <a:gd name="connsiteY17" fmla="*/ 447824 h 485775"/>
                <a:gd name="connsiteX18" fmla="*/ 361485 w 485775"/>
                <a:gd name="connsiteY18" fmla="*/ 466799 h 485775"/>
                <a:gd name="connsiteX19" fmla="*/ 342509 w 485775"/>
                <a:gd name="connsiteY19" fmla="*/ 485775 h 485775"/>
                <a:gd name="connsiteX20" fmla="*/ 144214 w 485775"/>
                <a:gd name="connsiteY20" fmla="*/ 485775 h 485775"/>
                <a:gd name="connsiteX21" fmla="*/ 125239 w 485775"/>
                <a:gd name="connsiteY21" fmla="*/ 466799 h 485775"/>
                <a:gd name="connsiteX22" fmla="*/ 144214 w 485775"/>
                <a:gd name="connsiteY22" fmla="*/ 447824 h 485775"/>
                <a:gd name="connsiteX23" fmla="*/ 223912 w 485775"/>
                <a:gd name="connsiteY23" fmla="*/ 447824 h 485775"/>
                <a:gd name="connsiteX24" fmla="*/ 223912 w 485775"/>
                <a:gd name="connsiteY24" fmla="*/ 400385 h 485775"/>
                <a:gd name="connsiteX25" fmla="*/ 104366 w 485775"/>
                <a:gd name="connsiteY25" fmla="*/ 400385 h 485775"/>
                <a:gd name="connsiteX26" fmla="*/ 28463 w 485775"/>
                <a:gd name="connsiteY26" fmla="*/ 324483 h 485775"/>
                <a:gd name="connsiteX27" fmla="*/ 28463 w 485775"/>
                <a:gd name="connsiteY27" fmla="*/ 62619 h 485775"/>
                <a:gd name="connsiteX28" fmla="*/ 18976 w 485775"/>
                <a:gd name="connsiteY28" fmla="*/ 62619 h 485775"/>
                <a:gd name="connsiteX29" fmla="*/ 0 w 485775"/>
                <a:gd name="connsiteY29" fmla="*/ 43644 h 485775"/>
                <a:gd name="connsiteX30" fmla="*/ 18976 w 485775"/>
                <a:gd name="connsiteY30" fmla="*/ 24668 h 485775"/>
                <a:gd name="connsiteX31" fmla="*/ 223912 w 485775"/>
                <a:gd name="connsiteY31" fmla="*/ 24668 h 485775"/>
                <a:gd name="connsiteX32" fmla="*/ 223912 w 485775"/>
                <a:gd name="connsiteY32" fmla="*/ 18976 h 485775"/>
                <a:gd name="connsiteX33" fmla="*/ 242888 w 485775"/>
                <a:gd name="connsiteY33" fmla="*/ 0 h 485775"/>
                <a:gd name="connsiteX34" fmla="*/ 261863 w 485775"/>
                <a:gd name="connsiteY34" fmla="*/ 18976 h 485775"/>
                <a:gd name="connsiteX35" fmla="*/ 261863 w 485775"/>
                <a:gd name="connsiteY35" fmla="*/ 24668 h 485775"/>
                <a:gd name="connsiteX36" fmla="*/ 466799 w 485775"/>
                <a:gd name="connsiteY36" fmla="*/ 24668 h 485775"/>
                <a:gd name="connsiteX37" fmla="*/ 485775 w 485775"/>
                <a:gd name="connsiteY37" fmla="*/ 43644 h 485775"/>
                <a:gd name="connsiteX38" fmla="*/ 225809 w 485775"/>
                <a:gd name="connsiteY38" fmla="*/ 177422 h 485775"/>
                <a:gd name="connsiteX39" fmla="*/ 206834 w 485775"/>
                <a:gd name="connsiteY39" fmla="*/ 196397 h 485775"/>
                <a:gd name="connsiteX40" fmla="*/ 119546 w 485775"/>
                <a:gd name="connsiteY40" fmla="*/ 196397 h 485775"/>
                <a:gd name="connsiteX41" fmla="*/ 100571 w 485775"/>
                <a:gd name="connsiteY41" fmla="*/ 177422 h 485775"/>
                <a:gd name="connsiteX42" fmla="*/ 100571 w 485775"/>
                <a:gd name="connsiteY42" fmla="*/ 111956 h 485775"/>
                <a:gd name="connsiteX43" fmla="*/ 119546 w 485775"/>
                <a:gd name="connsiteY43" fmla="*/ 92980 h 485775"/>
                <a:gd name="connsiteX44" fmla="*/ 206834 w 485775"/>
                <a:gd name="connsiteY44" fmla="*/ 92980 h 485775"/>
                <a:gd name="connsiteX45" fmla="*/ 225809 w 485775"/>
                <a:gd name="connsiteY45" fmla="*/ 111956 h 485775"/>
                <a:gd name="connsiteX46" fmla="*/ 187858 w 485775"/>
                <a:gd name="connsiteY46" fmla="*/ 130932 h 485775"/>
                <a:gd name="connsiteX47" fmla="*/ 138522 w 485775"/>
                <a:gd name="connsiteY47" fmla="*/ 130932 h 485775"/>
                <a:gd name="connsiteX48" fmla="*/ 138522 w 485775"/>
                <a:gd name="connsiteY48" fmla="*/ 158446 h 485775"/>
                <a:gd name="connsiteX49" fmla="*/ 187858 w 485775"/>
                <a:gd name="connsiteY49" fmla="*/ 158446 h 485775"/>
                <a:gd name="connsiteX50" fmla="*/ 385204 w 485775"/>
                <a:gd name="connsiteY50" fmla="*/ 177422 h 485775"/>
                <a:gd name="connsiteX51" fmla="*/ 366229 w 485775"/>
                <a:gd name="connsiteY51" fmla="*/ 196397 h 485775"/>
                <a:gd name="connsiteX52" fmla="*/ 278941 w 485775"/>
                <a:gd name="connsiteY52" fmla="*/ 196397 h 485775"/>
                <a:gd name="connsiteX53" fmla="*/ 259966 w 485775"/>
                <a:gd name="connsiteY53" fmla="*/ 177422 h 485775"/>
                <a:gd name="connsiteX54" fmla="*/ 259966 w 485775"/>
                <a:gd name="connsiteY54" fmla="*/ 111956 h 485775"/>
                <a:gd name="connsiteX55" fmla="*/ 278941 w 485775"/>
                <a:gd name="connsiteY55" fmla="*/ 92980 h 485775"/>
                <a:gd name="connsiteX56" fmla="*/ 366229 w 485775"/>
                <a:gd name="connsiteY56" fmla="*/ 92980 h 485775"/>
                <a:gd name="connsiteX57" fmla="*/ 385204 w 485775"/>
                <a:gd name="connsiteY57" fmla="*/ 111956 h 485775"/>
                <a:gd name="connsiteX58" fmla="*/ 347253 w 485775"/>
                <a:gd name="connsiteY58" fmla="*/ 130932 h 485775"/>
                <a:gd name="connsiteX59" fmla="*/ 297917 w 485775"/>
                <a:gd name="connsiteY59" fmla="*/ 130932 h 485775"/>
                <a:gd name="connsiteX60" fmla="*/ 297917 w 485775"/>
                <a:gd name="connsiteY60" fmla="*/ 158446 h 485775"/>
                <a:gd name="connsiteX61" fmla="*/ 347253 w 485775"/>
                <a:gd name="connsiteY61" fmla="*/ 158446 h 485775"/>
                <a:gd name="connsiteX62" fmla="*/ 225809 w 485775"/>
                <a:gd name="connsiteY62" fmla="*/ 247631 h 485775"/>
                <a:gd name="connsiteX63" fmla="*/ 225809 w 485775"/>
                <a:gd name="connsiteY63" fmla="*/ 313097 h 485775"/>
                <a:gd name="connsiteX64" fmla="*/ 206834 w 485775"/>
                <a:gd name="connsiteY64" fmla="*/ 332073 h 485775"/>
                <a:gd name="connsiteX65" fmla="*/ 119546 w 485775"/>
                <a:gd name="connsiteY65" fmla="*/ 332073 h 485775"/>
                <a:gd name="connsiteX66" fmla="*/ 100571 w 485775"/>
                <a:gd name="connsiteY66" fmla="*/ 313097 h 485775"/>
                <a:gd name="connsiteX67" fmla="*/ 100571 w 485775"/>
                <a:gd name="connsiteY67" fmla="*/ 247631 h 485775"/>
                <a:gd name="connsiteX68" fmla="*/ 119546 w 485775"/>
                <a:gd name="connsiteY68" fmla="*/ 228656 h 485775"/>
                <a:gd name="connsiteX69" fmla="*/ 206834 w 485775"/>
                <a:gd name="connsiteY69" fmla="*/ 228656 h 485775"/>
                <a:gd name="connsiteX70" fmla="*/ 225809 w 485775"/>
                <a:gd name="connsiteY70" fmla="*/ 247631 h 485775"/>
                <a:gd name="connsiteX71" fmla="*/ 187858 w 485775"/>
                <a:gd name="connsiteY71" fmla="*/ 266607 h 485775"/>
                <a:gd name="connsiteX72" fmla="*/ 138522 w 485775"/>
                <a:gd name="connsiteY72" fmla="*/ 266607 h 485775"/>
                <a:gd name="connsiteX73" fmla="*/ 138522 w 485775"/>
                <a:gd name="connsiteY73" fmla="*/ 294122 h 485775"/>
                <a:gd name="connsiteX74" fmla="*/ 187858 w 485775"/>
                <a:gd name="connsiteY74" fmla="*/ 294122 h 485775"/>
                <a:gd name="connsiteX75" fmla="*/ 385204 w 485775"/>
                <a:gd name="connsiteY75" fmla="*/ 247631 h 485775"/>
                <a:gd name="connsiteX76" fmla="*/ 385204 w 485775"/>
                <a:gd name="connsiteY76" fmla="*/ 313097 h 485775"/>
                <a:gd name="connsiteX77" fmla="*/ 366229 w 485775"/>
                <a:gd name="connsiteY77" fmla="*/ 332073 h 485775"/>
                <a:gd name="connsiteX78" fmla="*/ 278941 w 485775"/>
                <a:gd name="connsiteY78" fmla="*/ 332073 h 485775"/>
                <a:gd name="connsiteX79" fmla="*/ 259966 w 485775"/>
                <a:gd name="connsiteY79" fmla="*/ 313097 h 485775"/>
                <a:gd name="connsiteX80" fmla="*/ 259966 w 485775"/>
                <a:gd name="connsiteY80" fmla="*/ 247631 h 485775"/>
                <a:gd name="connsiteX81" fmla="*/ 278941 w 485775"/>
                <a:gd name="connsiteY81" fmla="*/ 228656 h 485775"/>
                <a:gd name="connsiteX82" fmla="*/ 366229 w 485775"/>
                <a:gd name="connsiteY82" fmla="*/ 228656 h 485775"/>
                <a:gd name="connsiteX83" fmla="*/ 385204 w 485775"/>
                <a:gd name="connsiteY83" fmla="*/ 247631 h 485775"/>
                <a:gd name="connsiteX84" fmla="*/ 347253 w 485775"/>
                <a:gd name="connsiteY84" fmla="*/ 266607 h 485775"/>
                <a:gd name="connsiteX85" fmla="*/ 297917 w 485775"/>
                <a:gd name="connsiteY85" fmla="*/ 266607 h 485775"/>
                <a:gd name="connsiteX86" fmla="*/ 297917 w 485775"/>
                <a:gd name="connsiteY86" fmla="*/ 294122 h 485775"/>
                <a:gd name="connsiteX87" fmla="*/ 347253 w 485775"/>
                <a:gd name="connsiteY87" fmla="*/ 294122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85775" h="485775">
                  <a:moveTo>
                    <a:pt x="485775" y="43644"/>
                  </a:moveTo>
                  <a:cubicBezTo>
                    <a:pt x="485775" y="54125"/>
                    <a:pt x="477280" y="62619"/>
                    <a:pt x="466799" y="62619"/>
                  </a:cubicBezTo>
                  <a:lnTo>
                    <a:pt x="457312" y="62619"/>
                  </a:lnTo>
                  <a:lnTo>
                    <a:pt x="457312" y="229605"/>
                  </a:lnTo>
                  <a:cubicBezTo>
                    <a:pt x="457312" y="240086"/>
                    <a:pt x="448817" y="248580"/>
                    <a:pt x="438336" y="248580"/>
                  </a:cubicBezTo>
                  <a:cubicBezTo>
                    <a:pt x="427855" y="248580"/>
                    <a:pt x="419360" y="240086"/>
                    <a:pt x="419360" y="229605"/>
                  </a:cubicBezTo>
                  <a:lnTo>
                    <a:pt x="419360" y="62619"/>
                  </a:lnTo>
                  <a:lnTo>
                    <a:pt x="66415" y="62619"/>
                  </a:lnTo>
                  <a:lnTo>
                    <a:pt x="66415" y="324483"/>
                  </a:lnTo>
                  <a:cubicBezTo>
                    <a:pt x="66415" y="345408"/>
                    <a:pt x="83441" y="362434"/>
                    <a:pt x="104366" y="362434"/>
                  </a:cubicBezTo>
                  <a:lnTo>
                    <a:pt x="381409" y="362434"/>
                  </a:lnTo>
                  <a:cubicBezTo>
                    <a:pt x="402334" y="362434"/>
                    <a:pt x="419360" y="345408"/>
                    <a:pt x="419360" y="324483"/>
                  </a:cubicBezTo>
                  <a:cubicBezTo>
                    <a:pt x="419360" y="314001"/>
                    <a:pt x="427855" y="305507"/>
                    <a:pt x="438336" y="305507"/>
                  </a:cubicBezTo>
                  <a:cubicBezTo>
                    <a:pt x="448817" y="305507"/>
                    <a:pt x="457312" y="314001"/>
                    <a:pt x="457312" y="324483"/>
                  </a:cubicBezTo>
                  <a:cubicBezTo>
                    <a:pt x="457312" y="366336"/>
                    <a:pt x="423263" y="400385"/>
                    <a:pt x="381409" y="400385"/>
                  </a:cubicBezTo>
                  <a:lnTo>
                    <a:pt x="261863" y="400385"/>
                  </a:lnTo>
                  <a:lnTo>
                    <a:pt x="261863" y="447824"/>
                  </a:lnTo>
                  <a:lnTo>
                    <a:pt x="342509" y="447824"/>
                  </a:lnTo>
                  <a:cubicBezTo>
                    <a:pt x="352990" y="447824"/>
                    <a:pt x="361485" y="456318"/>
                    <a:pt x="361485" y="466799"/>
                  </a:cubicBezTo>
                  <a:cubicBezTo>
                    <a:pt x="361485" y="477280"/>
                    <a:pt x="352990" y="485775"/>
                    <a:pt x="342509" y="485775"/>
                  </a:cubicBezTo>
                  <a:lnTo>
                    <a:pt x="144214" y="485775"/>
                  </a:lnTo>
                  <a:cubicBezTo>
                    <a:pt x="133733" y="485775"/>
                    <a:pt x="125239" y="477280"/>
                    <a:pt x="125239" y="466799"/>
                  </a:cubicBezTo>
                  <a:cubicBezTo>
                    <a:pt x="125239" y="456318"/>
                    <a:pt x="133733" y="447824"/>
                    <a:pt x="144214" y="447824"/>
                  </a:cubicBezTo>
                  <a:lnTo>
                    <a:pt x="223912" y="447824"/>
                  </a:lnTo>
                  <a:lnTo>
                    <a:pt x="223912" y="400385"/>
                  </a:lnTo>
                  <a:lnTo>
                    <a:pt x="104366" y="400385"/>
                  </a:lnTo>
                  <a:cubicBezTo>
                    <a:pt x="62512" y="400385"/>
                    <a:pt x="28463" y="366336"/>
                    <a:pt x="28463" y="324483"/>
                  </a:cubicBezTo>
                  <a:lnTo>
                    <a:pt x="28463" y="62619"/>
                  </a:lnTo>
                  <a:lnTo>
                    <a:pt x="18976" y="62619"/>
                  </a:lnTo>
                  <a:cubicBezTo>
                    <a:pt x="8495" y="62619"/>
                    <a:pt x="0" y="54125"/>
                    <a:pt x="0" y="43644"/>
                  </a:cubicBezTo>
                  <a:cubicBezTo>
                    <a:pt x="0" y="33163"/>
                    <a:pt x="8495" y="24668"/>
                    <a:pt x="18976" y="24668"/>
                  </a:cubicBezTo>
                  <a:lnTo>
                    <a:pt x="223912" y="24668"/>
                  </a:lnTo>
                  <a:lnTo>
                    <a:pt x="223912" y="18976"/>
                  </a:lnTo>
                  <a:cubicBezTo>
                    <a:pt x="223912" y="8495"/>
                    <a:pt x="232406" y="0"/>
                    <a:pt x="242888" y="0"/>
                  </a:cubicBezTo>
                  <a:cubicBezTo>
                    <a:pt x="253369" y="0"/>
                    <a:pt x="261863" y="8495"/>
                    <a:pt x="261863" y="18976"/>
                  </a:cubicBezTo>
                  <a:lnTo>
                    <a:pt x="261863" y="24668"/>
                  </a:lnTo>
                  <a:lnTo>
                    <a:pt x="466799" y="24668"/>
                  </a:lnTo>
                  <a:cubicBezTo>
                    <a:pt x="477280" y="24668"/>
                    <a:pt x="485775" y="33163"/>
                    <a:pt x="485775" y="43644"/>
                  </a:cubicBezTo>
                  <a:close/>
                  <a:moveTo>
                    <a:pt x="225809" y="177422"/>
                  </a:moveTo>
                  <a:cubicBezTo>
                    <a:pt x="225809" y="187903"/>
                    <a:pt x="217315" y="196397"/>
                    <a:pt x="206834" y="196397"/>
                  </a:cubicBezTo>
                  <a:lnTo>
                    <a:pt x="119546" y="196397"/>
                  </a:lnTo>
                  <a:cubicBezTo>
                    <a:pt x="109065" y="196397"/>
                    <a:pt x="100571" y="187903"/>
                    <a:pt x="100571" y="177422"/>
                  </a:cubicBezTo>
                  <a:lnTo>
                    <a:pt x="100571" y="111956"/>
                  </a:lnTo>
                  <a:cubicBezTo>
                    <a:pt x="100571" y="101475"/>
                    <a:pt x="109065" y="92980"/>
                    <a:pt x="119546" y="92980"/>
                  </a:cubicBezTo>
                  <a:lnTo>
                    <a:pt x="206834" y="92980"/>
                  </a:lnTo>
                  <a:cubicBezTo>
                    <a:pt x="217315" y="92980"/>
                    <a:pt x="225809" y="101475"/>
                    <a:pt x="225809" y="111956"/>
                  </a:cubicBezTo>
                  <a:close/>
                  <a:moveTo>
                    <a:pt x="187858" y="130932"/>
                  </a:moveTo>
                  <a:lnTo>
                    <a:pt x="138522" y="130932"/>
                  </a:lnTo>
                  <a:lnTo>
                    <a:pt x="138522" y="158446"/>
                  </a:lnTo>
                  <a:lnTo>
                    <a:pt x="187858" y="158446"/>
                  </a:lnTo>
                  <a:close/>
                  <a:moveTo>
                    <a:pt x="385204" y="177422"/>
                  </a:moveTo>
                  <a:cubicBezTo>
                    <a:pt x="385204" y="187903"/>
                    <a:pt x="376710" y="196397"/>
                    <a:pt x="366229" y="196397"/>
                  </a:cubicBezTo>
                  <a:lnTo>
                    <a:pt x="278941" y="196397"/>
                  </a:lnTo>
                  <a:cubicBezTo>
                    <a:pt x="268460" y="196397"/>
                    <a:pt x="259966" y="187903"/>
                    <a:pt x="259966" y="177422"/>
                  </a:cubicBezTo>
                  <a:lnTo>
                    <a:pt x="259966" y="111956"/>
                  </a:lnTo>
                  <a:cubicBezTo>
                    <a:pt x="259966" y="101475"/>
                    <a:pt x="268460" y="92980"/>
                    <a:pt x="278941" y="92980"/>
                  </a:cubicBezTo>
                  <a:lnTo>
                    <a:pt x="366229" y="92980"/>
                  </a:lnTo>
                  <a:cubicBezTo>
                    <a:pt x="376710" y="92980"/>
                    <a:pt x="385204" y="101475"/>
                    <a:pt x="385204" y="111956"/>
                  </a:cubicBezTo>
                  <a:close/>
                  <a:moveTo>
                    <a:pt x="347253" y="130932"/>
                  </a:moveTo>
                  <a:lnTo>
                    <a:pt x="297917" y="130932"/>
                  </a:lnTo>
                  <a:lnTo>
                    <a:pt x="297917" y="158446"/>
                  </a:lnTo>
                  <a:lnTo>
                    <a:pt x="347253" y="158446"/>
                  </a:lnTo>
                  <a:close/>
                  <a:moveTo>
                    <a:pt x="225809" y="247631"/>
                  </a:moveTo>
                  <a:lnTo>
                    <a:pt x="225809" y="313097"/>
                  </a:lnTo>
                  <a:cubicBezTo>
                    <a:pt x="225809" y="323578"/>
                    <a:pt x="217315" y="332073"/>
                    <a:pt x="206834" y="332073"/>
                  </a:cubicBezTo>
                  <a:lnTo>
                    <a:pt x="119546" y="332073"/>
                  </a:lnTo>
                  <a:cubicBezTo>
                    <a:pt x="109065" y="332073"/>
                    <a:pt x="100571" y="323578"/>
                    <a:pt x="100571" y="313097"/>
                  </a:cubicBezTo>
                  <a:lnTo>
                    <a:pt x="100571" y="247631"/>
                  </a:lnTo>
                  <a:cubicBezTo>
                    <a:pt x="100571" y="237150"/>
                    <a:pt x="109065" y="228656"/>
                    <a:pt x="119546" y="228656"/>
                  </a:cubicBezTo>
                  <a:lnTo>
                    <a:pt x="206834" y="228656"/>
                  </a:lnTo>
                  <a:cubicBezTo>
                    <a:pt x="217315" y="228656"/>
                    <a:pt x="225809" y="237150"/>
                    <a:pt x="225809" y="247631"/>
                  </a:cubicBezTo>
                  <a:close/>
                  <a:moveTo>
                    <a:pt x="187858" y="266607"/>
                  </a:moveTo>
                  <a:lnTo>
                    <a:pt x="138522" y="266607"/>
                  </a:lnTo>
                  <a:lnTo>
                    <a:pt x="138522" y="294122"/>
                  </a:lnTo>
                  <a:lnTo>
                    <a:pt x="187858" y="294122"/>
                  </a:lnTo>
                  <a:close/>
                  <a:moveTo>
                    <a:pt x="385204" y="247631"/>
                  </a:moveTo>
                  <a:lnTo>
                    <a:pt x="385204" y="313097"/>
                  </a:lnTo>
                  <a:cubicBezTo>
                    <a:pt x="385204" y="323578"/>
                    <a:pt x="376710" y="332073"/>
                    <a:pt x="366229" y="332073"/>
                  </a:cubicBezTo>
                  <a:lnTo>
                    <a:pt x="278941" y="332073"/>
                  </a:lnTo>
                  <a:cubicBezTo>
                    <a:pt x="268460" y="332073"/>
                    <a:pt x="259966" y="323578"/>
                    <a:pt x="259966" y="313097"/>
                  </a:cubicBezTo>
                  <a:lnTo>
                    <a:pt x="259966" y="247631"/>
                  </a:lnTo>
                  <a:cubicBezTo>
                    <a:pt x="259966" y="237150"/>
                    <a:pt x="268460" y="228656"/>
                    <a:pt x="278941" y="228656"/>
                  </a:cubicBezTo>
                  <a:lnTo>
                    <a:pt x="366229" y="228656"/>
                  </a:lnTo>
                  <a:cubicBezTo>
                    <a:pt x="376710" y="228656"/>
                    <a:pt x="385204" y="237150"/>
                    <a:pt x="385204" y="247631"/>
                  </a:cubicBezTo>
                  <a:close/>
                  <a:moveTo>
                    <a:pt x="347253" y="266607"/>
                  </a:moveTo>
                  <a:lnTo>
                    <a:pt x="297917" y="266607"/>
                  </a:lnTo>
                  <a:lnTo>
                    <a:pt x="297917" y="294122"/>
                  </a:lnTo>
                  <a:lnTo>
                    <a:pt x="347253" y="294122"/>
                  </a:lnTo>
                  <a:close/>
                </a:path>
              </a:pathLst>
            </a:custGeom>
            <a:solidFill>
              <a:schemeClr val="bg1"/>
            </a:solidFill>
            <a:ln w="949" cap="flat">
              <a:noFill/>
              <a:prstDash val="solid"/>
              <a:miter/>
            </a:ln>
          </p:spPr>
          <p:txBody>
            <a:bodyPr rtlCol="0" anchor="ctr"/>
            <a:lstStyle/>
            <a:p>
              <a:endParaRPr lang="en-ID"/>
            </a:p>
          </p:txBody>
        </p:sp>
      </p:grpSp>
      <p:grpSp>
        <p:nvGrpSpPr>
          <p:cNvPr id="17" name="Group 16">
            <a:extLst>
              <a:ext uri="{FF2B5EF4-FFF2-40B4-BE49-F238E27FC236}">
                <a16:creationId xmlns:a16="http://schemas.microsoft.com/office/drawing/2014/main" id="{7877A583-B470-42F6-ADB9-BD390CEFA296}"/>
              </a:ext>
            </a:extLst>
          </p:cNvPr>
          <p:cNvGrpSpPr/>
          <p:nvPr/>
        </p:nvGrpSpPr>
        <p:grpSpPr>
          <a:xfrm>
            <a:off x="6340044" y="2041191"/>
            <a:ext cx="4701112" cy="2112989"/>
            <a:chOff x="6371590" y="1672040"/>
            <a:chExt cx="4701112" cy="2112989"/>
          </a:xfrm>
        </p:grpSpPr>
        <p:sp>
          <p:nvSpPr>
            <p:cNvPr id="18" name="Grand Title">
              <a:extLst>
                <a:ext uri="{FF2B5EF4-FFF2-40B4-BE49-F238E27FC236}">
                  <a16:creationId xmlns:a16="http://schemas.microsoft.com/office/drawing/2014/main" id="{6577F84D-148E-4B53-92FC-229D864B98DB}"/>
                </a:ext>
              </a:extLst>
            </p:cNvPr>
            <p:cNvSpPr txBox="1"/>
            <p:nvPr/>
          </p:nvSpPr>
          <p:spPr>
            <a:xfrm>
              <a:off x="6371591" y="1672040"/>
              <a:ext cx="3635611"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IMAGE </a:t>
              </a:r>
              <a:r>
                <a:rPr lang="en-US" sz="3600">
                  <a:solidFill>
                    <a:schemeClr val="accent2"/>
                  </a:solidFill>
                  <a:latin typeface="+mj-lt"/>
                </a:rPr>
                <a:t>GALLERY</a:t>
              </a:r>
              <a:endParaRPr lang="en-ID" sz="3600">
                <a:solidFill>
                  <a:schemeClr val="accent2"/>
                </a:solidFill>
                <a:latin typeface="+mj-lt"/>
              </a:endParaRPr>
            </a:p>
          </p:txBody>
        </p:sp>
        <p:sp>
          <p:nvSpPr>
            <p:cNvPr id="19" name="Justify Text Body">
              <a:extLst>
                <a:ext uri="{FF2B5EF4-FFF2-40B4-BE49-F238E27FC236}">
                  <a16:creationId xmlns:a16="http://schemas.microsoft.com/office/drawing/2014/main" id="{69FED0C9-EA6D-4320-926D-F885A8CC6CAA}"/>
                </a:ext>
              </a:extLst>
            </p:cNvPr>
            <p:cNvSpPr txBox="1"/>
            <p:nvPr/>
          </p:nvSpPr>
          <p:spPr>
            <a:xfrm>
              <a:off x="6371591" y="2297072"/>
              <a:ext cx="4701111" cy="933589"/>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a:t>
              </a:r>
              <a:endParaRPr lang="en-ID" sz="1400">
                <a:solidFill>
                  <a:schemeClr val="tx1">
                    <a:lumMod val="50000"/>
                    <a:lumOff val="50000"/>
                  </a:schemeClr>
                </a:solidFill>
              </a:endParaRPr>
            </a:p>
          </p:txBody>
        </p:sp>
        <p:grpSp>
          <p:nvGrpSpPr>
            <p:cNvPr id="20" name="Group 19">
              <a:extLst>
                <a:ext uri="{FF2B5EF4-FFF2-40B4-BE49-F238E27FC236}">
                  <a16:creationId xmlns:a16="http://schemas.microsoft.com/office/drawing/2014/main" id="{A229F204-5ADF-456E-887F-60B60AD3C0B4}"/>
                </a:ext>
              </a:extLst>
            </p:cNvPr>
            <p:cNvGrpSpPr/>
            <p:nvPr/>
          </p:nvGrpSpPr>
          <p:grpSpPr>
            <a:xfrm>
              <a:off x="6371590" y="3565235"/>
              <a:ext cx="1516738" cy="219794"/>
              <a:chOff x="1148144" y="4567675"/>
              <a:chExt cx="1516738" cy="219794"/>
            </a:xfrm>
            <a:gradFill>
              <a:gsLst>
                <a:gs pos="0">
                  <a:schemeClr val="accent1"/>
                </a:gs>
                <a:gs pos="100000">
                  <a:schemeClr val="accent2"/>
                </a:gs>
              </a:gsLst>
              <a:lin ang="3600000" scaled="0"/>
            </a:gradFill>
          </p:grpSpPr>
          <p:sp>
            <p:nvSpPr>
              <p:cNvPr id="21" name="Base Shape">
                <a:extLst>
                  <a:ext uri="{FF2B5EF4-FFF2-40B4-BE49-F238E27FC236}">
                    <a16:creationId xmlns:a16="http://schemas.microsoft.com/office/drawing/2014/main" id="{E2D62159-87A1-48DE-8134-3F22F0EA684D}"/>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22" name="Shape">
                <a:extLst>
                  <a:ext uri="{FF2B5EF4-FFF2-40B4-BE49-F238E27FC236}">
                    <a16:creationId xmlns:a16="http://schemas.microsoft.com/office/drawing/2014/main" id="{5D4E191A-C81F-4A7D-80BE-1FD11CA4E104}"/>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sp>
        <p:nvSpPr>
          <p:cNvPr id="29" name="Oval 28">
            <a:extLst>
              <a:ext uri="{FF2B5EF4-FFF2-40B4-BE49-F238E27FC236}">
                <a16:creationId xmlns:a16="http://schemas.microsoft.com/office/drawing/2014/main" id="{7A0FAA3B-36D9-4322-8EFE-2A5C7E8A88FF}"/>
              </a:ext>
            </a:extLst>
          </p:cNvPr>
          <p:cNvSpPr/>
          <p:nvPr/>
        </p:nvSpPr>
        <p:spPr>
          <a:xfrm>
            <a:off x="7747097" y="4559771"/>
            <a:ext cx="792473" cy="792470"/>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1" name="Shape">
            <a:extLst>
              <a:ext uri="{FF2B5EF4-FFF2-40B4-BE49-F238E27FC236}">
                <a16:creationId xmlns:a16="http://schemas.microsoft.com/office/drawing/2014/main" id="{03B43DF6-D1A6-4FCA-8BB0-06C7BF77DA7C}"/>
              </a:ext>
            </a:extLst>
          </p:cNvPr>
          <p:cNvSpPr>
            <a:spLocks noChangeAspect="1"/>
          </p:cNvSpPr>
          <p:nvPr/>
        </p:nvSpPr>
        <p:spPr>
          <a:xfrm>
            <a:off x="7985629" y="4809391"/>
            <a:ext cx="315410" cy="293230"/>
          </a:xfrm>
          <a:custGeom>
            <a:avLst/>
            <a:gdLst>
              <a:gd name="connsiteX0" fmla="*/ 486000 w 486000"/>
              <a:gd name="connsiteY0" fmla="*/ 75938 h 451828"/>
              <a:gd name="connsiteX1" fmla="*/ 486000 w 486000"/>
              <a:gd name="connsiteY1" fmla="*/ 176555 h 451828"/>
              <a:gd name="connsiteX2" fmla="*/ 467016 w 486000"/>
              <a:gd name="connsiteY2" fmla="*/ 195539 h 451828"/>
              <a:gd name="connsiteX3" fmla="*/ 448031 w 486000"/>
              <a:gd name="connsiteY3" fmla="*/ 176555 h 451828"/>
              <a:gd name="connsiteX4" fmla="*/ 448031 w 486000"/>
              <a:gd name="connsiteY4" fmla="*/ 75938 h 451828"/>
              <a:gd name="connsiteX5" fmla="*/ 410063 w 486000"/>
              <a:gd name="connsiteY5" fmla="*/ 37969 h 451828"/>
              <a:gd name="connsiteX6" fmla="*/ 75938 w 486000"/>
              <a:gd name="connsiteY6" fmla="*/ 37969 h 451828"/>
              <a:gd name="connsiteX7" fmla="*/ 37969 w 486000"/>
              <a:gd name="connsiteY7" fmla="*/ 75938 h 451828"/>
              <a:gd name="connsiteX8" fmla="*/ 37969 w 486000"/>
              <a:gd name="connsiteY8" fmla="*/ 341719 h 451828"/>
              <a:gd name="connsiteX9" fmla="*/ 75938 w 486000"/>
              <a:gd name="connsiteY9" fmla="*/ 379688 h 451828"/>
              <a:gd name="connsiteX10" fmla="*/ 208828 w 486000"/>
              <a:gd name="connsiteY10" fmla="*/ 379688 h 451828"/>
              <a:gd name="connsiteX11" fmla="*/ 227813 w 486000"/>
              <a:gd name="connsiteY11" fmla="*/ 398672 h 451828"/>
              <a:gd name="connsiteX12" fmla="*/ 208828 w 486000"/>
              <a:gd name="connsiteY12" fmla="*/ 417656 h 451828"/>
              <a:gd name="connsiteX13" fmla="*/ 75938 w 486000"/>
              <a:gd name="connsiteY13" fmla="*/ 417656 h 451828"/>
              <a:gd name="connsiteX14" fmla="*/ 0 w 486000"/>
              <a:gd name="connsiteY14" fmla="*/ 341719 h 451828"/>
              <a:gd name="connsiteX15" fmla="*/ 0 w 486000"/>
              <a:gd name="connsiteY15" fmla="*/ 75938 h 451828"/>
              <a:gd name="connsiteX16" fmla="*/ 75938 w 486000"/>
              <a:gd name="connsiteY16" fmla="*/ 0 h 451828"/>
              <a:gd name="connsiteX17" fmla="*/ 410063 w 486000"/>
              <a:gd name="connsiteY17" fmla="*/ 0 h 451828"/>
              <a:gd name="connsiteX18" fmla="*/ 486000 w 486000"/>
              <a:gd name="connsiteY18" fmla="*/ 75938 h 451828"/>
              <a:gd name="connsiteX19" fmla="*/ 79634 w 486000"/>
              <a:gd name="connsiteY19" fmla="*/ 309382 h 451828"/>
              <a:gd name="connsiteX20" fmla="*/ 106235 w 486000"/>
              <a:gd name="connsiteY20" fmla="*/ 305734 h 451828"/>
              <a:gd name="connsiteX21" fmla="*/ 133198 w 486000"/>
              <a:gd name="connsiteY21" fmla="*/ 270201 h 451828"/>
              <a:gd name="connsiteX22" fmla="*/ 183292 w 486000"/>
              <a:gd name="connsiteY22" fmla="*/ 333558 h 451828"/>
              <a:gd name="connsiteX23" fmla="*/ 198183 w 486000"/>
              <a:gd name="connsiteY23" fmla="*/ 340770 h 451828"/>
              <a:gd name="connsiteX24" fmla="*/ 198205 w 486000"/>
              <a:gd name="connsiteY24" fmla="*/ 340770 h 451828"/>
              <a:gd name="connsiteX25" fmla="*/ 213103 w 486000"/>
              <a:gd name="connsiteY25" fmla="*/ 333524 h 451828"/>
              <a:gd name="connsiteX26" fmla="*/ 359150 w 486000"/>
              <a:gd name="connsiteY26" fmla="*/ 147963 h 451828"/>
              <a:gd name="connsiteX27" fmla="*/ 388772 w 486000"/>
              <a:gd name="connsiteY27" fmla="*/ 183885 h 451828"/>
              <a:gd name="connsiteX28" fmla="*/ 415495 w 486000"/>
              <a:gd name="connsiteY28" fmla="*/ 186455 h 451828"/>
              <a:gd name="connsiteX29" fmla="*/ 418064 w 486000"/>
              <a:gd name="connsiteY29" fmla="*/ 159732 h 451828"/>
              <a:gd name="connsiteX30" fmla="*/ 373451 w 486000"/>
              <a:gd name="connsiteY30" fmla="*/ 105627 h 451828"/>
              <a:gd name="connsiteX31" fmla="*/ 358590 w 486000"/>
              <a:gd name="connsiteY31" fmla="*/ 98719 h 451828"/>
              <a:gd name="connsiteX32" fmla="*/ 343884 w 486000"/>
              <a:gd name="connsiteY32" fmla="*/ 105960 h 451828"/>
              <a:gd name="connsiteX33" fmla="*/ 198149 w 486000"/>
              <a:gd name="connsiteY33" fmla="*/ 291132 h 451828"/>
              <a:gd name="connsiteX34" fmla="*/ 147782 w 486000"/>
              <a:gd name="connsiteY34" fmla="*/ 227427 h 451828"/>
              <a:gd name="connsiteX35" fmla="*/ 132702 w 486000"/>
              <a:gd name="connsiteY35" fmla="*/ 220219 h 451828"/>
              <a:gd name="connsiteX36" fmla="*/ 117766 w 486000"/>
              <a:gd name="connsiteY36" fmla="*/ 227727 h 451828"/>
              <a:gd name="connsiteX37" fmla="*/ 75989 w 486000"/>
              <a:gd name="connsiteY37" fmla="*/ 282782 h 451828"/>
              <a:gd name="connsiteX38" fmla="*/ 79634 w 486000"/>
              <a:gd name="connsiteY38" fmla="*/ 309382 h 451828"/>
              <a:gd name="connsiteX39" fmla="*/ 75938 w 486000"/>
              <a:gd name="connsiteY39" fmla="*/ 125297 h 451828"/>
              <a:gd name="connsiteX40" fmla="*/ 132891 w 486000"/>
              <a:gd name="connsiteY40" fmla="*/ 68344 h 451828"/>
              <a:gd name="connsiteX41" fmla="*/ 189844 w 486000"/>
              <a:gd name="connsiteY41" fmla="*/ 125297 h 451828"/>
              <a:gd name="connsiteX42" fmla="*/ 132891 w 486000"/>
              <a:gd name="connsiteY42" fmla="*/ 182250 h 451828"/>
              <a:gd name="connsiteX43" fmla="*/ 75938 w 486000"/>
              <a:gd name="connsiteY43" fmla="*/ 125297 h 451828"/>
              <a:gd name="connsiteX44" fmla="*/ 113906 w 486000"/>
              <a:gd name="connsiteY44" fmla="*/ 125297 h 451828"/>
              <a:gd name="connsiteX45" fmla="*/ 132891 w 486000"/>
              <a:gd name="connsiteY45" fmla="*/ 144281 h 451828"/>
              <a:gd name="connsiteX46" fmla="*/ 151875 w 486000"/>
              <a:gd name="connsiteY46" fmla="*/ 125297 h 451828"/>
              <a:gd name="connsiteX47" fmla="*/ 132891 w 486000"/>
              <a:gd name="connsiteY47" fmla="*/ 106313 h 451828"/>
              <a:gd name="connsiteX48" fmla="*/ 113906 w 486000"/>
              <a:gd name="connsiteY48" fmla="*/ 125297 h 451828"/>
              <a:gd name="connsiteX49" fmla="*/ 469318 w 486000"/>
              <a:gd name="connsiteY49" fmla="*/ 240697 h 451828"/>
              <a:gd name="connsiteX50" fmla="*/ 469318 w 486000"/>
              <a:gd name="connsiteY50" fmla="*/ 321240 h 451828"/>
              <a:gd name="connsiteX51" fmla="*/ 365312 w 486000"/>
              <a:gd name="connsiteY51" fmla="*/ 425053 h 451828"/>
              <a:gd name="connsiteX52" fmla="*/ 356966 w 486000"/>
              <a:gd name="connsiteY52" fmla="*/ 429911 h 451828"/>
              <a:gd name="connsiteX53" fmla="*/ 280342 w 486000"/>
              <a:gd name="connsiteY53" fmla="*/ 451138 h 451828"/>
              <a:gd name="connsiteX54" fmla="*/ 275273 w 486000"/>
              <a:gd name="connsiteY54" fmla="*/ 451828 h 451828"/>
              <a:gd name="connsiteX55" fmla="*/ 261684 w 486000"/>
              <a:gd name="connsiteY55" fmla="*/ 446099 h 451828"/>
              <a:gd name="connsiteX56" fmla="*/ 257109 w 486000"/>
              <a:gd name="connsiteY56" fmla="*/ 427326 h 451828"/>
              <a:gd name="connsiteX57" fmla="*/ 279808 w 486000"/>
              <a:gd name="connsiteY57" fmla="*/ 352598 h 451828"/>
              <a:gd name="connsiteX58" fmla="*/ 284562 w 486000"/>
              <a:gd name="connsiteY58" fmla="*/ 344678 h 451828"/>
              <a:gd name="connsiteX59" fmla="*/ 388790 w 486000"/>
              <a:gd name="connsiteY59" fmla="*/ 240679 h 451828"/>
              <a:gd name="connsiteX60" fmla="*/ 469318 w 486000"/>
              <a:gd name="connsiteY60" fmla="*/ 240697 h 451828"/>
              <a:gd name="connsiteX61" fmla="*/ 411931 w 486000"/>
              <a:gd name="connsiteY61" fmla="*/ 324874 h 451828"/>
              <a:gd name="connsiteX62" fmla="*/ 385079 w 486000"/>
              <a:gd name="connsiteY62" fmla="*/ 298021 h 451828"/>
              <a:gd name="connsiteX63" fmla="*/ 314751 w 486000"/>
              <a:gd name="connsiteY63" fmla="*/ 368193 h 451828"/>
              <a:gd name="connsiteX64" fmla="*/ 303472 w 486000"/>
              <a:gd name="connsiteY64" fmla="*/ 405335 h 451828"/>
              <a:gd name="connsiteX65" fmla="*/ 342019 w 486000"/>
              <a:gd name="connsiteY65" fmla="*/ 394656 h 451828"/>
              <a:gd name="connsiteX66" fmla="*/ 442469 w 486000"/>
              <a:gd name="connsiteY66" fmla="*/ 267546 h 451828"/>
              <a:gd name="connsiteX67" fmla="*/ 415624 w 486000"/>
              <a:gd name="connsiteY67" fmla="*/ 267546 h 451828"/>
              <a:gd name="connsiteX68" fmla="*/ 411957 w 486000"/>
              <a:gd name="connsiteY68" fmla="*/ 271202 h 451828"/>
              <a:gd name="connsiteX69" fmla="*/ 438806 w 486000"/>
              <a:gd name="connsiteY69" fmla="*/ 298051 h 451828"/>
              <a:gd name="connsiteX70" fmla="*/ 442484 w 486000"/>
              <a:gd name="connsiteY70" fmla="*/ 294380 h 451828"/>
              <a:gd name="connsiteX71" fmla="*/ 442469 w 486000"/>
              <a:gd name="connsiteY71" fmla="*/ 267546 h 45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86000" h="451828">
                <a:moveTo>
                  <a:pt x="486000" y="75938"/>
                </a:moveTo>
                <a:lnTo>
                  <a:pt x="486000" y="176555"/>
                </a:lnTo>
                <a:cubicBezTo>
                  <a:pt x="486000" y="187041"/>
                  <a:pt x="477502" y="195539"/>
                  <a:pt x="467016" y="195539"/>
                </a:cubicBezTo>
                <a:cubicBezTo>
                  <a:pt x="456530" y="195539"/>
                  <a:pt x="448031" y="187041"/>
                  <a:pt x="448031" y="176555"/>
                </a:cubicBezTo>
                <a:lnTo>
                  <a:pt x="448031" y="75938"/>
                </a:lnTo>
                <a:cubicBezTo>
                  <a:pt x="448031" y="55003"/>
                  <a:pt x="430997" y="37969"/>
                  <a:pt x="410063" y="37969"/>
                </a:cubicBezTo>
                <a:lnTo>
                  <a:pt x="75938" y="37969"/>
                </a:lnTo>
                <a:cubicBezTo>
                  <a:pt x="55003" y="37969"/>
                  <a:pt x="37969" y="55003"/>
                  <a:pt x="37969" y="75938"/>
                </a:cubicBezTo>
                <a:lnTo>
                  <a:pt x="37969" y="341719"/>
                </a:lnTo>
                <a:cubicBezTo>
                  <a:pt x="37969" y="362653"/>
                  <a:pt x="55003" y="379688"/>
                  <a:pt x="75938" y="379688"/>
                </a:cubicBezTo>
                <a:lnTo>
                  <a:pt x="208828" y="379688"/>
                </a:lnTo>
                <a:cubicBezTo>
                  <a:pt x="219314" y="379688"/>
                  <a:pt x="227813" y="388186"/>
                  <a:pt x="227813" y="398672"/>
                </a:cubicBezTo>
                <a:cubicBezTo>
                  <a:pt x="227813" y="409158"/>
                  <a:pt x="219314" y="417656"/>
                  <a:pt x="208828" y="417656"/>
                </a:cubicBezTo>
                <a:lnTo>
                  <a:pt x="75938" y="417656"/>
                </a:lnTo>
                <a:cubicBezTo>
                  <a:pt x="34064" y="417656"/>
                  <a:pt x="0" y="383592"/>
                  <a:pt x="0" y="341719"/>
                </a:cubicBezTo>
                <a:lnTo>
                  <a:pt x="0" y="75938"/>
                </a:lnTo>
                <a:cubicBezTo>
                  <a:pt x="0" y="34064"/>
                  <a:pt x="34064" y="0"/>
                  <a:pt x="75938" y="0"/>
                </a:cubicBezTo>
                <a:lnTo>
                  <a:pt x="410063" y="0"/>
                </a:lnTo>
                <a:cubicBezTo>
                  <a:pt x="451936" y="0"/>
                  <a:pt x="486000" y="34064"/>
                  <a:pt x="486000" y="75938"/>
                </a:cubicBezTo>
                <a:close/>
                <a:moveTo>
                  <a:pt x="79634" y="309382"/>
                </a:moveTo>
                <a:cubicBezTo>
                  <a:pt x="87988" y="315719"/>
                  <a:pt x="99894" y="314088"/>
                  <a:pt x="106235" y="305734"/>
                </a:cubicBezTo>
                <a:lnTo>
                  <a:pt x="133198" y="270201"/>
                </a:lnTo>
                <a:lnTo>
                  <a:pt x="183292" y="333558"/>
                </a:lnTo>
                <a:cubicBezTo>
                  <a:pt x="186892" y="338115"/>
                  <a:pt x="192380" y="340770"/>
                  <a:pt x="198183" y="340770"/>
                </a:cubicBezTo>
                <a:lnTo>
                  <a:pt x="198205" y="340770"/>
                </a:lnTo>
                <a:cubicBezTo>
                  <a:pt x="204019" y="340762"/>
                  <a:pt x="209507" y="338092"/>
                  <a:pt x="213103" y="333524"/>
                </a:cubicBezTo>
                <a:lnTo>
                  <a:pt x="359150" y="147963"/>
                </a:lnTo>
                <a:lnTo>
                  <a:pt x="388772" y="183885"/>
                </a:lnTo>
                <a:cubicBezTo>
                  <a:pt x="395439" y="191976"/>
                  <a:pt x="407404" y="193125"/>
                  <a:pt x="415495" y="186455"/>
                </a:cubicBezTo>
                <a:cubicBezTo>
                  <a:pt x="423585" y="179784"/>
                  <a:pt x="424735" y="167819"/>
                  <a:pt x="418064" y="159732"/>
                </a:cubicBezTo>
                <a:lnTo>
                  <a:pt x="373451" y="105627"/>
                </a:lnTo>
                <a:cubicBezTo>
                  <a:pt x="369795" y="101192"/>
                  <a:pt x="364337" y="98645"/>
                  <a:pt x="358590" y="98719"/>
                </a:cubicBezTo>
                <a:cubicBezTo>
                  <a:pt x="352846" y="98785"/>
                  <a:pt x="347440" y="101448"/>
                  <a:pt x="343884" y="105960"/>
                </a:cubicBezTo>
                <a:lnTo>
                  <a:pt x="198149" y="291132"/>
                </a:lnTo>
                <a:lnTo>
                  <a:pt x="147782" y="227427"/>
                </a:lnTo>
                <a:cubicBezTo>
                  <a:pt x="144140" y="222822"/>
                  <a:pt x="138590" y="220193"/>
                  <a:pt x="132702" y="220219"/>
                </a:cubicBezTo>
                <a:cubicBezTo>
                  <a:pt x="126832" y="220278"/>
                  <a:pt x="121318" y="223048"/>
                  <a:pt x="117766" y="227727"/>
                </a:cubicBezTo>
                <a:lnTo>
                  <a:pt x="75989" y="282782"/>
                </a:lnTo>
                <a:cubicBezTo>
                  <a:pt x="69649" y="291132"/>
                  <a:pt x="71284" y="303042"/>
                  <a:pt x="79634" y="309382"/>
                </a:cubicBezTo>
                <a:close/>
                <a:moveTo>
                  <a:pt x="75938" y="125297"/>
                </a:moveTo>
                <a:cubicBezTo>
                  <a:pt x="75938" y="93891"/>
                  <a:pt x="101485" y="68344"/>
                  <a:pt x="132891" y="68344"/>
                </a:cubicBezTo>
                <a:cubicBezTo>
                  <a:pt x="164296" y="68344"/>
                  <a:pt x="189844" y="93891"/>
                  <a:pt x="189844" y="125297"/>
                </a:cubicBezTo>
                <a:cubicBezTo>
                  <a:pt x="189844" y="156703"/>
                  <a:pt x="164296" y="182250"/>
                  <a:pt x="132891" y="182250"/>
                </a:cubicBezTo>
                <a:cubicBezTo>
                  <a:pt x="101485" y="182250"/>
                  <a:pt x="75938" y="156703"/>
                  <a:pt x="75938" y="125297"/>
                </a:cubicBezTo>
                <a:close/>
                <a:moveTo>
                  <a:pt x="113906" y="125297"/>
                </a:moveTo>
                <a:cubicBezTo>
                  <a:pt x="113906" y="135764"/>
                  <a:pt x="122423" y="144281"/>
                  <a:pt x="132891" y="144281"/>
                </a:cubicBezTo>
                <a:cubicBezTo>
                  <a:pt x="143358" y="144281"/>
                  <a:pt x="151875" y="135764"/>
                  <a:pt x="151875" y="125297"/>
                </a:cubicBezTo>
                <a:cubicBezTo>
                  <a:pt x="151875" y="114830"/>
                  <a:pt x="143358" y="106313"/>
                  <a:pt x="132891" y="106313"/>
                </a:cubicBezTo>
                <a:cubicBezTo>
                  <a:pt x="122423" y="106313"/>
                  <a:pt x="113906" y="114830"/>
                  <a:pt x="113906" y="125297"/>
                </a:cubicBezTo>
                <a:close/>
                <a:moveTo>
                  <a:pt x="469318" y="240697"/>
                </a:moveTo>
                <a:cubicBezTo>
                  <a:pt x="491525" y="262904"/>
                  <a:pt x="491525" y="299034"/>
                  <a:pt x="469318" y="321240"/>
                </a:cubicBezTo>
                <a:lnTo>
                  <a:pt x="365312" y="425053"/>
                </a:lnTo>
                <a:cubicBezTo>
                  <a:pt x="362995" y="427367"/>
                  <a:pt x="360121" y="429039"/>
                  <a:pt x="356966" y="429911"/>
                </a:cubicBezTo>
                <a:lnTo>
                  <a:pt x="280342" y="451138"/>
                </a:lnTo>
                <a:cubicBezTo>
                  <a:pt x="278666" y="451602"/>
                  <a:pt x="276964" y="451828"/>
                  <a:pt x="275273" y="451828"/>
                </a:cubicBezTo>
                <a:cubicBezTo>
                  <a:pt x="270227" y="451828"/>
                  <a:pt x="265307" y="449815"/>
                  <a:pt x="261684" y="446099"/>
                </a:cubicBezTo>
                <a:cubicBezTo>
                  <a:pt x="256849" y="441146"/>
                  <a:pt x="255095" y="433949"/>
                  <a:pt x="257109" y="427326"/>
                </a:cubicBezTo>
                <a:lnTo>
                  <a:pt x="279808" y="352598"/>
                </a:lnTo>
                <a:cubicBezTo>
                  <a:pt x="280717" y="349605"/>
                  <a:pt x="282348" y="346884"/>
                  <a:pt x="284562" y="344678"/>
                </a:cubicBezTo>
                <a:lnTo>
                  <a:pt x="388790" y="240679"/>
                </a:lnTo>
                <a:cubicBezTo>
                  <a:pt x="410982" y="218491"/>
                  <a:pt x="447112" y="218491"/>
                  <a:pt x="469318" y="240697"/>
                </a:cubicBezTo>
                <a:close/>
                <a:moveTo>
                  <a:pt x="411931" y="324874"/>
                </a:moveTo>
                <a:lnTo>
                  <a:pt x="385079" y="298021"/>
                </a:lnTo>
                <a:lnTo>
                  <a:pt x="314751" y="368193"/>
                </a:lnTo>
                <a:lnTo>
                  <a:pt x="303472" y="405335"/>
                </a:lnTo>
                <a:lnTo>
                  <a:pt x="342019" y="394656"/>
                </a:lnTo>
                <a:close/>
                <a:moveTo>
                  <a:pt x="442469" y="267546"/>
                </a:moveTo>
                <a:cubicBezTo>
                  <a:pt x="435068" y="260142"/>
                  <a:pt x="423025" y="260142"/>
                  <a:pt x="415624" y="267546"/>
                </a:cubicBezTo>
                <a:lnTo>
                  <a:pt x="411957" y="271202"/>
                </a:lnTo>
                <a:lnTo>
                  <a:pt x="438806" y="298051"/>
                </a:lnTo>
                <a:lnTo>
                  <a:pt x="442484" y="294380"/>
                </a:lnTo>
                <a:cubicBezTo>
                  <a:pt x="449874" y="286990"/>
                  <a:pt x="449874" y="274947"/>
                  <a:pt x="442469" y="267546"/>
                </a:cubicBezTo>
                <a:close/>
              </a:path>
            </a:pathLst>
          </a:custGeom>
          <a:solidFill>
            <a:schemeClr val="bg1"/>
          </a:solidFill>
          <a:ln w="949" cap="flat">
            <a:noFill/>
            <a:prstDash val="solid"/>
            <a:miter/>
          </a:ln>
        </p:spPr>
        <p:txBody>
          <a:bodyPr rtlCol="0" anchor="ctr"/>
          <a:lstStyle/>
          <a:p>
            <a:endParaRPr lang="en-ID"/>
          </a:p>
        </p:txBody>
      </p:sp>
      <p:grpSp>
        <p:nvGrpSpPr>
          <p:cNvPr id="26" name="Group 25">
            <a:extLst>
              <a:ext uri="{FF2B5EF4-FFF2-40B4-BE49-F238E27FC236}">
                <a16:creationId xmlns:a16="http://schemas.microsoft.com/office/drawing/2014/main" id="{E1A27B88-4FB8-41B6-AAF2-A835FCC25AD1}"/>
              </a:ext>
            </a:extLst>
          </p:cNvPr>
          <p:cNvGrpSpPr/>
          <p:nvPr/>
        </p:nvGrpSpPr>
        <p:grpSpPr>
          <a:xfrm>
            <a:off x="8724663" y="4655143"/>
            <a:ext cx="1769980" cy="693627"/>
            <a:chOff x="8869516" y="1846824"/>
            <a:chExt cx="2093368" cy="820358"/>
          </a:xfrm>
        </p:grpSpPr>
        <p:sp>
          <p:nvSpPr>
            <p:cNvPr id="27" name="TextBox 26">
              <a:extLst>
                <a:ext uri="{FF2B5EF4-FFF2-40B4-BE49-F238E27FC236}">
                  <a16:creationId xmlns:a16="http://schemas.microsoft.com/office/drawing/2014/main" id="{B70462CC-4A26-4C8E-9223-78B314928E1D}"/>
                </a:ext>
              </a:extLst>
            </p:cNvPr>
            <p:cNvSpPr txBox="1"/>
            <p:nvPr/>
          </p:nvSpPr>
          <p:spPr>
            <a:xfrm>
              <a:off x="8869516" y="2151501"/>
              <a:ext cx="2093368" cy="515681"/>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a:t>suscipit eros iste metus auctor id dapibus quam aliquam as</a:t>
              </a:r>
              <a:endParaRPr lang="en-ID" sz="1000"/>
            </a:p>
          </p:txBody>
        </p:sp>
        <p:sp>
          <p:nvSpPr>
            <p:cNvPr id="28" name="RightSub">
              <a:extLst>
                <a:ext uri="{FF2B5EF4-FFF2-40B4-BE49-F238E27FC236}">
                  <a16:creationId xmlns:a16="http://schemas.microsoft.com/office/drawing/2014/main" id="{0231D24D-DD4B-4EE0-87E1-0138D40BEC77}"/>
                </a:ext>
              </a:extLst>
            </p:cNvPr>
            <p:cNvSpPr txBox="1"/>
            <p:nvPr/>
          </p:nvSpPr>
          <p:spPr>
            <a:xfrm>
              <a:off x="8869516" y="1846824"/>
              <a:ext cx="788677"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a:t>Description</a:t>
              </a:r>
            </a:p>
          </p:txBody>
        </p:sp>
      </p:grpSp>
    </p:spTree>
    <p:extLst>
      <p:ext uri="{BB962C8B-B14F-4D97-AF65-F5344CB8AC3E}">
        <p14:creationId xmlns:p14="http://schemas.microsoft.com/office/powerpoint/2010/main" val="1307175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onut 26">
            <a:extLst>
              <a:ext uri="{FF2B5EF4-FFF2-40B4-BE49-F238E27FC236}">
                <a16:creationId xmlns:a16="http://schemas.microsoft.com/office/drawing/2014/main" id="{33EBDEDA-3BB8-41A5-90B9-FB23542ED02E}"/>
              </a:ext>
            </a:extLst>
          </p:cNvPr>
          <p:cNvSpPr/>
          <p:nvPr/>
        </p:nvSpPr>
        <p:spPr>
          <a:xfrm>
            <a:off x="-3103" y="2838454"/>
            <a:ext cx="4019551" cy="4019546"/>
          </a:xfrm>
          <a:custGeom>
            <a:avLst/>
            <a:gdLst>
              <a:gd name="connsiteX0" fmla="*/ 0 w 4019551"/>
              <a:gd name="connsiteY0" fmla="*/ 0 h 4019546"/>
              <a:gd name="connsiteX1" fmla="*/ 4019551 w 4019551"/>
              <a:gd name="connsiteY1" fmla="*/ 4019546 h 4019546"/>
              <a:gd name="connsiteX2" fmla="*/ 2668984 w 4019551"/>
              <a:gd name="connsiteY2" fmla="*/ 4019546 h 4019546"/>
              <a:gd name="connsiteX3" fmla="*/ 0 w 4019551"/>
              <a:gd name="connsiteY3" fmla="*/ 1350567 h 4019546"/>
            </a:gdLst>
            <a:ahLst/>
            <a:cxnLst>
              <a:cxn ang="0">
                <a:pos x="connsiteX0" y="connsiteY0"/>
              </a:cxn>
              <a:cxn ang="0">
                <a:pos x="connsiteX1" y="connsiteY1"/>
              </a:cxn>
              <a:cxn ang="0">
                <a:pos x="connsiteX2" y="connsiteY2"/>
              </a:cxn>
              <a:cxn ang="0">
                <a:pos x="connsiteX3" y="connsiteY3"/>
              </a:cxn>
            </a:cxnLst>
            <a:rect l="l" t="t" r="r" b="b"/>
            <a:pathLst>
              <a:path w="4019551" h="4019546">
                <a:moveTo>
                  <a:pt x="0" y="0"/>
                </a:moveTo>
                <a:cubicBezTo>
                  <a:pt x="2219937" y="0"/>
                  <a:pt x="4019551" y="1799612"/>
                  <a:pt x="4019551" y="4019546"/>
                </a:cubicBezTo>
                <a:lnTo>
                  <a:pt x="2668984" y="4019546"/>
                </a:lnTo>
                <a:cubicBezTo>
                  <a:pt x="2668984" y="2545510"/>
                  <a:pt x="1474039" y="1350567"/>
                  <a:pt x="0" y="135056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sp>
        <p:nvSpPr>
          <p:cNvPr id="10" name="PpHolder3">
            <a:extLst>
              <a:ext uri="{FF2B5EF4-FFF2-40B4-BE49-F238E27FC236}">
                <a16:creationId xmlns:a16="http://schemas.microsoft.com/office/drawing/2014/main" id="{25D25DC6-103C-418F-BBD5-12210704E548}"/>
              </a:ext>
            </a:extLst>
          </p:cNvPr>
          <p:cNvSpPr>
            <a:spLocks noGrp="1"/>
          </p:cNvSpPr>
          <p:nvPr>
            <p:ph type="pic" sz="quarter" idx="10"/>
          </p:nvPr>
        </p:nvSpPr>
        <p:spPr/>
      </p:sp>
      <p:pic>
        <p:nvPicPr>
          <p:cNvPr id="12" name="Mockup">
            <a:extLst>
              <a:ext uri="{FF2B5EF4-FFF2-40B4-BE49-F238E27FC236}">
                <a16:creationId xmlns:a16="http://schemas.microsoft.com/office/drawing/2014/main" id="{7C9CA827-3EE0-490D-B466-76C7C56070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15730" y="1430521"/>
            <a:ext cx="4113208" cy="7036270"/>
          </a:xfrm>
          <a:custGeom>
            <a:avLst/>
            <a:gdLst>
              <a:gd name="connsiteX0" fmla="*/ 0 w 3835819"/>
              <a:gd name="connsiteY0" fmla="*/ 0 h 6560525"/>
              <a:gd name="connsiteX1" fmla="*/ 3835819 w 3835819"/>
              <a:gd name="connsiteY1" fmla="*/ 0 h 6560525"/>
              <a:gd name="connsiteX2" fmla="*/ 3835819 w 3835819"/>
              <a:gd name="connsiteY2" fmla="*/ 4957172 h 6560525"/>
              <a:gd name="connsiteX3" fmla="*/ 3453652 w 3835819"/>
              <a:gd name="connsiteY3" fmla="*/ 4957172 h 6560525"/>
              <a:gd name="connsiteX4" fmla="*/ 3453652 w 3835819"/>
              <a:gd name="connsiteY4" fmla="*/ 6560525 h 6560525"/>
              <a:gd name="connsiteX5" fmla="*/ 438784 w 3835819"/>
              <a:gd name="connsiteY5" fmla="*/ 6560525 h 6560525"/>
              <a:gd name="connsiteX6" fmla="*/ 438784 w 3835819"/>
              <a:gd name="connsiteY6" fmla="*/ 4957172 h 6560525"/>
              <a:gd name="connsiteX7" fmla="*/ 0 w 3835819"/>
              <a:gd name="connsiteY7" fmla="*/ 4957172 h 656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19" h="6560525">
                <a:moveTo>
                  <a:pt x="0" y="0"/>
                </a:moveTo>
                <a:lnTo>
                  <a:pt x="3835819" y="0"/>
                </a:lnTo>
                <a:lnTo>
                  <a:pt x="3835819" y="4957172"/>
                </a:lnTo>
                <a:lnTo>
                  <a:pt x="3453652" y="4957172"/>
                </a:lnTo>
                <a:lnTo>
                  <a:pt x="3453652" y="6560525"/>
                </a:lnTo>
                <a:lnTo>
                  <a:pt x="438784" y="6560525"/>
                </a:lnTo>
                <a:lnTo>
                  <a:pt x="438784" y="4957172"/>
                </a:lnTo>
                <a:lnTo>
                  <a:pt x="0" y="4957172"/>
                </a:lnTo>
                <a:close/>
              </a:path>
            </a:pathLst>
          </a:custGeom>
        </p:spPr>
      </p:pic>
      <p:sp>
        <p:nvSpPr>
          <p:cNvPr id="16" name="Oval 15">
            <a:extLst>
              <a:ext uri="{FF2B5EF4-FFF2-40B4-BE49-F238E27FC236}">
                <a16:creationId xmlns:a16="http://schemas.microsoft.com/office/drawing/2014/main" id="{39D35D1D-4113-454C-A239-9E158CEB913C}"/>
              </a:ext>
            </a:extLst>
          </p:cNvPr>
          <p:cNvSpPr/>
          <p:nvPr/>
        </p:nvSpPr>
        <p:spPr>
          <a:xfrm>
            <a:off x="4466399" y="1093505"/>
            <a:ext cx="1070866" cy="1070865"/>
          </a:xfrm>
          <a:prstGeom prst="ellipse">
            <a:avLst/>
          </a:prstGeom>
          <a:gradFill>
            <a:gsLst>
              <a:gs pos="0">
                <a:schemeClr val="accent1"/>
              </a:gs>
              <a:gs pos="100000">
                <a:schemeClr val="accent2"/>
              </a:gs>
            </a:gsLst>
            <a:lin ang="3600000" scaled="0"/>
          </a:gradFill>
          <a:ln w="635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7" name="Shape">
            <a:extLst>
              <a:ext uri="{FF2B5EF4-FFF2-40B4-BE49-F238E27FC236}">
                <a16:creationId xmlns:a16="http://schemas.microsoft.com/office/drawing/2014/main" id="{E34B8E4A-6103-4170-BAE0-2DE8853E4D74}"/>
              </a:ext>
            </a:extLst>
          </p:cNvPr>
          <p:cNvSpPr>
            <a:spLocks noChangeAspect="1"/>
          </p:cNvSpPr>
          <p:nvPr/>
        </p:nvSpPr>
        <p:spPr>
          <a:xfrm>
            <a:off x="4783963" y="1426392"/>
            <a:ext cx="435738" cy="405094"/>
          </a:xfrm>
          <a:custGeom>
            <a:avLst/>
            <a:gdLst>
              <a:gd name="connsiteX0" fmla="*/ 486000 w 486000"/>
              <a:gd name="connsiteY0" fmla="*/ 75938 h 451828"/>
              <a:gd name="connsiteX1" fmla="*/ 486000 w 486000"/>
              <a:gd name="connsiteY1" fmla="*/ 176555 h 451828"/>
              <a:gd name="connsiteX2" fmla="*/ 467016 w 486000"/>
              <a:gd name="connsiteY2" fmla="*/ 195539 h 451828"/>
              <a:gd name="connsiteX3" fmla="*/ 448031 w 486000"/>
              <a:gd name="connsiteY3" fmla="*/ 176555 h 451828"/>
              <a:gd name="connsiteX4" fmla="*/ 448031 w 486000"/>
              <a:gd name="connsiteY4" fmla="*/ 75938 h 451828"/>
              <a:gd name="connsiteX5" fmla="*/ 410063 w 486000"/>
              <a:gd name="connsiteY5" fmla="*/ 37969 h 451828"/>
              <a:gd name="connsiteX6" fmla="*/ 75938 w 486000"/>
              <a:gd name="connsiteY6" fmla="*/ 37969 h 451828"/>
              <a:gd name="connsiteX7" fmla="*/ 37969 w 486000"/>
              <a:gd name="connsiteY7" fmla="*/ 75938 h 451828"/>
              <a:gd name="connsiteX8" fmla="*/ 37969 w 486000"/>
              <a:gd name="connsiteY8" fmla="*/ 341719 h 451828"/>
              <a:gd name="connsiteX9" fmla="*/ 75938 w 486000"/>
              <a:gd name="connsiteY9" fmla="*/ 379688 h 451828"/>
              <a:gd name="connsiteX10" fmla="*/ 208828 w 486000"/>
              <a:gd name="connsiteY10" fmla="*/ 379688 h 451828"/>
              <a:gd name="connsiteX11" fmla="*/ 227813 w 486000"/>
              <a:gd name="connsiteY11" fmla="*/ 398672 h 451828"/>
              <a:gd name="connsiteX12" fmla="*/ 208828 w 486000"/>
              <a:gd name="connsiteY12" fmla="*/ 417656 h 451828"/>
              <a:gd name="connsiteX13" fmla="*/ 75938 w 486000"/>
              <a:gd name="connsiteY13" fmla="*/ 417656 h 451828"/>
              <a:gd name="connsiteX14" fmla="*/ 0 w 486000"/>
              <a:gd name="connsiteY14" fmla="*/ 341719 h 451828"/>
              <a:gd name="connsiteX15" fmla="*/ 0 w 486000"/>
              <a:gd name="connsiteY15" fmla="*/ 75938 h 451828"/>
              <a:gd name="connsiteX16" fmla="*/ 75938 w 486000"/>
              <a:gd name="connsiteY16" fmla="*/ 0 h 451828"/>
              <a:gd name="connsiteX17" fmla="*/ 410063 w 486000"/>
              <a:gd name="connsiteY17" fmla="*/ 0 h 451828"/>
              <a:gd name="connsiteX18" fmla="*/ 486000 w 486000"/>
              <a:gd name="connsiteY18" fmla="*/ 75938 h 451828"/>
              <a:gd name="connsiteX19" fmla="*/ 79634 w 486000"/>
              <a:gd name="connsiteY19" fmla="*/ 309382 h 451828"/>
              <a:gd name="connsiteX20" fmla="*/ 106235 w 486000"/>
              <a:gd name="connsiteY20" fmla="*/ 305734 h 451828"/>
              <a:gd name="connsiteX21" fmla="*/ 133198 w 486000"/>
              <a:gd name="connsiteY21" fmla="*/ 270201 h 451828"/>
              <a:gd name="connsiteX22" fmla="*/ 183292 w 486000"/>
              <a:gd name="connsiteY22" fmla="*/ 333558 h 451828"/>
              <a:gd name="connsiteX23" fmla="*/ 198183 w 486000"/>
              <a:gd name="connsiteY23" fmla="*/ 340770 h 451828"/>
              <a:gd name="connsiteX24" fmla="*/ 198205 w 486000"/>
              <a:gd name="connsiteY24" fmla="*/ 340770 h 451828"/>
              <a:gd name="connsiteX25" fmla="*/ 213103 w 486000"/>
              <a:gd name="connsiteY25" fmla="*/ 333524 h 451828"/>
              <a:gd name="connsiteX26" fmla="*/ 359150 w 486000"/>
              <a:gd name="connsiteY26" fmla="*/ 147963 h 451828"/>
              <a:gd name="connsiteX27" fmla="*/ 388772 w 486000"/>
              <a:gd name="connsiteY27" fmla="*/ 183885 h 451828"/>
              <a:gd name="connsiteX28" fmla="*/ 415495 w 486000"/>
              <a:gd name="connsiteY28" fmla="*/ 186455 h 451828"/>
              <a:gd name="connsiteX29" fmla="*/ 418064 w 486000"/>
              <a:gd name="connsiteY29" fmla="*/ 159732 h 451828"/>
              <a:gd name="connsiteX30" fmla="*/ 373451 w 486000"/>
              <a:gd name="connsiteY30" fmla="*/ 105627 h 451828"/>
              <a:gd name="connsiteX31" fmla="*/ 358590 w 486000"/>
              <a:gd name="connsiteY31" fmla="*/ 98719 h 451828"/>
              <a:gd name="connsiteX32" fmla="*/ 343884 w 486000"/>
              <a:gd name="connsiteY32" fmla="*/ 105960 h 451828"/>
              <a:gd name="connsiteX33" fmla="*/ 198149 w 486000"/>
              <a:gd name="connsiteY33" fmla="*/ 291132 h 451828"/>
              <a:gd name="connsiteX34" fmla="*/ 147782 w 486000"/>
              <a:gd name="connsiteY34" fmla="*/ 227427 h 451828"/>
              <a:gd name="connsiteX35" fmla="*/ 132702 w 486000"/>
              <a:gd name="connsiteY35" fmla="*/ 220219 h 451828"/>
              <a:gd name="connsiteX36" fmla="*/ 117766 w 486000"/>
              <a:gd name="connsiteY36" fmla="*/ 227727 h 451828"/>
              <a:gd name="connsiteX37" fmla="*/ 75989 w 486000"/>
              <a:gd name="connsiteY37" fmla="*/ 282782 h 451828"/>
              <a:gd name="connsiteX38" fmla="*/ 79634 w 486000"/>
              <a:gd name="connsiteY38" fmla="*/ 309382 h 451828"/>
              <a:gd name="connsiteX39" fmla="*/ 75938 w 486000"/>
              <a:gd name="connsiteY39" fmla="*/ 125297 h 451828"/>
              <a:gd name="connsiteX40" fmla="*/ 132891 w 486000"/>
              <a:gd name="connsiteY40" fmla="*/ 68344 h 451828"/>
              <a:gd name="connsiteX41" fmla="*/ 189844 w 486000"/>
              <a:gd name="connsiteY41" fmla="*/ 125297 h 451828"/>
              <a:gd name="connsiteX42" fmla="*/ 132891 w 486000"/>
              <a:gd name="connsiteY42" fmla="*/ 182250 h 451828"/>
              <a:gd name="connsiteX43" fmla="*/ 75938 w 486000"/>
              <a:gd name="connsiteY43" fmla="*/ 125297 h 451828"/>
              <a:gd name="connsiteX44" fmla="*/ 113906 w 486000"/>
              <a:gd name="connsiteY44" fmla="*/ 125297 h 451828"/>
              <a:gd name="connsiteX45" fmla="*/ 132891 w 486000"/>
              <a:gd name="connsiteY45" fmla="*/ 144281 h 451828"/>
              <a:gd name="connsiteX46" fmla="*/ 151875 w 486000"/>
              <a:gd name="connsiteY46" fmla="*/ 125297 h 451828"/>
              <a:gd name="connsiteX47" fmla="*/ 132891 w 486000"/>
              <a:gd name="connsiteY47" fmla="*/ 106313 h 451828"/>
              <a:gd name="connsiteX48" fmla="*/ 113906 w 486000"/>
              <a:gd name="connsiteY48" fmla="*/ 125297 h 451828"/>
              <a:gd name="connsiteX49" fmla="*/ 469318 w 486000"/>
              <a:gd name="connsiteY49" fmla="*/ 240697 h 451828"/>
              <a:gd name="connsiteX50" fmla="*/ 469318 w 486000"/>
              <a:gd name="connsiteY50" fmla="*/ 321240 h 451828"/>
              <a:gd name="connsiteX51" fmla="*/ 365312 w 486000"/>
              <a:gd name="connsiteY51" fmla="*/ 425053 h 451828"/>
              <a:gd name="connsiteX52" fmla="*/ 356966 w 486000"/>
              <a:gd name="connsiteY52" fmla="*/ 429911 h 451828"/>
              <a:gd name="connsiteX53" fmla="*/ 280342 w 486000"/>
              <a:gd name="connsiteY53" fmla="*/ 451138 h 451828"/>
              <a:gd name="connsiteX54" fmla="*/ 275273 w 486000"/>
              <a:gd name="connsiteY54" fmla="*/ 451828 h 451828"/>
              <a:gd name="connsiteX55" fmla="*/ 261684 w 486000"/>
              <a:gd name="connsiteY55" fmla="*/ 446099 h 451828"/>
              <a:gd name="connsiteX56" fmla="*/ 257109 w 486000"/>
              <a:gd name="connsiteY56" fmla="*/ 427326 h 451828"/>
              <a:gd name="connsiteX57" fmla="*/ 279808 w 486000"/>
              <a:gd name="connsiteY57" fmla="*/ 352598 h 451828"/>
              <a:gd name="connsiteX58" fmla="*/ 284562 w 486000"/>
              <a:gd name="connsiteY58" fmla="*/ 344678 h 451828"/>
              <a:gd name="connsiteX59" fmla="*/ 388790 w 486000"/>
              <a:gd name="connsiteY59" fmla="*/ 240679 h 451828"/>
              <a:gd name="connsiteX60" fmla="*/ 469318 w 486000"/>
              <a:gd name="connsiteY60" fmla="*/ 240697 h 451828"/>
              <a:gd name="connsiteX61" fmla="*/ 411931 w 486000"/>
              <a:gd name="connsiteY61" fmla="*/ 324874 h 451828"/>
              <a:gd name="connsiteX62" fmla="*/ 385079 w 486000"/>
              <a:gd name="connsiteY62" fmla="*/ 298021 h 451828"/>
              <a:gd name="connsiteX63" fmla="*/ 314751 w 486000"/>
              <a:gd name="connsiteY63" fmla="*/ 368193 h 451828"/>
              <a:gd name="connsiteX64" fmla="*/ 303472 w 486000"/>
              <a:gd name="connsiteY64" fmla="*/ 405335 h 451828"/>
              <a:gd name="connsiteX65" fmla="*/ 342019 w 486000"/>
              <a:gd name="connsiteY65" fmla="*/ 394656 h 451828"/>
              <a:gd name="connsiteX66" fmla="*/ 442469 w 486000"/>
              <a:gd name="connsiteY66" fmla="*/ 267546 h 451828"/>
              <a:gd name="connsiteX67" fmla="*/ 415624 w 486000"/>
              <a:gd name="connsiteY67" fmla="*/ 267546 h 451828"/>
              <a:gd name="connsiteX68" fmla="*/ 411957 w 486000"/>
              <a:gd name="connsiteY68" fmla="*/ 271202 h 451828"/>
              <a:gd name="connsiteX69" fmla="*/ 438806 w 486000"/>
              <a:gd name="connsiteY69" fmla="*/ 298051 h 451828"/>
              <a:gd name="connsiteX70" fmla="*/ 442484 w 486000"/>
              <a:gd name="connsiteY70" fmla="*/ 294380 h 451828"/>
              <a:gd name="connsiteX71" fmla="*/ 442469 w 486000"/>
              <a:gd name="connsiteY71" fmla="*/ 267546 h 45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86000" h="451828">
                <a:moveTo>
                  <a:pt x="486000" y="75938"/>
                </a:moveTo>
                <a:lnTo>
                  <a:pt x="486000" y="176555"/>
                </a:lnTo>
                <a:cubicBezTo>
                  <a:pt x="486000" y="187041"/>
                  <a:pt x="477502" y="195539"/>
                  <a:pt x="467016" y="195539"/>
                </a:cubicBezTo>
                <a:cubicBezTo>
                  <a:pt x="456530" y="195539"/>
                  <a:pt x="448031" y="187041"/>
                  <a:pt x="448031" y="176555"/>
                </a:cubicBezTo>
                <a:lnTo>
                  <a:pt x="448031" y="75938"/>
                </a:lnTo>
                <a:cubicBezTo>
                  <a:pt x="448031" y="55003"/>
                  <a:pt x="430997" y="37969"/>
                  <a:pt x="410063" y="37969"/>
                </a:cubicBezTo>
                <a:lnTo>
                  <a:pt x="75938" y="37969"/>
                </a:lnTo>
                <a:cubicBezTo>
                  <a:pt x="55003" y="37969"/>
                  <a:pt x="37969" y="55003"/>
                  <a:pt x="37969" y="75938"/>
                </a:cubicBezTo>
                <a:lnTo>
                  <a:pt x="37969" y="341719"/>
                </a:lnTo>
                <a:cubicBezTo>
                  <a:pt x="37969" y="362653"/>
                  <a:pt x="55003" y="379688"/>
                  <a:pt x="75938" y="379688"/>
                </a:cubicBezTo>
                <a:lnTo>
                  <a:pt x="208828" y="379688"/>
                </a:lnTo>
                <a:cubicBezTo>
                  <a:pt x="219314" y="379688"/>
                  <a:pt x="227813" y="388186"/>
                  <a:pt x="227813" y="398672"/>
                </a:cubicBezTo>
                <a:cubicBezTo>
                  <a:pt x="227813" y="409158"/>
                  <a:pt x="219314" y="417656"/>
                  <a:pt x="208828" y="417656"/>
                </a:cubicBezTo>
                <a:lnTo>
                  <a:pt x="75938" y="417656"/>
                </a:lnTo>
                <a:cubicBezTo>
                  <a:pt x="34064" y="417656"/>
                  <a:pt x="0" y="383592"/>
                  <a:pt x="0" y="341719"/>
                </a:cubicBezTo>
                <a:lnTo>
                  <a:pt x="0" y="75938"/>
                </a:lnTo>
                <a:cubicBezTo>
                  <a:pt x="0" y="34064"/>
                  <a:pt x="34064" y="0"/>
                  <a:pt x="75938" y="0"/>
                </a:cubicBezTo>
                <a:lnTo>
                  <a:pt x="410063" y="0"/>
                </a:lnTo>
                <a:cubicBezTo>
                  <a:pt x="451936" y="0"/>
                  <a:pt x="486000" y="34064"/>
                  <a:pt x="486000" y="75938"/>
                </a:cubicBezTo>
                <a:close/>
                <a:moveTo>
                  <a:pt x="79634" y="309382"/>
                </a:moveTo>
                <a:cubicBezTo>
                  <a:pt x="87988" y="315719"/>
                  <a:pt x="99894" y="314088"/>
                  <a:pt x="106235" y="305734"/>
                </a:cubicBezTo>
                <a:lnTo>
                  <a:pt x="133198" y="270201"/>
                </a:lnTo>
                <a:lnTo>
                  <a:pt x="183292" y="333558"/>
                </a:lnTo>
                <a:cubicBezTo>
                  <a:pt x="186892" y="338115"/>
                  <a:pt x="192380" y="340770"/>
                  <a:pt x="198183" y="340770"/>
                </a:cubicBezTo>
                <a:lnTo>
                  <a:pt x="198205" y="340770"/>
                </a:lnTo>
                <a:cubicBezTo>
                  <a:pt x="204019" y="340762"/>
                  <a:pt x="209507" y="338092"/>
                  <a:pt x="213103" y="333524"/>
                </a:cubicBezTo>
                <a:lnTo>
                  <a:pt x="359150" y="147963"/>
                </a:lnTo>
                <a:lnTo>
                  <a:pt x="388772" y="183885"/>
                </a:lnTo>
                <a:cubicBezTo>
                  <a:pt x="395439" y="191976"/>
                  <a:pt x="407404" y="193125"/>
                  <a:pt x="415495" y="186455"/>
                </a:cubicBezTo>
                <a:cubicBezTo>
                  <a:pt x="423585" y="179784"/>
                  <a:pt x="424735" y="167819"/>
                  <a:pt x="418064" y="159732"/>
                </a:cubicBezTo>
                <a:lnTo>
                  <a:pt x="373451" y="105627"/>
                </a:lnTo>
                <a:cubicBezTo>
                  <a:pt x="369795" y="101192"/>
                  <a:pt x="364337" y="98645"/>
                  <a:pt x="358590" y="98719"/>
                </a:cubicBezTo>
                <a:cubicBezTo>
                  <a:pt x="352846" y="98785"/>
                  <a:pt x="347440" y="101448"/>
                  <a:pt x="343884" y="105960"/>
                </a:cubicBezTo>
                <a:lnTo>
                  <a:pt x="198149" y="291132"/>
                </a:lnTo>
                <a:lnTo>
                  <a:pt x="147782" y="227427"/>
                </a:lnTo>
                <a:cubicBezTo>
                  <a:pt x="144140" y="222822"/>
                  <a:pt x="138590" y="220193"/>
                  <a:pt x="132702" y="220219"/>
                </a:cubicBezTo>
                <a:cubicBezTo>
                  <a:pt x="126832" y="220278"/>
                  <a:pt x="121318" y="223048"/>
                  <a:pt x="117766" y="227727"/>
                </a:cubicBezTo>
                <a:lnTo>
                  <a:pt x="75989" y="282782"/>
                </a:lnTo>
                <a:cubicBezTo>
                  <a:pt x="69649" y="291132"/>
                  <a:pt x="71284" y="303042"/>
                  <a:pt x="79634" y="309382"/>
                </a:cubicBezTo>
                <a:close/>
                <a:moveTo>
                  <a:pt x="75938" y="125297"/>
                </a:moveTo>
                <a:cubicBezTo>
                  <a:pt x="75938" y="93891"/>
                  <a:pt x="101485" y="68344"/>
                  <a:pt x="132891" y="68344"/>
                </a:cubicBezTo>
                <a:cubicBezTo>
                  <a:pt x="164296" y="68344"/>
                  <a:pt x="189844" y="93891"/>
                  <a:pt x="189844" y="125297"/>
                </a:cubicBezTo>
                <a:cubicBezTo>
                  <a:pt x="189844" y="156703"/>
                  <a:pt x="164296" y="182250"/>
                  <a:pt x="132891" y="182250"/>
                </a:cubicBezTo>
                <a:cubicBezTo>
                  <a:pt x="101485" y="182250"/>
                  <a:pt x="75938" y="156703"/>
                  <a:pt x="75938" y="125297"/>
                </a:cubicBezTo>
                <a:close/>
                <a:moveTo>
                  <a:pt x="113906" y="125297"/>
                </a:moveTo>
                <a:cubicBezTo>
                  <a:pt x="113906" y="135764"/>
                  <a:pt x="122423" y="144281"/>
                  <a:pt x="132891" y="144281"/>
                </a:cubicBezTo>
                <a:cubicBezTo>
                  <a:pt x="143358" y="144281"/>
                  <a:pt x="151875" y="135764"/>
                  <a:pt x="151875" y="125297"/>
                </a:cubicBezTo>
                <a:cubicBezTo>
                  <a:pt x="151875" y="114830"/>
                  <a:pt x="143358" y="106313"/>
                  <a:pt x="132891" y="106313"/>
                </a:cubicBezTo>
                <a:cubicBezTo>
                  <a:pt x="122423" y="106313"/>
                  <a:pt x="113906" y="114830"/>
                  <a:pt x="113906" y="125297"/>
                </a:cubicBezTo>
                <a:close/>
                <a:moveTo>
                  <a:pt x="469318" y="240697"/>
                </a:moveTo>
                <a:cubicBezTo>
                  <a:pt x="491525" y="262904"/>
                  <a:pt x="491525" y="299034"/>
                  <a:pt x="469318" y="321240"/>
                </a:cubicBezTo>
                <a:lnTo>
                  <a:pt x="365312" y="425053"/>
                </a:lnTo>
                <a:cubicBezTo>
                  <a:pt x="362995" y="427367"/>
                  <a:pt x="360121" y="429039"/>
                  <a:pt x="356966" y="429911"/>
                </a:cubicBezTo>
                <a:lnTo>
                  <a:pt x="280342" y="451138"/>
                </a:lnTo>
                <a:cubicBezTo>
                  <a:pt x="278666" y="451602"/>
                  <a:pt x="276964" y="451828"/>
                  <a:pt x="275273" y="451828"/>
                </a:cubicBezTo>
                <a:cubicBezTo>
                  <a:pt x="270227" y="451828"/>
                  <a:pt x="265307" y="449815"/>
                  <a:pt x="261684" y="446099"/>
                </a:cubicBezTo>
                <a:cubicBezTo>
                  <a:pt x="256849" y="441146"/>
                  <a:pt x="255095" y="433949"/>
                  <a:pt x="257109" y="427326"/>
                </a:cubicBezTo>
                <a:lnTo>
                  <a:pt x="279808" y="352598"/>
                </a:lnTo>
                <a:cubicBezTo>
                  <a:pt x="280717" y="349605"/>
                  <a:pt x="282348" y="346884"/>
                  <a:pt x="284562" y="344678"/>
                </a:cubicBezTo>
                <a:lnTo>
                  <a:pt x="388790" y="240679"/>
                </a:lnTo>
                <a:cubicBezTo>
                  <a:pt x="410982" y="218491"/>
                  <a:pt x="447112" y="218491"/>
                  <a:pt x="469318" y="240697"/>
                </a:cubicBezTo>
                <a:close/>
                <a:moveTo>
                  <a:pt x="411931" y="324874"/>
                </a:moveTo>
                <a:lnTo>
                  <a:pt x="385079" y="298021"/>
                </a:lnTo>
                <a:lnTo>
                  <a:pt x="314751" y="368193"/>
                </a:lnTo>
                <a:lnTo>
                  <a:pt x="303472" y="405335"/>
                </a:lnTo>
                <a:lnTo>
                  <a:pt x="342019" y="394656"/>
                </a:lnTo>
                <a:close/>
                <a:moveTo>
                  <a:pt x="442469" y="267546"/>
                </a:moveTo>
                <a:cubicBezTo>
                  <a:pt x="435068" y="260142"/>
                  <a:pt x="423025" y="260142"/>
                  <a:pt x="415624" y="267546"/>
                </a:cubicBezTo>
                <a:lnTo>
                  <a:pt x="411957" y="271202"/>
                </a:lnTo>
                <a:lnTo>
                  <a:pt x="438806" y="298051"/>
                </a:lnTo>
                <a:lnTo>
                  <a:pt x="442484" y="294380"/>
                </a:lnTo>
                <a:cubicBezTo>
                  <a:pt x="449874" y="286990"/>
                  <a:pt x="449874" y="274947"/>
                  <a:pt x="442469" y="267546"/>
                </a:cubicBezTo>
                <a:close/>
              </a:path>
            </a:pathLst>
          </a:custGeom>
          <a:solidFill>
            <a:schemeClr val="bg1"/>
          </a:solidFill>
          <a:ln w="949" cap="flat">
            <a:noFill/>
            <a:prstDash val="solid"/>
            <a:miter/>
          </a:ln>
        </p:spPr>
        <p:txBody>
          <a:bodyPr rtlCol="0" anchor="ctr"/>
          <a:lstStyle/>
          <a:p>
            <a:endParaRPr lang="en-ID"/>
          </a:p>
        </p:txBody>
      </p:sp>
      <p:grpSp>
        <p:nvGrpSpPr>
          <p:cNvPr id="18" name="Group 17">
            <a:extLst>
              <a:ext uri="{FF2B5EF4-FFF2-40B4-BE49-F238E27FC236}">
                <a16:creationId xmlns:a16="http://schemas.microsoft.com/office/drawing/2014/main" id="{3212813E-E186-4F1D-B544-E74DD4AB9CDF}"/>
              </a:ext>
            </a:extLst>
          </p:cNvPr>
          <p:cNvGrpSpPr/>
          <p:nvPr/>
        </p:nvGrpSpPr>
        <p:grpSpPr>
          <a:xfrm>
            <a:off x="6096794" y="2372504"/>
            <a:ext cx="4701112" cy="2112989"/>
            <a:chOff x="6371590" y="1672040"/>
            <a:chExt cx="4701112" cy="2112989"/>
          </a:xfrm>
        </p:grpSpPr>
        <p:sp>
          <p:nvSpPr>
            <p:cNvPr id="19" name="Grand Title">
              <a:extLst>
                <a:ext uri="{FF2B5EF4-FFF2-40B4-BE49-F238E27FC236}">
                  <a16:creationId xmlns:a16="http://schemas.microsoft.com/office/drawing/2014/main" id="{F8EB498A-DE29-4EFE-9EAB-D5237BDB1DB7}"/>
                </a:ext>
              </a:extLst>
            </p:cNvPr>
            <p:cNvSpPr txBox="1"/>
            <p:nvPr/>
          </p:nvSpPr>
          <p:spPr>
            <a:xfrm>
              <a:off x="6371591" y="1672040"/>
              <a:ext cx="3635611"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IMAGE </a:t>
              </a:r>
              <a:r>
                <a:rPr lang="en-US" sz="3600">
                  <a:solidFill>
                    <a:schemeClr val="accent2"/>
                  </a:solidFill>
                  <a:latin typeface="+mj-lt"/>
                </a:rPr>
                <a:t>GALLERY</a:t>
              </a:r>
              <a:endParaRPr lang="en-ID" sz="3600">
                <a:solidFill>
                  <a:schemeClr val="accent2"/>
                </a:solidFill>
                <a:latin typeface="+mj-lt"/>
              </a:endParaRPr>
            </a:p>
          </p:txBody>
        </p:sp>
        <p:sp>
          <p:nvSpPr>
            <p:cNvPr id="20" name="Justify Text Body">
              <a:extLst>
                <a:ext uri="{FF2B5EF4-FFF2-40B4-BE49-F238E27FC236}">
                  <a16:creationId xmlns:a16="http://schemas.microsoft.com/office/drawing/2014/main" id="{B2A98295-7B4E-4708-BE04-DDA5222556C7}"/>
                </a:ext>
              </a:extLst>
            </p:cNvPr>
            <p:cNvSpPr txBox="1"/>
            <p:nvPr/>
          </p:nvSpPr>
          <p:spPr>
            <a:xfrm>
              <a:off x="6371591" y="2297072"/>
              <a:ext cx="4701111" cy="933589"/>
            </a:xfrm>
            <a:prstGeom prst="rect">
              <a:avLst/>
            </a:prstGeom>
            <a:noFill/>
          </p:spPr>
          <p:txBody>
            <a:bodyPr wrap="square" lIns="0" tIns="0" rIns="0" bIns="0" rtlCol="0">
              <a:spAutoFit/>
            </a:bodyPr>
            <a:lstStyle/>
            <a:p>
              <a:pPr>
                <a:lnSpc>
                  <a:spcPct val="150000"/>
                </a:lnSpc>
              </a:pPr>
              <a:r>
                <a:rPr lang="en-US" sz="1400">
                  <a:solidFill>
                    <a:schemeClr val="tx1">
                      <a:lumMod val="50000"/>
                      <a:lumOff val="50000"/>
                    </a:schemeClr>
                  </a:solidFill>
                </a:rPr>
                <a:t>asuscipit eros iste metus auctor id dapibus quam aliquam sied pretium viverra ornare ipraesent turpisa antes dolor elementum ipsum volutpat tincidunt dapibus integer</a:t>
              </a:r>
              <a:endParaRPr lang="en-ID" sz="1400">
                <a:solidFill>
                  <a:schemeClr val="tx1">
                    <a:lumMod val="50000"/>
                    <a:lumOff val="50000"/>
                  </a:schemeClr>
                </a:solidFill>
              </a:endParaRPr>
            </a:p>
          </p:txBody>
        </p:sp>
        <p:grpSp>
          <p:nvGrpSpPr>
            <p:cNvPr id="21" name="Group 20">
              <a:extLst>
                <a:ext uri="{FF2B5EF4-FFF2-40B4-BE49-F238E27FC236}">
                  <a16:creationId xmlns:a16="http://schemas.microsoft.com/office/drawing/2014/main" id="{0B60A899-C50F-45DC-8E20-3330B6E9578A}"/>
                </a:ext>
              </a:extLst>
            </p:cNvPr>
            <p:cNvGrpSpPr/>
            <p:nvPr/>
          </p:nvGrpSpPr>
          <p:grpSpPr>
            <a:xfrm>
              <a:off x="6371590" y="3565235"/>
              <a:ext cx="1516738" cy="219794"/>
              <a:chOff x="1148144" y="4567675"/>
              <a:chExt cx="1516738" cy="219794"/>
            </a:xfrm>
            <a:gradFill>
              <a:gsLst>
                <a:gs pos="0">
                  <a:schemeClr val="accent1"/>
                </a:gs>
                <a:gs pos="100000">
                  <a:schemeClr val="accent2"/>
                </a:gs>
              </a:gsLst>
              <a:lin ang="3600000" scaled="0"/>
            </a:gradFill>
          </p:grpSpPr>
          <p:sp>
            <p:nvSpPr>
              <p:cNvPr id="22" name="Base Shape">
                <a:extLst>
                  <a:ext uri="{FF2B5EF4-FFF2-40B4-BE49-F238E27FC236}">
                    <a16:creationId xmlns:a16="http://schemas.microsoft.com/office/drawing/2014/main" id="{0A1E7E8C-24C7-47F8-A4A8-59601DBDCE33}"/>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23" name="Shape">
                <a:extLst>
                  <a:ext uri="{FF2B5EF4-FFF2-40B4-BE49-F238E27FC236}">
                    <a16:creationId xmlns:a16="http://schemas.microsoft.com/office/drawing/2014/main" id="{78F11715-6CEC-4325-B6C4-3868751862AC}"/>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grpSp>
        <p:nvGrpSpPr>
          <p:cNvPr id="24" name="Group 23">
            <a:extLst>
              <a:ext uri="{FF2B5EF4-FFF2-40B4-BE49-F238E27FC236}">
                <a16:creationId xmlns:a16="http://schemas.microsoft.com/office/drawing/2014/main" id="{2B5B78F2-8F25-4EC6-925C-A0306771BFCF}"/>
              </a:ext>
            </a:extLst>
          </p:cNvPr>
          <p:cNvGrpSpPr/>
          <p:nvPr/>
        </p:nvGrpSpPr>
        <p:grpSpPr>
          <a:xfrm>
            <a:off x="6096794" y="4820067"/>
            <a:ext cx="2446184" cy="740694"/>
            <a:chOff x="7869891" y="4542730"/>
            <a:chExt cx="2446184" cy="740694"/>
          </a:xfrm>
        </p:grpSpPr>
        <p:sp>
          <p:nvSpPr>
            <p:cNvPr id="25" name="TextBox 24">
              <a:extLst>
                <a:ext uri="{FF2B5EF4-FFF2-40B4-BE49-F238E27FC236}">
                  <a16:creationId xmlns:a16="http://schemas.microsoft.com/office/drawing/2014/main" id="{F4BA577F-0369-4656-A10D-31725B69E424}"/>
                </a:ext>
              </a:extLst>
            </p:cNvPr>
            <p:cNvSpPr txBox="1"/>
            <p:nvPr/>
          </p:nvSpPr>
          <p:spPr>
            <a:xfrm>
              <a:off x="7869891" y="4847407"/>
              <a:ext cx="244618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a:t>suscipit eros iste metus auctor id dapibus quam aliquam as pretiun viverra ornareis</a:t>
              </a:r>
              <a:endParaRPr lang="en-ID" sz="1000"/>
            </a:p>
          </p:txBody>
        </p:sp>
        <p:sp>
          <p:nvSpPr>
            <p:cNvPr id="26" name="RightSub">
              <a:extLst>
                <a:ext uri="{FF2B5EF4-FFF2-40B4-BE49-F238E27FC236}">
                  <a16:creationId xmlns:a16="http://schemas.microsoft.com/office/drawing/2014/main" id="{3CB7EF5E-77E4-495D-9F88-2A6BA3C22297}"/>
                </a:ext>
              </a:extLst>
            </p:cNvPr>
            <p:cNvSpPr txBox="1"/>
            <p:nvPr/>
          </p:nvSpPr>
          <p:spPr>
            <a:xfrm>
              <a:off x="7869891" y="4542730"/>
              <a:ext cx="788677" cy="246221"/>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a:t>Description</a:t>
              </a:r>
            </a:p>
          </p:txBody>
        </p:sp>
      </p:grpSp>
    </p:spTree>
    <p:extLst>
      <p:ext uri="{BB962C8B-B14F-4D97-AF65-F5344CB8AC3E}">
        <p14:creationId xmlns:p14="http://schemas.microsoft.com/office/powerpoint/2010/main" val="1713278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PpHolder1">
            <a:extLst>
              <a:ext uri="{FF2B5EF4-FFF2-40B4-BE49-F238E27FC236}">
                <a16:creationId xmlns:a16="http://schemas.microsoft.com/office/drawing/2014/main" id="{A3E1BFE9-003B-4ABD-8766-156596A1E44F}"/>
              </a:ext>
            </a:extLst>
          </p:cNvPr>
          <p:cNvSpPr>
            <a:spLocks noGrp="1"/>
          </p:cNvSpPr>
          <p:nvPr>
            <p:ph type="pic" sz="quarter" idx="10"/>
          </p:nvPr>
        </p:nvSpPr>
        <p:spPr/>
      </p:sp>
      <p:sp>
        <p:nvSpPr>
          <p:cNvPr id="3" name="Shapes">
            <a:extLst>
              <a:ext uri="{FF2B5EF4-FFF2-40B4-BE49-F238E27FC236}">
                <a16:creationId xmlns:a16="http://schemas.microsoft.com/office/drawing/2014/main" id="{D87892EF-A85C-410A-A615-6B499A2A0569}"/>
              </a:ext>
            </a:extLst>
          </p:cNvPr>
          <p:cNvSpPr/>
          <p:nvPr/>
        </p:nvSpPr>
        <p:spPr>
          <a:xfrm flipH="1">
            <a:off x="7773989" y="1"/>
            <a:ext cx="4419599" cy="5559227"/>
          </a:xfrm>
          <a:custGeom>
            <a:avLst/>
            <a:gdLst>
              <a:gd name="connsiteX0" fmla="*/ 0 w 4419599"/>
              <a:gd name="connsiteY0" fmla="*/ 0 h 5559227"/>
              <a:gd name="connsiteX1" fmla="*/ 4419599 w 4419599"/>
              <a:gd name="connsiteY1" fmla="*/ 0 h 5559227"/>
              <a:gd name="connsiteX2" fmla="*/ 4419599 w 4419599"/>
              <a:gd name="connsiteY2" fmla="*/ 4995077 h 5559227"/>
              <a:gd name="connsiteX3" fmla="*/ 3855449 w 4419599"/>
              <a:gd name="connsiteY3" fmla="*/ 5559227 h 5559227"/>
              <a:gd name="connsiteX4" fmla="*/ 0 w 4419599"/>
              <a:gd name="connsiteY4" fmla="*/ 5559227 h 5559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9599" h="5559227">
                <a:moveTo>
                  <a:pt x="0" y="0"/>
                </a:moveTo>
                <a:lnTo>
                  <a:pt x="4419599" y="0"/>
                </a:lnTo>
                <a:lnTo>
                  <a:pt x="4419599" y="4995077"/>
                </a:lnTo>
                <a:cubicBezTo>
                  <a:pt x="4419599" y="5306649"/>
                  <a:pt x="4167021" y="5559227"/>
                  <a:pt x="3855449" y="5559227"/>
                </a:cubicBezTo>
                <a:lnTo>
                  <a:pt x="0" y="5559227"/>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grpSp>
        <p:nvGrpSpPr>
          <p:cNvPr id="8" name="Shape">
            <a:extLst>
              <a:ext uri="{FF2B5EF4-FFF2-40B4-BE49-F238E27FC236}">
                <a16:creationId xmlns:a16="http://schemas.microsoft.com/office/drawing/2014/main" id="{8B3C4CE1-F6F9-429D-A174-AECE155D6064}"/>
              </a:ext>
            </a:extLst>
          </p:cNvPr>
          <p:cNvGrpSpPr>
            <a:grpSpLocks noChangeAspect="1"/>
          </p:cNvGrpSpPr>
          <p:nvPr/>
        </p:nvGrpSpPr>
        <p:grpSpPr>
          <a:xfrm>
            <a:off x="7082112" y="2257122"/>
            <a:ext cx="1383754" cy="1383754"/>
            <a:chOff x="4914581" y="5257483"/>
            <a:chExt cx="805545" cy="805545"/>
          </a:xfrm>
        </p:grpSpPr>
        <p:sp>
          <p:nvSpPr>
            <p:cNvPr id="9" name="Oval 8">
              <a:extLst>
                <a:ext uri="{FF2B5EF4-FFF2-40B4-BE49-F238E27FC236}">
                  <a16:creationId xmlns:a16="http://schemas.microsoft.com/office/drawing/2014/main" id="{434DBF79-DDA6-49C8-8648-36FBF6EA63E5}"/>
                </a:ext>
              </a:extLst>
            </p:cNvPr>
            <p:cNvSpPr/>
            <p:nvPr/>
          </p:nvSpPr>
          <p:spPr>
            <a:xfrm>
              <a:off x="4914581" y="5257483"/>
              <a:ext cx="805545" cy="805545"/>
            </a:xfrm>
            <a:prstGeom prst="ellipse">
              <a:avLst/>
            </a:prstGeom>
            <a:gradFill>
              <a:gsLst>
                <a:gs pos="0">
                  <a:schemeClr val="accent1"/>
                </a:gs>
                <a:gs pos="100000">
                  <a:schemeClr val="accent2"/>
                </a:gs>
              </a:gsLst>
              <a:lin ang="3600000" scaled="0"/>
            </a:gra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0" name="Icon 8">
              <a:extLst>
                <a:ext uri="{FF2B5EF4-FFF2-40B4-BE49-F238E27FC236}">
                  <a16:creationId xmlns:a16="http://schemas.microsoft.com/office/drawing/2014/main" id="{EEA466B0-9CF3-4ABF-B8B5-C2CE7F294A19}"/>
                </a:ext>
              </a:extLst>
            </p:cNvPr>
            <p:cNvSpPr/>
            <p:nvPr/>
          </p:nvSpPr>
          <p:spPr>
            <a:xfrm>
              <a:off x="5182762" y="5525665"/>
              <a:ext cx="269183" cy="269182"/>
            </a:xfrm>
            <a:custGeom>
              <a:avLst/>
              <a:gdLst>
                <a:gd name="connsiteX0" fmla="*/ 466799 w 485775"/>
                <a:gd name="connsiteY0" fmla="*/ 312148 h 485775"/>
                <a:gd name="connsiteX1" fmla="*/ 485775 w 485775"/>
                <a:gd name="connsiteY1" fmla="*/ 293173 h 485775"/>
                <a:gd name="connsiteX2" fmla="*/ 485775 w 485775"/>
                <a:gd name="connsiteY2" fmla="*/ 56927 h 485775"/>
                <a:gd name="connsiteX3" fmla="*/ 430931 w 485775"/>
                <a:gd name="connsiteY3" fmla="*/ 11782 h 485775"/>
                <a:gd name="connsiteX4" fmla="*/ 327329 w 485775"/>
                <a:gd name="connsiteY4" fmla="*/ 0 h 485775"/>
                <a:gd name="connsiteX5" fmla="*/ 223727 w 485775"/>
                <a:gd name="connsiteY5" fmla="*/ 11782 h 485775"/>
                <a:gd name="connsiteX6" fmla="*/ 168883 w 485775"/>
                <a:gd name="connsiteY6" fmla="*/ 56927 h 485775"/>
                <a:gd name="connsiteX7" fmla="*/ 168883 w 485775"/>
                <a:gd name="connsiteY7" fmla="*/ 131143 h 485775"/>
                <a:gd name="connsiteX8" fmla="*/ 0 w 485775"/>
                <a:gd name="connsiteY8" fmla="*/ 308353 h 485775"/>
                <a:gd name="connsiteX9" fmla="*/ 177422 w 485775"/>
                <a:gd name="connsiteY9" fmla="*/ 485775 h 485775"/>
                <a:gd name="connsiteX10" fmla="*/ 233963 w 485775"/>
                <a:gd name="connsiteY10" fmla="*/ 476536 h 485775"/>
                <a:gd name="connsiteX11" fmla="*/ 327329 w 485775"/>
                <a:gd name="connsiteY11" fmla="*/ 485775 h 485775"/>
                <a:gd name="connsiteX12" fmla="*/ 430931 w 485775"/>
                <a:gd name="connsiteY12" fmla="*/ 473993 h 485775"/>
                <a:gd name="connsiteX13" fmla="*/ 485775 w 485775"/>
                <a:gd name="connsiteY13" fmla="*/ 428848 h 485775"/>
                <a:gd name="connsiteX14" fmla="*/ 485775 w 485775"/>
                <a:gd name="connsiteY14" fmla="*/ 381409 h 485775"/>
                <a:gd name="connsiteX15" fmla="*/ 466799 w 485775"/>
                <a:gd name="connsiteY15" fmla="*/ 362434 h 485775"/>
                <a:gd name="connsiteX16" fmla="*/ 447824 w 485775"/>
                <a:gd name="connsiteY16" fmla="*/ 381409 h 485775"/>
                <a:gd name="connsiteX17" fmla="*/ 447824 w 485775"/>
                <a:gd name="connsiteY17" fmla="*/ 426069 h 485775"/>
                <a:gd name="connsiteX18" fmla="*/ 411859 w 485775"/>
                <a:gd name="connsiteY18" fmla="*/ 439626 h 485775"/>
                <a:gd name="connsiteX19" fmla="*/ 327329 w 485775"/>
                <a:gd name="connsiteY19" fmla="*/ 447824 h 485775"/>
                <a:gd name="connsiteX20" fmla="*/ 288877 w 485775"/>
                <a:gd name="connsiteY20" fmla="*/ 446289 h 485775"/>
                <a:gd name="connsiteX21" fmla="*/ 322203 w 485775"/>
                <a:gd name="connsiteY21" fmla="*/ 410792 h 485775"/>
                <a:gd name="connsiteX22" fmla="*/ 327329 w 485775"/>
                <a:gd name="connsiteY22" fmla="*/ 410821 h 485775"/>
                <a:gd name="connsiteX23" fmla="*/ 393521 w 485775"/>
                <a:gd name="connsiteY23" fmla="*/ 406478 h 485775"/>
                <a:gd name="connsiteX24" fmla="*/ 409691 w 485775"/>
                <a:gd name="connsiteY24" fmla="*/ 385060 h 485775"/>
                <a:gd name="connsiteX25" fmla="*/ 388273 w 485775"/>
                <a:gd name="connsiteY25" fmla="*/ 368890 h 485775"/>
                <a:gd name="connsiteX26" fmla="*/ 342791 w 485775"/>
                <a:gd name="connsiteY26" fmla="*/ 372626 h 485775"/>
                <a:gd name="connsiteX27" fmla="*/ 352490 w 485775"/>
                <a:gd name="connsiteY27" fmla="*/ 337172 h 485775"/>
                <a:gd name="connsiteX28" fmla="*/ 393521 w 485775"/>
                <a:gd name="connsiteY28" fmla="*/ 333422 h 485775"/>
                <a:gd name="connsiteX29" fmla="*/ 409691 w 485775"/>
                <a:gd name="connsiteY29" fmla="*/ 312004 h 485775"/>
                <a:gd name="connsiteX30" fmla="*/ 388277 w 485775"/>
                <a:gd name="connsiteY30" fmla="*/ 295834 h 485775"/>
                <a:gd name="connsiteX31" fmla="*/ 354603 w 485775"/>
                <a:gd name="connsiteY31" fmla="*/ 299051 h 485775"/>
                <a:gd name="connsiteX32" fmla="*/ 349295 w 485775"/>
                <a:gd name="connsiteY32" fmla="*/ 264246 h 485775"/>
                <a:gd name="connsiteX33" fmla="*/ 393521 w 485775"/>
                <a:gd name="connsiteY33" fmla="*/ 260366 h 485775"/>
                <a:gd name="connsiteX34" fmla="*/ 409691 w 485775"/>
                <a:gd name="connsiteY34" fmla="*/ 238948 h 485775"/>
                <a:gd name="connsiteX35" fmla="*/ 388277 w 485775"/>
                <a:gd name="connsiteY35" fmla="*/ 222778 h 485775"/>
                <a:gd name="connsiteX36" fmla="*/ 334904 w 485775"/>
                <a:gd name="connsiteY36" fmla="*/ 226699 h 485775"/>
                <a:gd name="connsiteX37" fmla="*/ 308075 w 485775"/>
                <a:gd name="connsiteY37" fmla="*/ 188451 h 485775"/>
                <a:gd name="connsiteX38" fmla="*/ 327329 w 485775"/>
                <a:gd name="connsiteY38" fmla="*/ 188807 h 485775"/>
                <a:gd name="connsiteX39" fmla="*/ 393521 w 485775"/>
                <a:gd name="connsiteY39" fmla="*/ 184463 h 485775"/>
                <a:gd name="connsiteX40" fmla="*/ 409691 w 485775"/>
                <a:gd name="connsiteY40" fmla="*/ 163046 h 485775"/>
                <a:gd name="connsiteX41" fmla="*/ 388273 w 485775"/>
                <a:gd name="connsiteY41" fmla="*/ 146875 h 485775"/>
                <a:gd name="connsiteX42" fmla="*/ 327329 w 485775"/>
                <a:gd name="connsiteY42" fmla="*/ 150856 h 485775"/>
                <a:gd name="connsiteX43" fmla="*/ 242799 w 485775"/>
                <a:gd name="connsiteY43" fmla="*/ 142658 h 485775"/>
                <a:gd name="connsiteX44" fmla="*/ 237376 w 485775"/>
                <a:gd name="connsiteY44" fmla="*/ 141368 h 485775"/>
                <a:gd name="connsiteX45" fmla="*/ 220932 w 485775"/>
                <a:gd name="connsiteY45" fmla="*/ 136339 h 485775"/>
                <a:gd name="connsiteX46" fmla="*/ 206834 w 485775"/>
                <a:gd name="connsiteY46" fmla="*/ 129101 h 485775"/>
                <a:gd name="connsiteX47" fmla="*/ 206834 w 485775"/>
                <a:gd name="connsiteY47" fmla="*/ 96601 h 485775"/>
                <a:gd name="connsiteX48" fmla="*/ 223727 w 485775"/>
                <a:gd name="connsiteY48" fmla="*/ 102072 h 485775"/>
                <a:gd name="connsiteX49" fmla="*/ 327329 w 485775"/>
                <a:gd name="connsiteY49" fmla="*/ 113854 h 485775"/>
                <a:gd name="connsiteX50" fmla="*/ 393521 w 485775"/>
                <a:gd name="connsiteY50" fmla="*/ 109510 h 485775"/>
                <a:gd name="connsiteX51" fmla="*/ 409691 w 485775"/>
                <a:gd name="connsiteY51" fmla="*/ 88092 h 485775"/>
                <a:gd name="connsiteX52" fmla="*/ 388273 w 485775"/>
                <a:gd name="connsiteY52" fmla="*/ 71922 h 485775"/>
                <a:gd name="connsiteX53" fmla="*/ 327329 w 485775"/>
                <a:gd name="connsiteY53" fmla="*/ 75902 h 485775"/>
                <a:gd name="connsiteX54" fmla="*/ 242799 w 485775"/>
                <a:gd name="connsiteY54" fmla="*/ 67704 h 485775"/>
                <a:gd name="connsiteX55" fmla="*/ 211033 w 485775"/>
                <a:gd name="connsiteY55" fmla="*/ 56927 h 485775"/>
                <a:gd name="connsiteX56" fmla="*/ 242799 w 485775"/>
                <a:gd name="connsiteY56" fmla="*/ 46149 h 485775"/>
                <a:gd name="connsiteX57" fmla="*/ 327329 w 485775"/>
                <a:gd name="connsiteY57" fmla="*/ 37951 h 485775"/>
                <a:gd name="connsiteX58" fmla="*/ 411859 w 485775"/>
                <a:gd name="connsiteY58" fmla="*/ 46149 h 485775"/>
                <a:gd name="connsiteX59" fmla="*/ 447824 w 485775"/>
                <a:gd name="connsiteY59" fmla="*/ 59706 h 485775"/>
                <a:gd name="connsiteX60" fmla="*/ 447824 w 485775"/>
                <a:gd name="connsiteY60" fmla="*/ 293173 h 485775"/>
                <a:gd name="connsiteX61" fmla="*/ 466799 w 485775"/>
                <a:gd name="connsiteY61" fmla="*/ 312148 h 485775"/>
                <a:gd name="connsiteX62" fmla="*/ 316892 w 485775"/>
                <a:gd name="connsiteY62" fmla="*/ 308353 h 485775"/>
                <a:gd name="connsiteX63" fmla="*/ 177422 w 485775"/>
                <a:gd name="connsiteY63" fmla="*/ 447824 h 485775"/>
                <a:gd name="connsiteX64" fmla="*/ 37951 w 485775"/>
                <a:gd name="connsiteY64" fmla="*/ 308353 h 485775"/>
                <a:gd name="connsiteX65" fmla="*/ 177422 w 485775"/>
                <a:gd name="connsiteY65" fmla="*/ 168883 h 485775"/>
                <a:gd name="connsiteX66" fmla="*/ 210029 w 485775"/>
                <a:gd name="connsiteY66" fmla="*/ 172741 h 485775"/>
                <a:gd name="connsiteX67" fmla="*/ 223727 w 485775"/>
                <a:gd name="connsiteY67" fmla="*/ 177025 h 485775"/>
                <a:gd name="connsiteX68" fmla="*/ 225998 w 485775"/>
                <a:gd name="connsiteY68" fmla="*/ 177614 h 485775"/>
                <a:gd name="connsiteX69" fmla="*/ 316892 w 485775"/>
                <a:gd name="connsiteY69" fmla="*/ 308353 h 485775"/>
                <a:gd name="connsiteX70" fmla="*/ 214424 w 485775"/>
                <a:gd name="connsiteY70" fmla="*/ 217270 h 485775"/>
                <a:gd name="connsiteX71" fmla="*/ 233400 w 485775"/>
                <a:gd name="connsiteY71" fmla="*/ 236246 h 485775"/>
                <a:gd name="connsiteX72" fmla="*/ 214424 w 485775"/>
                <a:gd name="connsiteY72" fmla="*/ 255222 h 485775"/>
                <a:gd name="connsiteX73" fmla="*/ 159388 w 485775"/>
                <a:gd name="connsiteY73" fmla="*/ 255222 h 485775"/>
                <a:gd name="connsiteX74" fmla="*/ 159388 w 485775"/>
                <a:gd name="connsiteY74" fmla="*/ 277044 h 485775"/>
                <a:gd name="connsiteX75" fmla="*/ 175517 w 485775"/>
                <a:gd name="connsiteY75" fmla="*/ 277044 h 485775"/>
                <a:gd name="connsiteX76" fmla="*/ 175950 w 485775"/>
                <a:gd name="connsiteY76" fmla="*/ 277047 h 485775"/>
                <a:gd name="connsiteX77" fmla="*/ 205400 w 485775"/>
                <a:gd name="connsiteY77" fmla="*/ 285182 h 485775"/>
                <a:gd name="connsiteX78" fmla="*/ 236239 w 485775"/>
                <a:gd name="connsiteY78" fmla="*/ 340100 h 485775"/>
                <a:gd name="connsiteX79" fmla="*/ 176951 w 485775"/>
                <a:gd name="connsiteY79" fmla="*/ 401085 h 485775"/>
                <a:gd name="connsiteX80" fmla="*/ 174019 w 485775"/>
                <a:gd name="connsiteY80" fmla="*/ 401334 h 485775"/>
                <a:gd name="connsiteX81" fmla="*/ 121418 w 485775"/>
                <a:gd name="connsiteY81" fmla="*/ 371440 h 485775"/>
                <a:gd name="connsiteX82" fmla="*/ 127618 w 485775"/>
                <a:gd name="connsiteY82" fmla="*/ 345330 h 485775"/>
                <a:gd name="connsiteX83" fmla="*/ 153728 w 485775"/>
                <a:gd name="connsiteY83" fmla="*/ 351530 h 485775"/>
                <a:gd name="connsiteX84" fmla="*/ 172856 w 485775"/>
                <a:gd name="connsiteY84" fmla="*/ 363338 h 485775"/>
                <a:gd name="connsiteX85" fmla="*/ 175213 w 485775"/>
                <a:gd name="connsiteY85" fmla="*/ 363179 h 485775"/>
                <a:gd name="connsiteX86" fmla="*/ 198291 w 485775"/>
                <a:gd name="connsiteY86" fmla="*/ 340100 h 485775"/>
                <a:gd name="connsiteX87" fmla="*/ 188177 w 485775"/>
                <a:gd name="connsiteY87" fmla="*/ 319034 h 485775"/>
                <a:gd name="connsiteX88" fmla="*/ 175050 w 485775"/>
                <a:gd name="connsiteY88" fmla="*/ 314995 h 485775"/>
                <a:gd name="connsiteX89" fmla="*/ 140416 w 485775"/>
                <a:gd name="connsiteY89" fmla="*/ 314995 h 485775"/>
                <a:gd name="connsiteX90" fmla="*/ 121440 w 485775"/>
                <a:gd name="connsiteY90" fmla="*/ 296019 h 485775"/>
                <a:gd name="connsiteX91" fmla="*/ 121440 w 485775"/>
                <a:gd name="connsiteY91" fmla="*/ 236246 h 485775"/>
                <a:gd name="connsiteX92" fmla="*/ 140416 w 485775"/>
                <a:gd name="connsiteY92" fmla="*/ 21727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485775" h="485775">
                  <a:moveTo>
                    <a:pt x="466799" y="312148"/>
                  </a:moveTo>
                  <a:cubicBezTo>
                    <a:pt x="477280" y="312148"/>
                    <a:pt x="485775" y="303654"/>
                    <a:pt x="485775" y="293173"/>
                  </a:cubicBezTo>
                  <a:lnTo>
                    <a:pt x="485775" y="56927"/>
                  </a:lnTo>
                  <a:cubicBezTo>
                    <a:pt x="485775" y="36873"/>
                    <a:pt x="467322" y="21685"/>
                    <a:pt x="430931" y="11782"/>
                  </a:cubicBezTo>
                  <a:cubicBezTo>
                    <a:pt x="403013" y="4184"/>
                    <a:pt x="366218" y="0"/>
                    <a:pt x="327329" y="0"/>
                  </a:cubicBezTo>
                  <a:cubicBezTo>
                    <a:pt x="288440" y="0"/>
                    <a:pt x="251645" y="4184"/>
                    <a:pt x="223727" y="11782"/>
                  </a:cubicBezTo>
                  <a:cubicBezTo>
                    <a:pt x="187336" y="21685"/>
                    <a:pt x="168883" y="36873"/>
                    <a:pt x="168883" y="56927"/>
                  </a:cubicBezTo>
                  <a:lnTo>
                    <a:pt x="168883" y="131143"/>
                  </a:lnTo>
                  <a:cubicBezTo>
                    <a:pt x="75002" y="135612"/>
                    <a:pt x="0" y="213386"/>
                    <a:pt x="0" y="308353"/>
                  </a:cubicBezTo>
                  <a:cubicBezTo>
                    <a:pt x="0" y="406185"/>
                    <a:pt x="79590" y="485775"/>
                    <a:pt x="177422" y="485775"/>
                  </a:cubicBezTo>
                  <a:cubicBezTo>
                    <a:pt x="197179" y="485775"/>
                    <a:pt x="216196" y="482525"/>
                    <a:pt x="233963" y="476536"/>
                  </a:cubicBezTo>
                  <a:cubicBezTo>
                    <a:pt x="260644" y="482580"/>
                    <a:pt x="292928" y="485775"/>
                    <a:pt x="327329" y="485775"/>
                  </a:cubicBezTo>
                  <a:cubicBezTo>
                    <a:pt x="366218" y="485775"/>
                    <a:pt x="403013" y="481591"/>
                    <a:pt x="430931" y="473993"/>
                  </a:cubicBezTo>
                  <a:cubicBezTo>
                    <a:pt x="467322" y="464090"/>
                    <a:pt x="485775" y="448902"/>
                    <a:pt x="485775" y="428848"/>
                  </a:cubicBezTo>
                  <a:lnTo>
                    <a:pt x="485775" y="381409"/>
                  </a:lnTo>
                  <a:cubicBezTo>
                    <a:pt x="485775" y="370928"/>
                    <a:pt x="477280" y="362434"/>
                    <a:pt x="466799" y="362434"/>
                  </a:cubicBezTo>
                  <a:cubicBezTo>
                    <a:pt x="456318" y="362434"/>
                    <a:pt x="447824" y="370928"/>
                    <a:pt x="447824" y="381409"/>
                  </a:cubicBezTo>
                  <a:lnTo>
                    <a:pt x="447824" y="426069"/>
                  </a:lnTo>
                  <a:cubicBezTo>
                    <a:pt x="444570" y="428826"/>
                    <a:pt x="434333" y="434582"/>
                    <a:pt x="411859" y="439626"/>
                  </a:cubicBezTo>
                  <a:cubicBezTo>
                    <a:pt x="388299" y="444911"/>
                    <a:pt x="358279" y="447824"/>
                    <a:pt x="327329" y="447824"/>
                  </a:cubicBezTo>
                  <a:cubicBezTo>
                    <a:pt x="314194" y="447824"/>
                    <a:pt x="301245" y="447294"/>
                    <a:pt x="288877" y="446289"/>
                  </a:cubicBezTo>
                  <a:cubicBezTo>
                    <a:pt x="301534" y="436038"/>
                    <a:pt x="312764" y="424097"/>
                    <a:pt x="322203" y="410792"/>
                  </a:cubicBezTo>
                  <a:cubicBezTo>
                    <a:pt x="323915" y="410810"/>
                    <a:pt x="325624" y="410821"/>
                    <a:pt x="327329" y="410821"/>
                  </a:cubicBezTo>
                  <a:cubicBezTo>
                    <a:pt x="350596" y="410821"/>
                    <a:pt x="372867" y="409361"/>
                    <a:pt x="393521" y="406478"/>
                  </a:cubicBezTo>
                  <a:cubicBezTo>
                    <a:pt x="403898" y="405029"/>
                    <a:pt x="411140" y="395441"/>
                    <a:pt x="409691" y="385060"/>
                  </a:cubicBezTo>
                  <a:cubicBezTo>
                    <a:pt x="408242" y="374683"/>
                    <a:pt x="398650" y="367444"/>
                    <a:pt x="388273" y="368890"/>
                  </a:cubicBezTo>
                  <a:cubicBezTo>
                    <a:pt x="374167" y="370858"/>
                    <a:pt x="358679" y="372125"/>
                    <a:pt x="342791" y="372626"/>
                  </a:cubicBezTo>
                  <a:cubicBezTo>
                    <a:pt x="347201" y="361322"/>
                    <a:pt x="350478" y="349458"/>
                    <a:pt x="352490" y="337172"/>
                  </a:cubicBezTo>
                  <a:cubicBezTo>
                    <a:pt x="366751" y="336494"/>
                    <a:pt x="380501" y="335238"/>
                    <a:pt x="393521" y="333422"/>
                  </a:cubicBezTo>
                  <a:cubicBezTo>
                    <a:pt x="403902" y="331973"/>
                    <a:pt x="411140" y="322385"/>
                    <a:pt x="409691" y="312004"/>
                  </a:cubicBezTo>
                  <a:cubicBezTo>
                    <a:pt x="408242" y="301627"/>
                    <a:pt x="398650" y="294388"/>
                    <a:pt x="388277" y="295834"/>
                  </a:cubicBezTo>
                  <a:cubicBezTo>
                    <a:pt x="377581" y="297327"/>
                    <a:pt x="366303" y="298399"/>
                    <a:pt x="354603" y="299051"/>
                  </a:cubicBezTo>
                  <a:cubicBezTo>
                    <a:pt x="353980" y="287102"/>
                    <a:pt x="352175" y="275465"/>
                    <a:pt x="349295" y="264246"/>
                  </a:cubicBezTo>
                  <a:cubicBezTo>
                    <a:pt x="364650" y="263616"/>
                    <a:pt x="379467" y="262326"/>
                    <a:pt x="393521" y="260366"/>
                  </a:cubicBezTo>
                  <a:cubicBezTo>
                    <a:pt x="403898" y="258917"/>
                    <a:pt x="411140" y="249329"/>
                    <a:pt x="409691" y="238948"/>
                  </a:cubicBezTo>
                  <a:cubicBezTo>
                    <a:pt x="408242" y="228571"/>
                    <a:pt x="398650" y="221332"/>
                    <a:pt x="388277" y="222778"/>
                  </a:cubicBezTo>
                  <a:cubicBezTo>
                    <a:pt x="371844" y="225072"/>
                    <a:pt x="353531" y="226414"/>
                    <a:pt x="334904" y="226699"/>
                  </a:cubicBezTo>
                  <a:cubicBezTo>
                    <a:pt x="327651" y="212771"/>
                    <a:pt x="318608" y="199918"/>
                    <a:pt x="308075" y="188451"/>
                  </a:cubicBezTo>
                  <a:cubicBezTo>
                    <a:pt x="314417" y="188681"/>
                    <a:pt x="320839" y="188807"/>
                    <a:pt x="327329" y="188807"/>
                  </a:cubicBezTo>
                  <a:cubicBezTo>
                    <a:pt x="350596" y="188807"/>
                    <a:pt x="372867" y="187347"/>
                    <a:pt x="393521" y="184463"/>
                  </a:cubicBezTo>
                  <a:cubicBezTo>
                    <a:pt x="403898" y="183014"/>
                    <a:pt x="411140" y="173426"/>
                    <a:pt x="409691" y="163046"/>
                  </a:cubicBezTo>
                  <a:cubicBezTo>
                    <a:pt x="408242" y="152665"/>
                    <a:pt x="398650" y="145430"/>
                    <a:pt x="388273" y="146875"/>
                  </a:cubicBezTo>
                  <a:cubicBezTo>
                    <a:pt x="369620" y="149481"/>
                    <a:pt x="348543" y="150856"/>
                    <a:pt x="327329" y="150856"/>
                  </a:cubicBezTo>
                  <a:cubicBezTo>
                    <a:pt x="296379" y="150856"/>
                    <a:pt x="266359" y="147943"/>
                    <a:pt x="242799" y="142658"/>
                  </a:cubicBezTo>
                  <a:cubicBezTo>
                    <a:pt x="240905" y="142232"/>
                    <a:pt x="239104" y="141802"/>
                    <a:pt x="237376" y="141368"/>
                  </a:cubicBezTo>
                  <a:cubicBezTo>
                    <a:pt x="232010" y="139434"/>
                    <a:pt x="226525" y="137751"/>
                    <a:pt x="220932" y="136339"/>
                  </a:cubicBezTo>
                  <a:cubicBezTo>
                    <a:pt x="213090" y="133389"/>
                    <a:pt x="208746" y="130724"/>
                    <a:pt x="206834" y="129101"/>
                  </a:cubicBezTo>
                  <a:lnTo>
                    <a:pt x="206834" y="96601"/>
                  </a:lnTo>
                  <a:cubicBezTo>
                    <a:pt x="211956" y="98573"/>
                    <a:pt x="217578" y="100400"/>
                    <a:pt x="223727" y="102072"/>
                  </a:cubicBezTo>
                  <a:cubicBezTo>
                    <a:pt x="251645" y="109669"/>
                    <a:pt x="288440" y="113854"/>
                    <a:pt x="327329" y="113854"/>
                  </a:cubicBezTo>
                  <a:cubicBezTo>
                    <a:pt x="350596" y="113854"/>
                    <a:pt x="372867" y="112393"/>
                    <a:pt x="393521" y="109510"/>
                  </a:cubicBezTo>
                  <a:cubicBezTo>
                    <a:pt x="403898" y="108061"/>
                    <a:pt x="411140" y="98473"/>
                    <a:pt x="409691" y="88092"/>
                  </a:cubicBezTo>
                  <a:cubicBezTo>
                    <a:pt x="408242" y="77711"/>
                    <a:pt x="398650" y="70473"/>
                    <a:pt x="388273" y="71922"/>
                  </a:cubicBezTo>
                  <a:cubicBezTo>
                    <a:pt x="369620" y="74527"/>
                    <a:pt x="348543" y="75902"/>
                    <a:pt x="327329" y="75902"/>
                  </a:cubicBezTo>
                  <a:cubicBezTo>
                    <a:pt x="296379" y="75902"/>
                    <a:pt x="266359" y="72989"/>
                    <a:pt x="242799" y="67704"/>
                  </a:cubicBezTo>
                  <a:cubicBezTo>
                    <a:pt x="226325" y="64006"/>
                    <a:pt x="216425" y="59925"/>
                    <a:pt x="211033" y="56927"/>
                  </a:cubicBezTo>
                  <a:cubicBezTo>
                    <a:pt x="216425" y="53928"/>
                    <a:pt x="226325" y="49848"/>
                    <a:pt x="242799" y="46149"/>
                  </a:cubicBezTo>
                  <a:cubicBezTo>
                    <a:pt x="266359" y="40864"/>
                    <a:pt x="296379" y="37951"/>
                    <a:pt x="327329" y="37951"/>
                  </a:cubicBezTo>
                  <a:cubicBezTo>
                    <a:pt x="358279" y="37951"/>
                    <a:pt x="388299" y="40864"/>
                    <a:pt x="411859" y="46149"/>
                  </a:cubicBezTo>
                  <a:cubicBezTo>
                    <a:pt x="434341" y="51197"/>
                    <a:pt x="444574" y="56953"/>
                    <a:pt x="447824" y="59706"/>
                  </a:cubicBezTo>
                  <a:lnTo>
                    <a:pt x="447824" y="293173"/>
                  </a:lnTo>
                  <a:cubicBezTo>
                    <a:pt x="447824" y="303654"/>
                    <a:pt x="456318" y="312148"/>
                    <a:pt x="466799" y="312148"/>
                  </a:cubicBezTo>
                  <a:close/>
                  <a:moveTo>
                    <a:pt x="316892" y="308353"/>
                  </a:moveTo>
                  <a:cubicBezTo>
                    <a:pt x="316892" y="385256"/>
                    <a:pt x="254325" y="447824"/>
                    <a:pt x="177422" y="447824"/>
                  </a:cubicBezTo>
                  <a:cubicBezTo>
                    <a:pt x="100519" y="447824"/>
                    <a:pt x="37951" y="385256"/>
                    <a:pt x="37951" y="308353"/>
                  </a:cubicBezTo>
                  <a:cubicBezTo>
                    <a:pt x="37951" y="231450"/>
                    <a:pt x="100519" y="168883"/>
                    <a:pt x="177422" y="168883"/>
                  </a:cubicBezTo>
                  <a:cubicBezTo>
                    <a:pt x="188648" y="168883"/>
                    <a:pt x="199566" y="170224"/>
                    <a:pt x="210029" y="172741"/>
                  </a:cubicBezTo>
                  <a:cubicBezTo>
                    <a:pt x="214272" y="174264"/>
                    <a:pt x="218831" y="175695"/>
                    <a:pt x="223727" y="177025"/>
                  </a:cubicBezTo>
                  <a:cubicBezTo>
                    <a:pt x="224468" y="177229"/>
                    <a:pt x="225242" y="177418"/>
                    <a:pt x="225998" y="177614"/>
                  </a:cubicBezTo>
                  <a:cubicBezTo>
                    <a:pt x="279023" y="197379"/>
                    <a:pt x="316892" y="248525"/>
                    <a:pt x="316892" y="308353"/>
                  </a:cubicBezTo>
                  <a:close/>
                  <a:moveTo>
                    <a:pt x="214424" y="217270"/>
                  </a:moveTo>
                  <a:cubicBezTo>
                    <a:pt x="224905" y="217270"/>
                    <a:pt x="233400" y="225765"/>
                    <a:pt x="233400" y="236246"/>
                  </a:cubicBezTo>
                  <a:cubicBezTo>
                    <a:pt x="233400" y="246727"/>
                    <a:pt x="224905" y="255222"/>
                    <a:pt x="214424" y="255222"/>
                  </a:cubicBezTo>
                  <a:lnTo>
                    <a:pt x="159388" y="255222"/>
                  </a:lnTo>
                  <a:lnTo>
                    <a:pt x="159388" y="277044"/>
                  </a:lnTo>
                  <a:lnTo>
                    <a:pt x="175517" y="277044"/>
                  </a:lnTo>
                  <a:cubicBezTo>
                    <a:pt x="175661" y="277044"/>
                    <a:pt x="175806" y="277047"/>
                    <a:pt x="175950" y="277047"/>
                  </a:cubicBezTo>
                  <a:cubicBezTo>
                    <a:pt x="177485" y="277084"/>
                    <a:pt x="191353" y="277607"/>
                    <a:pt x="205400" y="285182"/>
                  </a:cubicBezTo>
                  <a:cubicBezTo>
                    <a:pt x="225287" y="295908"/>
                    <a:pt x="236239" y="315414"/>
                    <a:pt x="236239" y="340100"/>
                  </a:cubicBezTo>
                  <a:cubicBezTo>
                    <a:pt x="236239" y="373167"/>
                    <a:pt x="209799" y="400155"/>
                    <a:pt x="176951" y="401085"/>
                  </a:cubicBezTo>
                  <a:cubicBezTo>
                    <a:pt x="175995" y="401234"/>
                    <a:pt x="175020" y="401334"/>
                    <a:pt x="174019" y="401334"/>
                  </a:cubicBezTo>
                  <a:cubicBezTo>
                    <a:pt x="152935" y="401334"/>
                    <a:pt x="132781" y="389878"/>
                    <a:pt x="121418" y="371440"/>
                  </a:cubicBezTo>
                  <a:cubicBezTo>
                    <a:pt x="115922" y="362519"/>
                    <a:pt x="118697" y="350826"/>
                    <a:pt x="127618" y="345330"/>
                  </a:cubicBezTo>
                  <a:cubicBezTo>
                    <a:pt x="136539" y="339833"/>
                    <a:pt x="148232" y="342609"/>
                    <a:pt x="153728" y="351530"/>
                  </a:cubicBezTo>
                  <a:cubicBezTo>
                    <a:pt x="157879" y="358268"/>
                    <a:pt x="165447" y="362893"/>
                    <a:pt x="172856" y="363338"/>
                  </a:cubicBezTo>
                  <a:cubicBezTo>
                    <a:pt x="173630" y="363242"/>
                    <a:pt x="174412" y="363179"/>
                    <a:pt x="175213" y="363179"/>
                  </a:cubicBezTo>
                  <a:cubicBezTo>
                    <a:pt x="187936" y="363179"/>
                    <a:pt x="198291" y="352824"/>
                    <a:pt x="198291" y="340100"/>
                  </a:cubicBezTo>
                  <a:cubicBezTo>
                    <a:pt x="198291" y="326543"/>
                    <a:pt x="192517" y="321584"/>
                    <a:pt x="188177" y="319034"/>
                  </a:cubicBezTo>
                  <a:cubicBezTo>
                    <a:pt x="182473" y="315680"/>
                    <a:pt x="176176" y="315080"/>
                    <a:pt x="175050" y="314995"/>
                  </a:cubicBezTo>
                  <a:lnTo>
                    <a:pt x="140416" y="314995"/>
                  </a:lnTo>
                  <a:cubicBezTo>
                    <a:pt x="129935" y="314995"/>
                    <a:pt x="121440" y="306500"/>
                    <a:pt x="121440" y="296019"/>
                  </a:cubicBezTo>
                  <a:lnTo>
                    <a:pt x="121440" y="236246"/>
                  </a:lnTo>
                  <a:cubicBezTo>
                    <a:pt x="121440" y="225765"/>
                    <a:pt x="129935" y="217270"/>
                    <a:pt x="140416" y="217270"/>
                  </a:cubicBezTo>
                  <a:close/>
                </a:path>
              </a:pathLst>
            </a:custGeom>
            <a:solidFill>
              <a:schemeClr val="bg1"/>
            </a:solidFill>
            <a:ln w="949" cap="flat">
              <a:noFill/>
              <a:prstDash val="solid"/>
              <a:miter/>
            </a:ln>
          </p:spPr>
          <p:txBody>
            <a:bodyPr rtlCol="0" anchor="ctr"/>
            <a:lstStyle/>
            <a:p>
              <a:endParaRPr lang="en-ID"/>
            </a:p>
          </p:txBody>
        </p:sp>
      </p:grpSp>
      <p:grpSp>
        <p:nvGrpSpPr>
          <p:cNvPr id="16" name="Group 15">
            <a:extLst>
              <a:ext uri="{FF2B5EF4-FFF2-40B4-BE49-F238E27FC236}">
                <a16:creationId xmlns:a16="http://schemas.microsoft.com/office/drawing/2014/main" id="{17ADC651-B116-448A-A415-A5CE7AD5E343}"/>
              </a:ext>
            </a:extLst>
          </p:cNvPr>
          <p:cNvGrpSpPr/>
          <p:nvPr/>
        </p:nvGrpSpPr>
        <p:grpSpPr>
          <a:xfrm>
            <a:off x="1027230" y="2842288"/>
            <a:ext cx="4727257" cy="2716940"/>
            <a:chOff x="1148144" y="2803968"/>
            <a:chExt cx="4727257" cy="2716940"/>
          </a:xfrm>
        </p:grpSpPr>
        <p:sp>
          <p:nvSpPr>
            <p:cNvPr id="11" name="Grand Title">
              <a:extLst>
                <a:ext uri="{FF2B5EF4-FFF2-40B4-BE49-F238E27FC236}">
                  <a16:creationId xmlns:a16="http://schemas.microsoft.com/office/drawing/2014/main" id="{0B714FFE-A368-4652-82B2-173B9E19B380}"/>
                </a:ext>
              </a:extLst>
            </p:cNvPr>
            <p:cNvSpPr txBox="1"/>
            <p:nvPr/>
          </p:nvSpPr>
          <p:spPr>
            <a:xfrm>
              <a:off x="1148145" y="2803968"/>
              <a:ext cx="4727256" cy="553998"/>
            </a:xfrm>
            <a:prstGeom prst="rect">
              <a:avLst/>
            </a:prstGeom>
            <a:noFill/>
          </p:spPr>
          <p:txBody>
            <a:bodyPr wrap="none" lIns="0" tIns="0" rIns="0" bIns="0" rtlCol="0" anchor="t" anchorCtr="0">
              <a:spAutoFit/>
            </a:bodyPr>
            <a:lstStyle/>
            <a:p>
              <a:r>
                <a:rPr lang="en-US" sz="3600">
                  <a:gradFill>
                    <a:gsLst>
                      <a:gs pos="0">
                        <a:schemeClr val="accent1"/>
                      </a:gs>
                      <a:gs pos="100000">
                        <a:schemeClr val="accent2"/>
                      </a:gs>
                    </a:gsLst>
                    <a:lin ang="3600000" scaled="0"/>
                  </a:gradFill>
                  <a:latin typeface="+mj-lt"/>
                </a:rPr>
                <a:t>DATA</a:t>
              </a:r>
              <a:r>
                <a:rPr lang="en-US" sz="3600">
                  <a:solidFill>
                    <a:schemeClr val="bg1"/>
                  </a:solidFill>
                  <a:latin typeface="+mj-lt"/>
                </a:rPr>
                <a:t> INFORMATION</a:t>
              </a:r>
              <a:endParaRPr lang="en-ID" sz="3600">
                <a:solidFill>
                  <a:schemeClr val="bg1"/>
                </a:solidFill>
                <a:latin typeface="+mj-lt"/>
              </a:endParaRPr>
            </a:p>
          </p:txBody>
        </p:sp>
        <p:sp>
          <p:nvSpPr>
            <p:cNvPr id="12" name="Justify Text Body">
              <a:extLst>
                <a:ext uri="{FF2B5EF4-FFF2-40B4-BE49-F238E27FC236}">
                  <a16:creationId xmlns:a16="http://schemas.microsoft.com/office/drawing/2014/main" id="{9D7FB653-B084-4737-8781-44815A7943EA}"/>
                </a:ext>
              </a:extLst>
            </p:cNvPr>
            <p:cNvSpPr txBox="1"/>
            <p:nvPr/>
          </p:nvSpPr>
          <p:spPr>
            <a:xfrm>
              <a:off x="1148145" y="3429000"/>
              <a:ext cx="4654319" cy="1579920"/>
            </a:xfrm>
            <a:prstGeom prst="rect">
              <a:avLst/>
            </a:prstGeom>
            <a:noFill/>
          </p:spPr>
          <p:txBody>
            <a:bodyPr wrap="square" lIns="0" tIns="0" rIns="0" bIns="0" rtlCol="0">
              <a:spAutoFit/>
            </a:bodyPr>
            <a:lstStyle/>
            <a:p>
              <a:pPr algn="just">
                <a:lnSpc>
                  <a:spcPct val="150000"/>
                </a:lnSpc>
              </a:pPr>
              <a:r>
                <a:rPr lang="en-US" sz="1400">
                  <a:solidFill>
                    <a:schemeClr val="bg1"/>
                  </a:solidFill>
                </a:rPr>
                <a:t>asuscipit eros iste metus auctor id dapibus quam aliquam sied pretium viverra ornare ipraesent turpisa antes dolor elementum ipsum volutpat tincidunt dapibus integer mollis da vel magna hendrerit eleifend nulla dictum pellentesque lacus vitae tristique nullam malesuada</a:t>
              </a:r>
              <a:endParaRPr lang="en-ID" sz="1400">
                <a:solidFill>
                  <a:schemeClr val="bg1"/>
                </a:solidFill>
              </a:endParaRPr>
            </a:p>
          </p:txBody>
        </p:sp>
        <p:grpSp>
          <p:nvGrpSpPr>
            <p:cNvPr id="13" name="Group 12">
              <a:extLst>
                <a:ext uri="{FF2B5EF4-FFF2-40B4-BE49-F238E27FC236}">
                  <a16:creationId xmlns:a16="http://schemas.microsoft.com/office/drawing/2014/main" id="{C676DABC-7E6B-470B-8FF0-68745FD79AF0}"/>
                </a:ext>
              </a:extLst>
            </p:cNvPr>
            <p:cNvGrpSpPr/>
            <p:nvPr/>
          </p:nvGrpSpPr>
          <p:grpSpPr>
            <a:xfrm>
              <a:off x="1148144" y="5301114"/>
              <a:ext cx="1516738" cy="219794"/>
              <a:chOff x="1148144" y="4567675"/>
              <a:chExt cx="1516738" cy="219794"/>
            </a:xfrm>
            <a:gradFill>
              <a:gsLst>
                <a:gs pos="0">
                  <a:schemeClr val="accent1"/>
                </a:gs>
                <a:gs pos="100000">
                  <a:schemeClr val="accent2"/>
                </a:gs>
              </a:gsLst>
              <a:lin ang="3600000" scaled="0"/>
            </a:gradFill>
          </p:grpSpPr>
          <p:sp>
            <p:nvSpPr>
              <p:cNvPr id="14" name="Base Shape">
                <a:extLst>
                  <a:ext uri="{FF2B5EF4-FFF2-40B4-BE49-F238E27FC236}">
                    <a16:creationId xmlns:a16="http://schemas.microsoft.com/office/drawing/2014/main" id="{7ACA233A-0114-4090-8D52-BAA6355E5057}"/>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15" name="Shape">
                <a:extLst>
                  <a:ext uri="{FF2B5EF4-FFF2-40B4-BE49-F238E27FC236}">
                    <a16:creationId xmlns:a16="http://schemas.microsoft.com/office/drawing/2014/main" id="{100F77CE-D785-40F9-B532-D2B597EB5760}"/>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grpSp>
        <p:nvGrpSpPr>
          <p:cNvPr id="17" name="Group 16">
            <a:extLst>
              <a:ext uri="{FF2B5EF4-FFF2-40B4-BE49-F238E27FC236}">
                <a16:creationId xmlns:a16="http://schemas.microsoft.com/office/drawing/2014/main" id="{24229C36-A613-4251-B90C-8EDCB522172D}"/>
              </a:ext>
            </a:extLst>
          </p:cNvPr>
          <p:cNvGrpSpPr/>
          <p:nvPr/>
        </p:nvGrpSpPr>
        <p:grpSpPr>
          <a:xfrm>
            <a:off x="553766" y="320367"/>
            <a:ext cx="11321528" cy="6096308"/>
            <a:chOff x="553766" y="320367"/>
            <a:chExt cx="11321528" cy="6096308"/>
          </a:xfrm>
        </p:grpSpPr>
        <p:grpSp>
          <p:nvGrpSpPr>
            <p:cNvPr id="18" name="Group 17">
              <a:extLst>
                <a:ext uri="{FF2B5EF4-FFF2-40B4-BE49-F238E27FC236}">
                  <a16:creationId xmlns:a16="http://schemas.microsoft.com/office/drawing/2014/main" id="{337199BA-3090-4709-8DCC-D3473F6AF888}"/>
                </a:ext>
              </a:extLst>
            </p:cNvPr>
            <p:cNvGrpSpPr/>
            <p:nvPr/>
          </p:nvGrpSpPr>
          <p:grpSpPr>
            <a:xfrm>
              <a:off x="11644091" y="2919610"/>
              <a:ext cx="209994" cy="1018780"/>
              <a:chOff x="339503" y="441325"/>
              <a:chExt cx="209994" cy="1018780"/>
            </a:xfrm>
          </p:grpSpPr>
          <p:sp>
            <p:nvSpPr>
              <p:cNvPr id="22" name="Facebook">
                <a:extLst>
                  <a:ext uri="{FF2B5EF4-FFF2-40B4-BE49-F238E27FC236}">
                    <a16:creationId xmlns:a16="http://schemas.microsoft.com/office/drawing/2014/main" id="{D4CFAC85-5F5B-471F-A093-3B455AB5ABB7}"/>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23" name="Behance">
                <a:extLst>
                  <a:ext uri="{FF2B5EF4-FFF2-40B4-BE49-F238E27FC236}">
                    <a16:creationId xmlns:a16="http://schemas.microsoft.com/office/drawing/2014/main" id="{7926A23E-C472-4E68-AB26-3BBB3C61E0F8}"/>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24" name="Twitter">
                <a:extLst>
                  <a:ext uri="{FF2B5EF4-FFF2-40B4-BE49-F238E27FC236}">
                    <a16:creationId xmlns:a16="http://schemas.microsoft.com/office/drawing/2014/main" id="{A3FA1EE9-D392-4544-BBCF-1BFF65F8BB38}"/>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19" name="Straight Connector 18">
              <a:extLst>
                <a:ext uri="{FF2B5EF4-FFF2-40B4-BE49-F238E27FC236}">
                  <a16:creationId xmlns:a16="http://schemas.microsoft.com/office/drawing/2014/main" id="{6135780E-3642-4824-A3DD-EC7267B8626C}"/>
                </a:ext>
              </a:extLst>
            </p:cNvPr>
            <p:cNvCxnSpPr>
              <a:cxnSpLocks/>
            </p:cNvCxnSpPr>
            <p:nvPr/>
          </p:nvCxnSpPr>
          <p:spPr>
            <a:xfrm>
              <a:off x="11749088" y="4145280"/>
              <a:ext cx="0" cy="227139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08F0EB0-87B4-4E6F-B6BA-5C58DA93E6B2}"/>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gradFill>
              <a:gsLst>
                <a:gs pos="0">
                  <a:schemeClr val="accent1"/>
                </a:gs>
                <a:gs pos="100000">
                  <a:schemeClr val="accent2"/>
                </a:gs>
              </a:gsLst>
              <a:lin ang="3600000" scaled="0"/>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gradFill>
                  <a:gsLst>
                    <a:gs pos="0">
                      <a:schemeClr val="accent1"/>
                    </a:gs>
                    <a:gs pos="100000">
                      <a:schemeClr val="accent2"/>
                    </a:gs>
                  </a:gsLst>
                  <a:lin ang="3600000" scaled="0"/>
                </a:gradFill>
                <a:latin typeface="+mj-lt"/>
              </a:endParaRPr>
            </a:p>
          </p:txBody>
        </p:sp>
        <p:sp>
          <p:nvSpPr>
            <p:cNvPr id="21" name="Freeform: Shape 20">
              <a:extLst>
                <a:ext uri="{FF2B5EF4-FFF2-40B4-BE49-F238E27FC236}">
                  <a16:creationId xmlns:a16="http://schemas.microsoft.com/office/drawing/2014/main" id="{BF20EF3F-C3C8-4DED-A0BF-3F4BACA284E7}"/>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gradFill>
              <a:gsLst>
                <a:gs pos="0">
                  <a:schemeClr val="accent1"/>
                </a:gs>
                <a:gs pos="100000">
                  <a:schemeClr val="accent2"/>
                </a:gs>
              </a:gsLst>
              <a:lin ang="3600000" scaled="0"/>
            </a:gradFill>
            <a:ln w="9525" cap="flat">
              <a:noFill/>
              <a:prstDash val="solid"/>
              <a:miter/>
            </a:ln>
          </p:spPr>
          <p:txBody>
            <a:bodyPr rtlCol="0" anchor="ctr"/>
            <a:lstStyle/>
            <a:p>
              <a:endParaRPr lang="en-ID">
                <a:gradFill>
                  <a:gsLst>
                    <a:gs pos="0">
                      <a:schemeClr val="accent1"/>
                    </a:gs>
                    <a:gs pos="100000">
                      <a:schemeClr val="accent2"/>
                    </a:gs>
                  </a:gsLst>
                  <a:lin ang="3600000" scaled="0"/>
                </a:gradFill>
              </a:endParaRPr>
            </a:p>
          </p:txBody>
        </p:sp>
      </p:grpSp>
    </p:spTree>
    <p:extLst>
      <p:ext uri="{BB962C8B-B14F-4D97-AF65-F5344CB8AC3E}">
        <p14:creationId xmlns:p14="http://schemas.microsoft.com/office/powerpoint/2010/main" val="1536509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sp>
        <p:nvSpPr>
          <p:cNvPr id="10" name="Freeform 69">
            <a:extLst>
              <a:ext uri="{FF2B5EF4-FFF2-40B4-BE49-F238E27FC236}">
                <a16:creationId xmlns:a16="http://schemas.microsoft.com/office/drawing/2014/main" id="{8F7DEB49-CC32-47E7-8BF0-674F77352EAF}"/>
              </a:ext>
            </a:extLst>
          </p:cNvPr>
          <p:cNvSpPr/>
          <p:nvPr/>
        </p:nvSpPr>
        <p:spPr bwMode="black">
          <a:xfrm>
            <a:off x="4180812" y="2406896"/>
            <a:ext cx="652500" cy="405313"/>
          </a:xfrm>
          <a:custGeom>
            <a:avLst/>
            <a:gdLst>
              <a:gd name="connsiteX0" fmla="*/ 0 w 1112520"/>
              <a:gd name="connsiteY0" fmla="*/ 0 h 508000"/>
              <a:gd name="connsiteX1" fmla="*/ 604520 w 1112520"/>
              <a:gd name="connsiteY1" fmla="*/ 0 h 508000"/>
              <a:gd name="connsiteX2" fmla="*/ 1112520 w 1112520"/>
              <a:gd name="connsiteY2" fmla="*/ 508000 h 508000"/>
            </a:gdLst>
            <a:ahLst/>
            <a:cxnLst>
              <a:cxn ang="0">
                <a:pos x="connsiteX0" y="connsiteY0"/>
              </a:cxn>
              <a:cxn ang="0">
                <a:pos x="connsiteX1" y="connsiteY1"/>
              </a:cxn>
              <a:cxn ang="0">
                <a:pos x="connsiteX2" y="connsiteY2"/>
              </a:cxn>
            </a:cxnLst>
            <a:rect l="l" t="t" r="r" b="b"/>
            <a:pathLst>
              <a:path w="1112520" h="508000">
                <a:moveTo>
                  <a:pt x="0" y="0"/>
                </a:moveTo>
                <a:lnTo>
                  <a:pt x="604520" y="0"/>
                </a:lnTo>
                <a:lnTo>
                  <a:pt x="1112520" y="508000"/>
                </a:lnTo>
              </a:path>
            </a:pathLst>
          </a:custGeom>
          <a:ln w="25400">
            <a:solidFill>
              <a:schemeClr val="bg1">
                <a:lumMod val="65000"/>
              </a:schemeClr>
            </a:solidFill>
            <a:prstDash val="sysDot"/>
            <a:headEnd type="none"/>
          </a:ln>
        </p:spPr>
        <p:style>
          <a:lnRef idx="1">
            <a:schemeClr val="accent1"/>
          </a:lnRef>
          <a:fillRef idx="0">
            <a:schemeClr val="accent1"/>
          </a:fillRef>
          <a:effectRef idx="0">
            <a:schemeClr val="accent1"/>
          </a:effectRef>
          <a:fontRef idx="minor">
            <a:schemeClr val="tx1"/>
          </a:fontRef>
        </p:style>
        <p:txBody>
          <a:bodyPr rtlCol="0" anchor="ctr" anchorCtr="0"/>
          <a:lstStyle/>
          <a:p>
            <a:pPr algn="ctr"/>
            <a:endParaRPr lang="en-US" sz="2133" dirty="0">
              <a:latin typeface="+mj-lt"/>
            </a:endParaRPr>
          </a:p>
        </p:txBody>
      </p:sp>
      <p:sp>
        <p:nvSpPr>
          <p:cNvPr id="11" name="Freeform 82">
            <a:extLst>
              <a:ext uri="{FF2B5EF4-FFF2-40B4-BE49-F238E27FC236}">
                <a16:creationId xmlns:a16="http://schemas.microsoft.com/office/drawing/2014/main" id="{BF2CDA23-B8C8-42EE-B465-259D80AF844D}"/>
              </a:ext>
            </a:extLst>
          </p:cNvPr>
          <p:cNvSpPr/>
          <p:nvPr/>
        </p:nvSpPr>
        <p:spPr bwMode="black">
          <a:xfrm flipH="1">
            <a:off x="7360275" y="2406896"/>
            <a:ext cx="652500" cy="405313"/>
          </a:xfrm>
          <a:custGeom>
            <a:avLst/>
            <a:gdLst>
              <a:gd name="connsiteX0" fmla="*/ 0 w 1112520"/>
              <a:gd name="connsiteY0" fmla="*/ 0 h 508000"/>
              <a:gd name="connsiteX1" fmla="*/ 604520 w 1112520"/>
              <a:gd name="connsiteY1" fmla="*/ 0 h 508000"/>
              <a:gd name="connsiteX2" fmla="*/ 1112520 w 1112520"/>
              <a:gd name="connsiteY2" fmla="*/ 508000 h 508000"/>
            </a:gdLst>
            <a:ahLst/>
            <a:cxnLst>
              <a:cxn ang="0">
                <a:pos x="connsiteX0" y="connsiteY0"/>
              </a:cxn>
              <a:cxn ang="0">
                <a:pos x="connsiteX1" y="connsiteY1"/>
              </a:cxn>
              <a:cxn ang="0">
                <a:pos x="connsiteX2" y="connsiteY2"/>
              </a:cxn>
            </a:cxnLst>
            <a:rect l="l" t="t" r="r" b="b"/>
            <a:pathLst>
              <a:path w="1112520" h="508000">
                <a:moveTo>
                  <a:pt x="0" y="0"/>
                </a:moveTo>
                <a:lnTo>
                  <a:pt x="604520" y="0"/>
                </a:lnTo>
                <a:lnTo>
                  <a:pt x="1112520" y="508000"/>
                </a:lnTo>
              </a:path>
            </a:pathLst>
          </a:custGeom>
          <a:ln w="25400">
            <a:solidFill>
              <a:schemeClr val="bg1">
                <a:lumMod val="65000"/>
              </a:schemeClr>
            </a:solidFill>
            <a:prstDash val="sysDot"/>
            <a:headEnd type="none"/>
          </a:ln>
        </p:spPr>
        <p:style>
          <a:lnRef idx="1">
            <a:schemeClr val="accent1"/>
          </a:lnRef>
          <a:fillRef idx="0">
            <a:schemeClr val="accent1"/>
          </a:fillRef>
          <a:effectRef idx="0">
            <a:schemeClr val="accent1"/>
          </a:effectRef>
          <a:fontRef idx="minor">
            <a:schemeClr val="tx1"/>
          </a:fontRef>
        </p:style>
        <p:txBody>
          <a:bodyPr rtlCol="0" anchor="ctr" anchorCtr="0"/>
          <a:lstStyle/>
          <a:p>
            <a:pPr algn="ctr"/>
            <a:endParaRPr lang="en-US" sz="2133" dirty="0">
              <a:latin typeface="+mj-lt"/>
            </a:endParaRPr>
          </a:p>
        </p:txBody>
      </p:sp>
      <p:sp>
        <p:nvSpPr>
          <p:cNvPr id="37" name="Shape">
            <a:extLst>
              <a:ext uri="{FF2B5EF4-FFF2-40B4-BE49-F238E27FC236}">
                <a16:creationId xmlns:a16="http://schemas.microsoft.com/office/drawing/2014/main" id="{EADE27A5-DA58-430E-AB17-F4808D04247E}"/>
              </a:ext>
            </a:extLst>
          </p:cNvPr>
          <p:cNvSpPr>
            <a:spLocks noChangeAspect="1"/>
          </p:cNvSpPr>
          <p:nvPr/>
        </p:nvSpPr>
        <p:spPr>
          <a:xfrm>
            <a:off x="3340809" y="1951507"/>
            <a:ext cx="903108" cy="903107"/>
          </a:xfrm>
          <a:prstGeom prst="ellipse">
            <a:avLst/>
          </a:prstGeom>
          <a:gradFill>
            <a:gsLst>
              <a:gs pos="0">
                <a:schemeClr val="accent1"/>
              </a:gs>
              <a:gs pos="100000">
                <a:schemeClr val="accent2"/>
              </a:gs>
            </a:gsLst>
            <a:lin ang="3600000" scaled="0"/>
          </a:gradFill>
          <a:ln w="381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9" name="Shape">
            <a:extLst>
              <a:ext uri="{FF2B5EF4-FFF2-40B4-BE49-F238E27FC236}">
                <a16:creationId xmlns:a16="http://schemas.microsoft.com/office/drawing/2014/main" id="{01D52EBE-B849-46D5-A769-1697472BD7E5}"/>
              </a:ext>
            </a:extLst>
          </p:cNvPr>
          <p:cNvSpPr>
            <a:spLocks noChangeAspect="1"/>
          </p:cNvSpPr>
          <p:nvPr/>
        </p:nvSpPr>
        <p:spPr>
          <a:xfrm>
            <a:off x="7949671" y="1951507"/>
            <a:ext cx="903108" cy="903107"/>
          </a:xfrm>
          <a:prstGeom prst="ellipse">
            <a:avLst/>
          </a:prstGeom>
          <a:gradFill>
            <a:gsLst>
              <a:gs pos="0">
                <a:schemeClr val="accent1"/>
              </a:gs>
              <a:gs pos="100000">
                <a:schemeClr val="accent2"/>
              </a:gs>
            </a:gsLst>
            <a:lin ang="3600000" scaled="0"/>
          </a:gradFill>
          <a:ln w="381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4" name="Freeform 89">
            <a:extLst>
              <a:ext uri="{FF2B5EF4-FFF2-40B4-BE49-F238E27FC236}">
                <a16:creationId xmlns:a16="http://schemas.microsoft.com/office/drawing/2014/main" id="{720AFF2A-AAF9-4CE1-9087-04B835A45D66}"/>
              </a:ext>
            </a:extLst>
          </p:cNvPr>
          <p:cNvSpPr/>
          <p:nvPr/>
        </p:nvSpPr>
        <p:spPr bwMode="black">
          <a:xfrm flipV="1">
            <a:off x="4180812" y="5128305"/>
            <a:ext cx="652500" cy="374226"/>
          </a:xfrm>
          <a:custGeom>
            <a:avLst/>
            <a:gdLst>
              <a:gd name="connsiteX0" fmla="*/ 0 w 1112520"/>
              <a:gd name="connsiteY0" fmla="*/ 0 h 508000"/>
              <a:gd name="connsiteX1" fmla="*/ 604520 w 1112520"/>
              <a:gd name="connsiteY1" fmla="*/ 0 h 508000"/>
              <a:gd name="connsiteX2" fmla="*/ 1112520 w 1112520"/>
              <a:gd name="connsiteY2" fmla="*/ 508000 h 508000"/>
            </a:gdLst>
            <a:ahLst/>
            <a:cxnLst>
              <a:cxn ang="0">
                <a:pos x="connsiteX0" y="connsiteY0"/>
              </a:cxn>
              <a:cxn ang="0">
                <a:pos x="connsiteX1" y="connsiteY1"/>
              </a:cxn>
              <a:cxn ang="0">
                <a:pos x="connsiteX2" y="connsiteY2"/>
              </a:cxn>
            </a:cxnLst>
            <a:rect l="l" t="t" r="r" b="b"/>
            <a:pathLst>
              <a:path w="1112520" h="508000">
                <a:moveTo>
                  <a:pt x="0" y="0"/>
                </a:moveTo>
                <a:lnTo>
                  <a:pt x="604520" y="0"/>
                </a:lnTo>
                <a:lnTo>
                  <a:pt x="1112520" y="508000"/>
                </a:lnTo>
              </a:path>
            </a:pathLst>
          </a:custGeom>
          <a:ln w="25400">
            <a:solidFill>
              <a:schemeClr val="bg1">
                <a:lumMod val="65000"/>
              </a:schemeClr>
            </a:solidFill>
            <a:prstDash val="sysDot"/>
            <a:headEnd type="none"/>
          </a:ln>
        </p:spPr>
        <p:style>
          <a:lnRef idx="1">
            <a:schemeClr val="accent1"/>
          </a:lnRef>
          <a:fillRef idx="0">
            <a:schemeClr val="accent1"/>
          </a:fillRef>
          <a:effectRef idx="0">
            <a:schemeClr val="accent1"/>
          </a:effectRef>
          <a:fontRef idx="minor">
            <a:schemeClr val="tx1"/>
          </a:fontRef>
        </p:style>
        <p:txBody>
          <a:bodyPr rtlCol="0" anchor="ctr" anchorCtr="0"/>
          <a:lstStyle/>
          <a:p>
            <a:pPr algn="ctr"/>
            <a:endParaRPr lang="en-US" sz="2133" dirty="0">
              <a:latin typeface="+mj-lt"/>
            </a:endParaRPr>
          </a:p>
        </p:txBody>
      </p:sp>
      <p:sp>
        <p:nvSpPr>
          <p:cNvPr id="15" name="Freeform 93">
            <a:extLst>
              <a:ext uri="{FF2B5EF4-FFF2-40B4-BE49-F238E27FC236}">
                <a16:creationId xmlns:a16="http://schemas.microsoft.com/office/drawing/2014/main" id="{2003C962-4279-4222-AA66-E8CF858008DA}"/>
              </a:ext>
            </a:extLst>
          </p:cNvPr>
          <p:cNvSpPr/>
          <p:nvPr/>
        </p:nvSpPr>
        <p:spPr bwMode="black">
          <a:xfrm flipH="1" flipV="1">
            <a:off x="7360275" y="5128305"/>
            <a:ext cx="652500" cy="374226"/>
          </a:xfrm>
          <a:custGeom>
            <a:avLst/>
            <a:gdLst>
              <a:gd name="connsiteX0" fmla="*/ 0 w 1112520"/>
              <a:gd name="connsiteY0" fmla="*/ 0 h 508000"/>
              <a:gd name="connsiteX1" fmla="*/ 604520 w 1112520"/>
              <a:gd name="connsiteY1" fmla="*/ 0 h 508000"/>
              <a:gd name="connsiteX2" fmla="*/ 1112520 w 1112520"/>
              <a:gd name="connsiteY2" fmla="*/ 508000 h 508000"/>
            </a:gdLst>
            <a:ahLst/>
            <a:cxnLst>
              <a:cxn ang="0">
                <a:pos x="connsiteX0" y="connsiteY0"/>
              </a:cxn>
              <a:cxn ang="0">
                <a:pos x="connsiteX1" y="connsiteY1"/>
              </a:cxn>
              <a:cxn ang="0">
                <a:pos x="connsiteX2" y="connsiteY2"/>
              </a:cxn>
            </a:cxnLst>
            <a:rect l="l" t="t" r="r" b="b"/>
            <a:pathLst>
              <a:path w="1112520" h="508000">
                <a:moveTo>
                  <a:pt x="0" y="0"/>
                </a:moveTo>
                <a:lnTo>
                  <a:pt x="604520" y="0"/>
                </a:lnTo>
                <a:lnTo>
                  <a:pt x="1112520" y="508000"/>
                </a:lnTo>
              </a:path>
            </a:pathLst>
          </a:custGeom>
          <a:ln w="25400">
            <a:solidFill>
              <a:schemeClr val="bg1">
                <a:lumMod val="65000"/>
              </a:schemeClr>
            </a:solidFill>
            <a:prstDash val="sysDot"/>
            <a:headEnd type="none"/>
          </a:ln>
        </p:spPr>
        <p:style>
          <a:lnRef idx="1">
            <a:schemeClr val="accent1"/>
          </a:lnRef>
          <a:fillRef idx="0">
            <a:schemeClr val="accent1"/>
          </a:fillRef>
          <a:effectRef idx="0">
            <a:schemeClr val="accent1"/>
          </a:effectRef>
          <a:fontRef idx="minor">
            <a:schemeClr val="tx1"/>
          </a:fontRef>
        </p:style>
        <p:txBody>
          <a:bodyPr rtlCol="0" anchor="ctr" anchorCtr="0"/>
          <a:lstStyle/>
          <a:p>
            <a:pPr algn="ctr"/>
            <a:endParaRPr lang="en-US" sz="2133" dirty="0">
              <a:latin typeface="+mj-lt"/>
            </a:endParaRPr>
          </a:p>
        </p:txBody>
      </p:sp>
      <p:sp>
        <p:nvSpPr>
          <p:cNvPr id="38" name="Shape">
            <a:extLst>
              <a:ext uri="{FF2B5EF4-FFF2-40B4-BE49-F238E27FC236}">
                <a16:creationId xmlns:a16="http://schemas.microsoft.com/office/drawing/2014/main" id="{F543ECB2-DEAE-4013-8E2D-192E7B4FB685}"/>
              </a:ext>
            </a:extLst>
          </p:cNvPr>
          <p:cNvSpPr>
            <a:spLocks noChangeAspect="1"/>
          </p:cNvSpPr>
          <p:nvPr/>
        </p:nvSpPr>
        <p:spPr>
          <a:xfrm>
            <a:off x="3340809" y="5053333"/>
            <a:ext cx="903108" cy="903107"/>
          </a:xfrm>
          <a:prstGeom prst="ellipse">
            <a:avLst/>
          </a:prstGeom>
          <a:gradFill>
            <a:gsLst>
              <a:gs pos="0">
                <a:schemeClr val="accent1"/>
              </a:gs>
              <a:gs pos="100000">
                <a:schemeClr val="accent2"/>
              </a:gs>
            </a:gsLst>
            <a:lin ang="3600000" scaled="0"/>
          </a:gradFill>
          <a:ln w="381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0" name="Shape">
            <a:extLst>
              <a:ext uri="{FF2B5EF4-FFF2-40B4-BE49-F238E27FC236}">
                <a16:creationId xmlns:a16="http://schemas.microsoft.com/office/drawing/2014/main" id="{0C919F82-9632-49B3-9CB1-F41689C73B79}"/>
              </a:ext>
            </a:extLst>
          </p:cNvPr>
          <p:cNvSpPr>
            <a:spLocks noChangeAspect="1"/>
          </p:cNvSpPr>
          <p:nvPr/>
        </p:nvSpPr>
        <p:spPr>
          <a:xfrm>
            <a:off x="7949671" y="5053333"/>
            <a:ext cx="903108" cy="903107"/>
          </a:xfrm>
          <a:prstGeom prst="ellipse">
            <a:avLst/>
          </a:prstGeom>
          <a:gradFill>
            <a:gsLst>
              <a:gs pos="0">
                <a:schemeClr val="accent1"/>
              </a:gs>
              <a:gs pos="100000">
                <a:schemeClr val="accent2"/>
              </a:gs>
            </a:gsLst>
            <a:lin ang="3600000" scaled="0"/>
          </a:gradFill>
          <a:ln w="381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8" name="Rectangle 17">
            <a:extLst>
              <a:ext uri="{FF2B5EF4-FFF2-40B4-BE49-F238E27FC236}">
                <a16:creationId xmlns:a16="http://schemas.microsoft.com/office/drawing/2014/main" id="{FFC3F36A-222C-4580-8123-C4E28A147AED}"/>
              </a:ext>
            </a:extLst>
          </p:cNvPr>
          <p:cNvSpPr/>
          <p:nvPr/>
        </p:nvSpPr>
        <p:spPr>
          <a:xfrm>
            <a:off x="9096327" y="5020719"/>
            <a:ext cx="795089" cy="324897"/>
          </a:xfrm>
          <a:prstGeom prst="rect">
            <a:avLst/>
          </a:prstGeom>
          <a:noFill/>
        </p:spPr>
        <p:txBody>
          <a:bodyPr wrap="none" lIns="0" tIns="0" rIns="0" bIns="0" rtlCol="0">
            <a:spAutoFit/>
          </a:bodyPr>
          <a:lstStyle/>
          <a:p>
            <a:pPr>
              <a:lnSpc>
                <a:spcPct val="150000"/>
              </a:lnSpc>
            </a:pPr>
            <a:r>
              <a:rPr lang="en-US" sz="1400" b="1">
                <a:solidFill>
                  <a:schemeClr val="tx1">
                    <a:lumMod val="65000"/>
                    <a:lumOff val="35000"/>
                  </a:schemeClr>
                </a:solidFill>
              </a:rPr>
              <a:t>Description</a:t>
            </a:r>
            <a:endParaRPr lang="id-ID" sz="1400" b="1" dirty="0">
              <a:solidFill>
                <a:schemeClr val="tx1">
                  <a:lumMod val="65000"/>
                  <a:lumOff val="35000"/>
                </a:schemeClr>
              </a:solidFill>
            </a:endParaRPr>
          </a:p>
        </p:txBody>
      </p:sp>
      <p:sp>
        <p:nvSpPr>
          <p:cNvPr id="19" name="Rectangle 18">
            <a:extLst>
              <a:ext uri="{FF2B5EF4-FFF2-40B4-BE49-F238E27FC236}">
                <a16:creationId xmlns:a16="http://schemas.microsoft.com/office/drawing/2014/main" id="{79A3092C-8549-4B6F-8793-BFCF3B972823}"/>
              </a:ext>
            </a:extLst>
          </p:cNvPr>
          <p:cNvSpPr/>
          <p:nvPr/>
        </p:nvSpPr>
        <p:spPr>
          <a:xfrm>
            <a:off x="9096327" y="5378176"/>
            <a:ext cx="1717382" cy="530915"/>
          </a:xfrm>
          <a:prstGeom prst="rect">
            <a:avLst/>
          </a:prstGeom>
          <a:noFill/>
        </p:spPr>
        <p:txBody>
          <a:bodyPr wrap="square" lIns="0" tIns="0" rIns="0" bIns="0" rtlCol="0">
            <a:spAutoFit/>
          </a:bodyPr>
          <a:lstStyle/>
          <a:p>
            <a:pPr>
              <a:lnSpc>
                <a:spcPct val="150000"/>
              </a:lnSpc>
            </a:pPr>
            <a:r>
              <a:rPr lang="en-US" sz="1200">
                <a:solidFill>
                  <a:schemeClr val="tx1">
                    <a:lumMod val="50000"/>
                    <a:lumOff val="50000"/>
                  </a:schemeClr>
                </a:solidFill>
              </a:rPr>
              <a:t>lorem ipsum dolor sit maecena lorem ipsum</a:t>
            </a:r>
            <a:endParaRPr lang="en-US" sz="1200" dirty="0">
              <a:solidFill>
                <a:schemeClr val="tx1">
                  <a:lumMod val="50000"/>
                  <a:lumOff val="50000"/>
                </a:schemeClr>
              </a:solidFill>
            </a:endParaRPr>
          </a:p>
        </p:txBody>
      </p:sp>
      <p:sp>
        <p:nvSpPr>
          <p:cNvPr id="20" name="Rectangle 19">
            <a:extLst>
              <a:ext uri="{FF2B5EF4-FFF2-40B4-BE49-F238E27FC236}">
                <a16:creationId xmlns:a16="http://schemas.microsoft.com/office/drawing/2014/main" id="{0355C2AE-8D6C-4B80-9029-A3E03AF331F5}"/>
              </a:ext>
            </a:extLst>
          </p:cNvPr>
          <p:cNvSpPr/>
          <p:nvPr/>
        </p:nvSpPr>
        <p:spPr>
          <a:xfrm>
            <a:off x="9096327" y="1920339"/>
            <a:ext cx="926536" cy="286873"/>
          </a:xfrm>
          <a:prstGeom prst="rect">
            <a:avLst/>
          </a:prstGeom>
          <a:noFill/>
        </p:spPr>
        <p:txBody>
          <a:bodyPr wrap="none" lIns="0" tIns="0" rIns="0" bIns="0" rtlCol="0">
            <a:spAutoFit/>
          </a:bodyPr>
          <a:lstStyle/>
          <a:p>
            <a:pPr>
              <a:lnSpc>
                <a:spcPct val="150000"/>
              </a:lnSpc>
            </a:pPr>
            <a:r>
              <a:rPr lang="en-US" sz="1400" b="1">
                <a:solidFill>
                  <a:schemeClr val="tx1">
                    <a:lumMod val="65000"/>
                    <a:lumOff val="35000"/>
                  </a:schemeClr>
                </a:solidFill>
              </a:rPr>
              <a:t>Description</a:t>
            </a:r>
            <a:endParaRPr lang="id-ID" sz="1400" b="1" dirty="0">
              <a:solidFill>
                <a:schemeClr val="tx1">
                  <a:lumMod val="65000"/>
                  <a:lumOff val="35000"/>
                </a:schemeClr>
              </a:solidFill>
            </a:endParaRPr>
          </a:p>
        </p:txBody>
      </p:sp>
      <p:sp>
        <p:nvSpPr>
          <p:cNvPr id="21" name="Rectangle 20">
            <a:extLst>
              <a:ext uri="{FF2B5EF4-FFF2-40B4-BE49-F238E27FC236}">
                <a16:creationId xmlns:a16="http://schemas.microsoft.com/office/drawing/2014/main" id="{E2FABD58-80B2-4F2F-A4A5-1DB05167EEC1}"/>
              </a:ext>
            </a:extLst>
          </p:cNvPr>
          <p:cNvSpPr/>
          <p:nvPr/>
        </p:nvSpPr>
        <p:spPr>
          <a:xfrm>
            <a:off x="9096327" y="2277796"/>
            <a:ext cx="1717382" cy="530915"/>
          </a:xfrm>
          <a:prstGeom prst="rect">
            <a:avLst/>
          </a:prstGeom>
          <a:noFill/>
        </p:spPr>
        <p:txBody>
          <a:bodyPr wrap="square" lIns="0" tIns="0" rIns="0" bIns="0" rtlCol="0">
            <a:spAutoFit/>
          </a:bodyPr>
          <a:lstStyle/>
          <a:p>
            <a:pPr>
              <a:lnSpc>
                <a:spcPct val="150000"/>
              </a:lnSpc>
            </a:pPr>
            <a:r>
              <a:rPr lang="en-US" sz="1200">
                <a:solidFill>
                  <a:schemeClr val="tx1">
                    <a:lumMod val="50000"/>
                    <a:lumOff val="50000"/>
                  </a:schemeClr>
                </a:solidFill>
              </a:rPr>
              <a:t>lorem ipsum dolor sit maecena lorem ipsum</a:t>
            </a:r>
            <a:endParaRPr lang="en-US" sz="1200" dirty="0">
              <a:solidFill>
                <a:schemeClr val="tx1">
                  <a:lumMod val="50000"/>
                  <a:lumOff val="50000"/>
                </a:schemeClr>
              </a:solidFill>
            </a:endParaRPr>
          </a:p>
        </p:txBody>
      </p:sp>
      <p:sp>
        <p:nvSpPr>
          <p:cNvPr id="22" name="Rectangle 21">
            <a:extLst>
              <a:ext uri="{FF2B5EF4-FFF2-40B4-BE49-F238E27FC236}">
                <a16:creationId xmlns:a16="http://schemas.microsoft.com/office/drawing/2014/main" id="{3B560A6B-8EAC-4E75-9633-5416253685F7}"/>
              </a:ext>
            </a:extLst>
          </p:cNvPr>
          <p:cNvSpPr/>
          <p:nvPr/>
        </p:nvSpPr>
        <p:spPr>
          <a:xfrm>
            <a:off x="2302172" y="5020719"/>
            <a:ext cx="795089" cy="324897"/>
          </a:xfrm>
          <a:prstGeom prst="rect">
            <a:avLst/>
          </a:prstGeom>
          <a:noFill/>
        </p:spPr>
        <p:txBody>
          <a:bodyPr wrap="none" lIns="0" tIns="0" rIns="0" bIns="0" rtlCol="0">
            <a:spAutoFit/>
          </a:bodyPr>
          <a:lstStyle/>
          <a:p>
            <a:pPr algn="r">
              <a:lnSpc>
                <a:spcPct val="150000"/>
              </a:lnSpc>
            </a:pPr>
            <a:r>
              <a:rPr lang="en-US" sz="1400" b="1">
                <a:solidFill>
                  <a:schemeClr val="tx1">
                    <a:lumMod val="65000"/>
                    <a:lumOff val="35000"/>
                  </a:schemeClr>
                </a:solidFill>
              </a:rPr>
              <a:t>Description</a:t>
            </a:r>
            <a:endParaRPr lang="id-ID" sz="1400" b="1" dirty="0">
              <a:solidFill>
                <a:schemeClr val="tx1">
                  <a:lumMod val="65000"/>
                  <a:lumOff val="35000"/>
                </a:schemeClr>
              </a:solidFill>
            </a:endParaRPr>
          </a:p>
        </p:txBody>
      </p:sp>
      <p:sp>
        <p:nvSpPr>
          <p:cNvPr id="23" name="Rectangle 22">
            <a:extLst>
              <a:ext uri="{FF2B5EF4-FFF2-40B4-BE49-F238E27FC236}">
                <a16:creationId xmlns:a16="http://schemas.microsoft.com/office/drawing/2014/main" id="{1032A2E7-ED55-4691-AFFE-43BB062ADECF}"/>
              </a:ext>
            </a:extLst>
          </p:cNvPr>
          <p:cNvSpPr/>
          <p:nvPr/>
        </p:nvSpPr>
        <p:spPr>
          <a:xfrm>
            <a:off x="1379879" y="5378176"/>
            <a:ext cx="1717382" cy="530915"/>
          </a:xfrm>
          <a:prstGeom prst="rect">
            <a:avLst/>
          </a:prstGeom>
          <a:noFill/>
        </p:spPr>
        <p:txBody>
          <a:bodyPr wrap="square" lIns="0" tIns="0" rIns="0" bIns="0" rtlCol="0">
            <a:spAutoFit/>
          </a:bodyPr>
          <a:lstStyle/>
          <a:p>
            <a:pPr algn="r">
              <a:lnSpc>
                <a:spcPct val="150000"/>
              </a:lnSpc>
            </a:pPr>
            <a:r>
              <a:rPr lang="en-US" sz="1200">
                <a:solidFill>
                  <a:schemeClr val="tx1">
                    <a:lumMod val="50000"/>
                    <a:lumOff val="50000"/>
                  </a:schemeClr>
                </a:solidFill>
              </a:rPr>
              <a:t>lorem ipsum dolor sit maecena lorem ipsum</a:t>
            </a:r>
            <a:endParaRPr lang="en-US" sz="1200" dirty="0">
              <a:solidFill>
                <a:schemeClr val="tx1">
                  <a:lumMod val="50000"/>
                  <a:lumOff val="50000"/>
                </a:schemeClr>
              </a:solidFill>
            </a:endParaRPr>
          </a:p>
        </p:txBody>
      </p:sp>
      <p:sp>
        <p:nvSpPr>
          <p:cNvPr id="24" name="Rectangle 23">
            <a:extLst>
              <a:ext uri="{FF2B5EF4-FFF2-40B4-BE49-F238E27FC236}">
                <a16:creationId xmlns:a16="http://schemas.microsoft.com/office/drawing/2014/main" id="{0911207A-CA60-42F4-A7D0-92E5D6300E4C}"/>
              </a:ext>
            </a:extLst>
          </p:cNvPr>
          <p:cNvSpPr/>
          <p:nvPr/>
        </p:nvSpPr>
        <p:spPr>
          <a:xfrm>
            <a:off x="2170725" y="1920339"/>
            <a:ext cx="926536" cy="286873"/>
          </a:xfrm>
          <a:prstGeom prst="rect">
            <a:avLst/>
          </a:prstGeom>
          <a:noFill/>
        </p:spPr>
        <p:txBody>
          <a:bodyPr wrap="none" lIns="0" tIns="0" rIns="0" bIns="0" rtlCol="0">
            <a:spAutoFit/>
          </a:bodyPr>
          <a:lstStyle/>
          <a:p>
            <a:pPr algn="r">
              <a:lnSpc>
                <a:spcPct val="150000"/>
              </a:lnSpc>
            </a:pPr>
            <a:r>
              <a:rPr lang="en-US" sz="1400" b="1">
                <a:solidFill>
                  <a:schemeClr val="tx1">
                    <a:lumMod val="65000"/>
                    <a:lumOff val="35000"/>
                  </a:schemeClr>
                </a:solidFill>
              </a:rPr>
              <a:t>Description</a:t>
            </a:r>
            <a:endParaRPr lang="id-ID" sz="1400" b="1" dirty="0">
              <a:solidFill>
                <a:schemeClr val="tx1">
                  <a:lumMod val="65000"/>
                  <a:lumOff val="35000"/>
                </a:schemeClr>
              </a:solidFill>
            </a:endParaRPr>
          </a:p>
        </p:txBody>
      </p:sp>
      <p:sp>
        <p:nvSpPr>
          <p:cNvPr id="25" name="Rectangle 24">
            <a:extLst>
              <a:ext uri="{FF2B5EF4-FFF2-40B4-BE49-F238E27FC236}">
                <a16:creationId xmlns:a16="http://schemas.microsoft.com/office/drawing/2014/main" id="{D4052411-E210-4F8E-B844-8C8D307434FD}"/>
              </a:ext>
            </a:extLst>
          </p:cNvPr>
          <p:cNvSpPr/>
          <p:nvPr/>
        </p:nvSpPr>
        <p:spPr>
          <a:xfrm>
            <a:off x="1379879" y="2277796"/>
            <a:ext cx="1717382" cy="530915"/>
          </a:xfrm>
          <a:prstGeom prst="rect">
            <a:avLst/>
          </a:prstGeom>
          <a:noFill/>
        </p:spPr>
        <p:txBody>
          <a:bodyPr wrap="square" lIns="0" tIns="0" rIns="0" bIns="0" rtlCol="0">
            <a:spAutoFit/>
          </a:bodyPr>
          <a:lstStyle/>
          <a:p>
            <a:pPr algn="r">
              <a:lnSpc>
                <a:spcPct val="150000"/>
              </a:lnSpc>
            </a:pPr>
            <a:r>
              <a:rPr lang="en-US" sz="1200">
                <a:solidFill>
                  <a:schemeClr val="tx1">
                    <a:lumMod val="50000"/>
                    <a:lumOff val="50000"/>
                  </a:schemeClr>
                </a:solidFill>
              </a:rPr>
              <a:t>lorem ipsum dolor sit maecena lorem ipsum</a:t>
            </a:r>
            <a:endParaRPr lang="en-US" sz="1200" dirty="0">
              <a:solidFill>
                <a:schemeClr val="tx1">
                  <a:lumMod val="50000"/>
                  <a:lumOff val="50000"/>
                </a:schemeClr>
              </a:solidFill>
            </a:endParaRPr>
          </a:p>
        </p:txBody>
      </p:sp>
      <p:sp>
        <p:nvSpPr>
          <p:cNvPr id="33" name="Shape">
            <a:extLst>
              <a:ext uri="{FF2B5EF4-FFF2-40B4-BE49-F238E27FC236}">
                <a16:creationId xmlns:a16="http://schemas.microsoft.com/office/drawing/2014/main" id="{FDCCD33B-098E-4BCC-90F9-6D5A8B8AFCB1}"/>
              </a:ext>
            </a:extLst>
          </p:cNvPr>
          <p:cNvSpPr>
            <a:spLocks noChangeAspect="1"/>
          </p:cNvSpPr>
          <p:nvPr/>
        </p:nvSpPr>
        <p:spPr>
          <a:xfrm>
            <a:off x="3583397" y="2194071"/>
            <a:ext cx="417936" cy="417978"/>
          </a:xfrm>
          <a:custGeom>
            <a:avLst/>
            <a:gdLst>
              <a:gd name="connsiteX0" fmla="*/ 483902 w 485956"/>
              <a:gd name="connsiteY0" fmla="*/ 302893 h 486006"/>
              <a:gd name="connsiteX1" fmla="*/ 413705 w 485956"/>
              <a:gd name="connsiteY1" fmla="*/ 453588 h 486006"/>
              <a:gd name="connsiteX2" fmla="*/ 413623 w 485956"/>
              <a:gd name="connsiteY2" fmla="*/ 453674 h 486006"/>
              <a:gd name="connsiteX3" fmla="*/ 388962 w 485956"/>
              <a:gd name="connsiteY3" fmla="*/ 479996 h 486006"/>
              <a:gd name="connsiteX4" fmla="*/ 375102 w 485956"/>
              <a:gd name="connsiteY4" fmla="*/ 486003 h 486006"/>
              <a:gd name="connsiteX5" fmla="*/ 362124 w 485956"/>
              <a:gd name="connsiteY5" fmla="*/ 480871 h 486006"/>
              <a:gd name="connsiteX6" fmla="*/ 361253 w 485956"/>
              <a:gd name="connsiteY6" fmla="*/ 454033 h 486006"/>
              <a:gd name="connsiteX7" fmla="*/ 385877 w 485956"/>
              <a:gd name="connsiteY7" fmla="*/ 427752 h 486006"/>
              <a:gd name="connsiteX8" fmla="*/ 446230 w 485956"/>
              <a:gd name="connsiteY8" fmla="*/ 298154 h 486006"/>
              <a:gd name="connsiteX9" fmla="*/ 467436 w 485956"/>
              <a:gd name="connsiteY9" fmla="*/ 281687 h 486006"/>
              <a:gd name="connsiteX10" fmla="*/ 483902 w 485956"/>
              <a:gd name="connsiteY10" fmla="*/ 302893 h 486006"/>
              <a:gd name="connsiteX11" fmla="*/ 410090 w 485956"/>
              <a:gd name="connsiteY11" fmla="*/ 283118 h 486006"/>
              <a:gd name="connsiteX12" fmla="*/ 410186 w 485956"/>
              <a:gd name="connsiteY12" fmla="*/ 105032 h 486006"/>
              <a:gd name="connsiteX13" fmla="*/ 410179 w 485956"/>
              <a:gd name="connsiteY13" fmla="*/ 104465 h 486006"/>
              <a:gd name="connsiteX14" fmla="*/ 415192 w 485956"/>
              <a:gd name="connsiteY14" fmla="*/ 91191 h 486006"/>
              <a:gd name="connsiteX15" fmla="*/ 428440 w 485956"/>
              <a:gd name="connsiteY15" fmla="*/ 85399 h 486006"/>
              <a:gd name="connsiteX16" fmla="*/ 442144 w 485956"/>
              <a:gd name="connsiteY16" fmla="*/ 90446 h 486006"/>
              <a:gd name="connsiteX17" fmla="*/ 447966 w 485956"/>
              <a:gd name="connsiteY17" fmla="*/ 103123 h 486006"/>
              <a:gd name="connsiteX18" fmla="*/ 447988 w 485956"/>
              <a:gd name="connsiteY18" fmla="*/ 205968 h 486006"/>
              <a:gd name="connsiteX19" fmla="*/ 466972 w 485956"/>
              <a:gd name="connsiteY19" fmla="*/ 224949 h 486006"/>
              <a:gd name="connsiteX20" fmla="*/ 466976 w 485956"/>
              <a:gd name="connsiteY20" fmla="*/ 224949 h 486006"/>
              <a:gd name="connsiteX21" fmla="*/ 485957 w 485956"/>
              <a:gd name="connsiteY21" fmla="*/ 205961 h 486006"/>
              <a:gd name="connsiteX22" fmla="*/ 485938 w 485956"/>
              <a:gd name="connsiteY22" fmla="*/ 102793 h 486006"/>
              <a:gd name="connsiteX23" fmla="*/ 485927 w 485956"/>
              <a:gd name="connsiteY23" fmla="*/ 102240 h 486006"/>
              <a:gd name="connsiteX24" fmla="*/ 467951 w 485956"/>
              <a:gd name="connsiteY24" fmla="*/ 62592 h 486006"/>
              <a:gd name="connsiteX25" fmla="*/ 427331 w 485956"/>
              <a:gd name="connsiteY25" fmla="*/ 47445 h 486006"/>
              <a:gd name="connsiteX26" fmla="*/ 387709 w 485956"/>
              <a:gd name="connsiteY26" fmla="*/ 64991 h 486006"/>
              <a:gd name="connsiteX27" fmla="*/ 372213 w 485956"/>
              <a:gd name="connsiteY27" fmla="*/ 105270 h 486006"/>
              <a:gd name="connsiteX28" fmla="*/ 372147 w 485956"/>
              <a:gd name="connsiteY28" fmla="*/ 232921 h 486006"/>
              <a:gd name="connsiteX29" fmla="*/ 311438 w 485956"/>
              <a:gd name="connsiteY29" fmla="*/ 248020 h 486006"/>
              <a:gd name="connsiteX30" fmla="*/ 243654 w 485956"/>
              <a:gd name="connsiteY30" fmla="*/ 321818 h 486006"/>
              <a:gd name="connsiteX31" fmla="*/ 174702 w 485956"/>
              <a:gd name="connsiteY31" fmla="*/ 247968 h 486006"/>
              <a:gd name="connsiteX32" fmla="*/ 113981 w 485956"/>
              <a:gd name="connsiteY32" fmla="*/ 232943 h 486006"/>
              <a:gd name="connsiteX33" fmla="*/ 113915 w 485956"/>
              <a:gd name="connsiteY33" fmla="*/ 105270 h 486006"/>
              <a:gd name="connsiteX34" fmla="*/ 97641 w 485956"/>
              <a:gd name="connsiteY34" fmla="*/ 64728 h 486006"/>
              <a:gd name="connsiteX35" fmla="*/ 57755 w 485956"/>
              <a:gd name="connsiteY35" fmla="*/ 47445 h 486006"/>
              <a:gd name="connsiteX36" fmla="*/ 17372 w 485956"/>
              <a:gd name="connsiteY36" fmla="*/ 62814 h 486006"/>
              <a:gd name="connsiteX37" fmla="*/ 105 w 485956"/>
              <a:gd name="connsiteY37" fmla="*/ 102240 h 486006"/>
              <a:gd name="connsiteX38" fmla="*/ 97 w 485956"/>
              <a:gd name="connsiteY38" fmla="*/ 102797 h 486006"/>
              <a:gd name="connsiteX39" fmla="*/ 68 w 485956"/>
              <a:gd name="connsiteY39" fmla="*/ 263044 h 486006"/>
              <a:gd name="connsiteX40" fmla="*/ 71382 w 485956"/>
              <a:gd name="connsiteY40" fmla="*/ 453588 h 486006"/>
              <a:gd name="connsiteX41" fmla="*/ 71459 w 485956"/>
              <a:gd name="connsiteY41" fmla="*/ 453674 h 486006"/>
              <a:gd name="connsiteX42" fmla="*/ 96124 w 485956"/>
              <a:gd name="connsiteY42" fmla="*/ 479996 h 486006"/>
              <a:gd name="connsiteX43" fmla="*/ 109981 w 485956"/>
              <a:gd name="connsiteY43" fmla="*/ 486003 h 486006"/>
              <a:gd name="connsiteX44" fmla="*/ 122958 w 485956"/>
              <a:gd name="connsiteY44" fmla="*/ 480871 h 486006"/>
              <a:gd name="connsiteX45" fmla="*/ 123833 w 485956"/>
              <a:gd name="connsiteY45" fmla="*/ 454037 h 486006"/>
              <a:gd name="connsiteX46" fmla="*/ 99209 w 485956"/>
              <a:gd name="connsiteY46" fmla="*/ 427756 h 486006"/>
              <a:gd name="connsiteX47" fmla="*/ 38033 w 485956"/>
              <a:gd name="connsiteY47" fmla="*/ 263682 h 486006"/>
              <a:gd name="connsiteX48" fmla="*/ 38040 w 485956"/>
              <a:gd name="connsiteY48" fmla="*/ 263259 h 486006"/>
              <a:gd name="connsiteX49" fmla="*/ 38066 w 485956"/>
              <a:gd name="connsiteY49" fmla="*/ 103123 h 486006"/>
              <a:gd name="connsiteX50" fmla="*/ 43650 w 485956"/>
              <a:gd name="connsiteY50" fmla="*/ 90227 h 486006"/>
              <a:gd name="connsiteX51" fmla="*/ 56643 w 485956"/>
              <a:gd name="connsiteY51" fmla="*/ 85403 h 486006"/>
              <a:gd name="connsiteX52" fmla="*/ 70670 w 485956"/>
              <a:gd name="connsiteY52" fmla="*/ 91458 h 486006"/>
              <a:gd name="connsiteX53" fmla="*/ 75953 w 485956"/>
              <a:gd name="connsiteY53" fmla="*/ 104469 h 486006"/>
              <a:gd name="connsiteX54" fmla="*/ 75942 w 485956"/>
              <a:gd name="connsiteY54" fmla="*/ 105036 h 486006"/>
              <a:gd name="connsiteX55" fmla="*/ 76039 w 485956"/>
              <a:gd name="connsiteY55" fmla="*/ 284045 h 486006"/>
              <a:gd name="connsiteX56" fmla="*/ 76124 w 485956"/>
              <a:gd name="connsiteY56" fmla="*/ 290679 h 486006"/>
              <a:gd name="connsiteX57" fmla="*/ 76161 w 485956"/>
              <a:gd name="connsiteY57" fmla="*/ 291161 h 486006"/>
              <a:gd name="connsiteX58" fmla="*/ 91096 w 485956"/>
              <a:gd name="connsiteY58" fmla="*/ 325340 h 486006"/>
              <a:gd name="connsiteX59" fmla="*/ 91189 w 485956"/>
              <a:gd name="connsiteY59" fmla="*/ 325440 h 486006"/>
              <a:gd name="connsiteX60" fmla="*/ 156077 w 485956"/>
              <a:gd name="connsiteY60" fmla="*/ 394577 h 486006"/>
              <a:gd name="connsiteX61" fmla="*/ 182915 w 485956"/>
              <a:gd name="connsiteY61" fmla="*/ 395427 h 486006"/>
              <a:gd name="connsiteX62" fmla="*/ 183764 w 485956"/>
              <a:gd name="connsiteY62" fmla="*/ 368589 h 486006"/>
              <a:gd name="connsiteX63" fmla="*/ 118931 w 485956"/>
              <a:gd name="connsiteY63" fmla="*/ 299515 h 486006"/>
              <a:gd name="connsiteX64" fmla="*/ 114011 w 485956"/>
              <a:gd name="connsiteY64" fmla="*/ 288291 h 486006"/>
              <a:gd name="connsiteX65" fmla="*/ 114011 w 485956"/>
              <a:gd name="connsiteY65" fmla="*/ 285087 h 486006"/>
              <a:gd name="connsiteX66" fmla="*/ 120003 w 485956"/>
              <a:gd name="connsiteY66" fmla="*/ 272722 h 486006"/>
              <a:gd name="connsiteX67" fmla="*/ 146889 w 485956"/>
              <a:gd name="connsiteY67" fmla="*/ 273823 h 486006"/>
              <a:gd name="connsiteX68" fmla="*/ 243921 w 485956"/>
              <a:gd name="connsiteY68" fmla="*/ 377747 h 486006"/>
              <a:gd name="connsiteX69" fmla="*/ 255541 w 485956"/>
              <a:gd name="connsiteY69" fmla="*/ 409183 h 486006"/>
              <a:gd name="connsiteX70" fmla="*/ 241525 w 485956"/>
              <a:gd name="connsiteY70" fmla="*/ 439625 h 486006"/>
              <a:gd name="connsiteX71" fmla="*/ 226983 w 485956"/>
              <a:gd name="connsiteY71" fmla="*/ 453084 h 486006"/>
              <a:gd name="connsiteX72" fmla="*/ 225945 w 485956"/>
              <a:gd name="connsiteY72" fmla="*/ 479914 h 486006"/>
              <a:gd name="connsiteX73" fmla="*/ 239883 w 485956"/>
              <a:gd name="connsiteY73" fmla="*/ 486007 h 486006"/>
              <a:gd name="connsiteX74" fmla="*/ 252775 w 485956"/>
              <a:gd name="connsiteY74" fmla="*/ 480953 h 486006"/>
              <a:gd name="connsiteX75" fmla="*/ 267321 w 485956"/>
              <a:gd name="connsiteY75" fmla="*/ 467489 h 486006"/>
              <a:gd name="connsiteX76" fmla="*/ 271733 w 485956"/>
              <a:gd name="connsiteY76" fmla="*/ 351900 h 486006"/>
              <a:gd name="connsiteX77" fmla="*/ 269642 w 485956"/>
              <a:gd name="connsiteY77" fmla="*/ 349660 h 486006"/>
              <a:gd name="connsiteX78" fmla="*/ 339354 w 485956"/>
              <a:gd name="connsiteY78" fmla="*/ 273763 h 486006"/>
              <a:gd name="connsiteX79" fmla="*/ 366184 w 485956"/>
              <a:gd name="connsiteY79" fmla="*/ 272725 h 486006"/>
              <a:gd name="connsiteX80" fmla="*/ 372121 w 485956"/>
              <a:gd name="connsiteY80" fmla="*/ 284331 h 486006"/>
              <a:gd name="connsiteX81" fmla="*/ 372117 w 485956"/>
              <a:gd name="connsiteY81" fmla="*/ 288947 h 486006"/>
              <a:gd name="connsiteX82" fmla="*/ 367223 w 485956"/>
              <a:gd name="connsiteY82" fmla="*/ 299552 h 486006"/>
              <a:gd name="connsiteX83" fmla="*/ 366985 w 485956"/>
              <a:gd name="connsiteY83" fmla="*/ 299815 h 486006"/>
              <a:gd name="connsiteX84" fmla="*/ 325668 w 485956"/>
              <a:gd name="connsiteY84" fmla="*/ 346167 h 486006"/>
              <a:gd name="connsiteX85" fmla="*/ 327211 w 485956"/>
              <a:gd name="connsiteY85" fmla="*/ 372975 h 486006"/>
              <a:gd name="connsiteX86" fmla="*/ 339836 w 485956"/>
              <a:gd name="connsiteY86" fmla="*/ 377784 h 486006"/>
              <a:gd name="connsiteX87" fmla="*/ 354015 w 485956"/>
              <a:gd name="connsiteY87" fmla="*/ 371433 h 486006"/>
              <a:gd name="connsiteX88" fmla="*/ 395221 w 485956"/>
              <a:gd name="connsiteY88" fmla="*/ 325199 h 486006"/>
              <a:gd name="connsiteX89" fmla="*/ 410090 w 485956"/>
              <a:gd name="connsiteY89" fmla="*/ 283118 h 486006"/>
              <a:gd name="connsiteX90" fmla="*/ 147141 w 485956"/>
              <a:gd name="connsiteY90" fmla="*/ 138559 h 486006"/>
              <a:gd name="connsiteX91" fmla="*/ 147141 w 485956"/>
              <a:gd name="connsiteY91" fmla="*/ 66426 h 486006"/>
              <a:gd name="connsiteX92" fmla="*/ 168313 w 485956"/>
              <a:gd name="connsiteY92" fmla="*/ 32413 h 486006"/>
              <a:gd name="connsiteX93" fmla="*/ 226215 w 485956"/>
              <a:gd name="connsiteY93" fmla="*/ 3885 h 486006"/>
              <a:gd name="connsiteX94" fmla="*/ 259816 w 485956"/>
              <a:gd name="connsiteY94" fmla="*/ 3885 h 486006"/>
              <a:gd name="connsiteX95" fmla="*/ 317719 w 485956"/>
              <a:gd name="connsiteY95" fmla="*/ 32413 h 486006"/>
              <a:gd name="connsiteX96" fmla="*/ 338894 w 485956"/>
              <a:gd name="connsiteY96" fmla="*/ 66426 h 486006"/>
              <a:gd name="connsiteX97" fmla="*/ 338894 w 485956"/>
              <a:gd name="connsiteY97" fmla="*/ 138555 h 486006"/>
              <a:gd name="connsiteX98" fmla="*/ 317722 w 485956"/>
              <a:gd name="connsiteY98" fmla="*/ 172568 h 486006"/>
              <a:gd name="connsiteX99" fmla="*/ 259820 w 485956"/>
              <a:gd name="connsiteY99" fmla="*/ 201100 h 486006"/>
              <a:gd name="connsiteX100" fmla="*/ 243016 w 485956"/>
              <a:gd name="connsiteY100" fmla="*/ 204990 h 486006"/>
              <a:gd name="connsiteX101" fmla="*/ 226212 w 485956"/>
              <a:gd name="connsiteY101" fmla="*/ 201100 h 486006"/>
              <a:gd name="connsiteX102" fmla="*/ 168313 w 485956"/>
              <a:gd name="connsiteY102" fmla="*/ 172568 h 486006"/>
              <a:gd name="connsiteX103" fmla="*/ 147141 w 485956"/>
              <a:gd name="connsiteY103" fmla="*/ 138559 h 486006"/>
              <a:gd name="connsiteX104" fmla="*/ 185110 w 485956"/>
              <a:gd name="connsiteY104" fmla="*/ 138559 h 486006"/>
              <a:gd name="connsiteX105" fmla="*/ 224032 w 485956"/>
              <a:gd name="connsiteY105" fmla="*/ 157710 h 486006"/>
              <a:gd name="connsiteX106" fmla="*/ 224032 w 485956"/>
              <a:gd name="connsiteY106" fmla="*/ 104517 h 486006"/>
              <a:gd name="connsiteX107" fmla="*/ 185110 w 485956"/>
              <a:gd name="connsiteY107" fmla="*/ 85914 h 486006"/>
              <a:gd name="connsiteX108" fmla="*/ 300937 w 485956"/>
              <a:gd name="connsiteY108" fmla="*/ 138511 h 486006"/>
              <a:gd name="connsiteX109" fmla="*/ 300926 w 485956"/>
              <a:gd name="connsiteY109" fmla="*/ 85940 h 486006"/>
              <a:gd name="connsiteX110" fmla="*/ 262004 w 485956"/>
              <a:gd name="connsiteY110" fmla="*/ 104521 h 486006"/>
              <a:gd name="connsiteX111" fmla="*/ 262004 w 485956"/>
              <a:gd name="connsiteY111" fmla="*/ 157681 h 486006"/>
              <a:gd name="connsiteX112" fmla="*/ 208444 w 485956"/>
              <a:gd name="connsiteY112" fmla="*/ 54980 h 486006"/>
              <a:gd name="connsiteX113" fmla="*/ 243020 w 485956"/>
              <a:gd name="connsiteY113" fmla="*/ 71506 h 486006"/>
              <a:gd name="connsiteX114" fmla="*/ 277648 w 485956"/>
              <a:gd name="connsiteY114" fmla="*/ 54976 h 486006"/>
              <a:gd name="connsiteX115" fmla="*/ 243038 w 485956"/>
              <a:gd name="connsiteY115" fmla="*/ 37949 h 48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485956" h="486006">
                <a:moveTo>
                  <a:pt x="483902" y="302893"/>
                </a:moveTo>
                <a:cubicBezTo>
                  <a:pt x="476772" y="359560"/>
                  <a:pt x="452497" y="411667"/>
                  <a:pt x="413705" y="453588"/>
                </a:cubicBezTo>
                <a:cubicBezTo>
                  <a:pt x="413675" y="453614"/>
                  <a:pt x="413649" y="453644"/>
                  <a:pt x="413623" y="453674"/>
                </a:cubicBezTo>
                <a:lnTo>
                  <a:pt x="388962" y="479996"/>
                </a:lnTo>
                <a:cubicBezTo>
                  <a:pt x="385224" y="483986"/>
                  <a:pt x="380167" y="486003"/>
                  <a:pt x="375102" y="486003"/>
                </a:cubicBezTo>
                <a:cubicBezTo>
                  <a:pt x="370449" y="486003"/>
                  <a:pt x="365788" y="484301"/>
                  <a:pt x="362124" y="480871"/>
                </a:cubicBezTo>
                <a:cubicBezTo>
                  <a:pt x="354475" y="473700"/>
                  <a:pt x="354082" y="461686"/>
                  <a:pt x="361253" y="454033"/>
                </a:cubicBezTo>
                <a:lnTo>
                  <a:pt x="385877" y="427752"/>
                </a:lnTo>
                <a:cubicBezTo>
                  <a:pt x="419226" y="391696"/>
                  <a:pt x="440097" y="346883"/>
                  <a:pt x="446230" y="298154"/>
                </a:cubicBezTo>
                <a:cubicBezTo>
                  <a:pt x="447539" y="287753"/>
                  <a:pt x="457031" y="280378"/>
                  <a:pt x="467436" y="281687"/>
                </a:cubicBezTo>
                <a:cubicBezTo>
                  <a:pt x="477840" y="282996"/>
                  <a:pt x="485211" y="292492"/>
                  <a:pt x="483902" y="302893"/>
                </a:cubicBezTo>
                <a:close/>
                <a:moveTo>
                  <a:pt x="410090" y="283118"/>
                </a:moveTo>
                <a:lnTo>
                  <a:pt x="410186" y="105032"/>
                </a:lnTo>
                <a:cubicBezTo>
                  <a:pt x="410186" y="104843"/>
                  <a:pt x="410182" y="104654"/>
                  <a:pt x="410179" y="104465"/>
                </a:cubicBezTo>
                <a:cubicBezTo>
                  <a:pt x="410030" y="99452"/>
                  <a:pt x="411814" y="94739"/>
                  <a:pt x="415192" y="91191"/>
                </a:cubicBezTo>
                <a:cubicBezTo>
                  <a:pt x="418610" y="87605"/>
                  <a:pt x="423316" y="85551"/>
                  <a:pt x="428440" y="85399"/>
                </a:cubicBezTo>
                <a:cubicBezTo>
                  <a:pt x="433601" y="85251"/>
                  <a:pt x="438470" y="87042"/>
                  <a:pt x="442144" y="90446"/>
                </a:cubicBezTo>
                <a:cubicBezTo>
                  <a:pt x="445704" y="93742"/>
                  <a:pt x="447765" y="98236"/>
                  <a:pt x="447966" y="103123"/>
                </a:cubicBezTo>
                <a:lnTo>
                  <a:pt x="447988" y="205968"/>
                </a:lnTo>
                <a:cubicBezTo>
                  <a:pt x="447988" y="216451"/>
                  <a:pt x="456490" y="224949"/>
                  <a:pt x="466972" y="224949"/>
                </a:cubicBezTo>
                <a:lnTo>
                  <a:pt x="466976" y="224949"/>
                </a:lnTo>
                <a:cubicBezTo>
                  <a:pt x="477462" y="224949"/>
                  <a:pt x="485960" y="216447"/>
                  <a:pt x="485957" y="205961"/>
                </a:cubicBezTo>
                <a:lnTo>
                  <a:pt x="485938" y="102793"/>
                </a:lnTo>
                <a:cubicBezTo>
                  <a:pt x="485938" y="102611"/>
                  <a:pt x="485934" y="102426"/>
                  <a:pt x="485927" y="102240"/>
                </a:cubicBezTo>
                <a:cubicBezTo>
                  <a:pt x="485482" y="87001"/>
                  <a:pt x="479097" y="72918"/>
                  <a:pt x="467951" y="62592"/>
                </a:cubicBezTo>
                <a:cubicBezTo>
                  <a:pt x="456928" y="52380"/>
                  <a:pt x="442500" y="47000"/>
                  <a:pt x="427331" y="47445"/>
                </a:cubicBezTo>
                <a:cubicBezTo>
                  <a:pt x="412144" y="47890"/>
                  <a:pt x="398072" y="54119"/>
                  <a:pt x="387709" y="64991"/>
                </a:cubicBezTo>
                <a:cubicBezTo>
                  <a:pt x="377345" y="75862"/>
                  <a:pt x="371850" y="90156"/>
                  <a:pt x="372213" y="105270"/>
                </a:cubicBezTo>
                <a:lnTo>
                  <a:pt x="372147" y="232921"/>
                </a:lnTo>
                <a:cubicBezTo>
                  <a:pt x="351383" y="225672"/>
                  <a:pt x="327337" y="230837"/>
                  <a:pt x="311438" y="248020"/>
                </a:cubicBezTo>
                <a:lnTo>
                  <a:pt x="243654" y="321818"/>
                </a:lnTo>
                <a:lnTo>
                  <a:pt x="174702" y="247968"/>
                </a:lnTo>
                <a:cubicBezTo>
                  <a:pt x="158825" y="230808"/>
                  <a:pt x="134757" y="225657"/>
                  <a:pt x="113981" y="232943"/>
                </a:cubicBezTo>
                <a:lnTo>
                  <a:pt x="113915" y="105270"/>
                </a:lnTo>
                <a:cubicBezTo>
                  <a:pt x="114278" y="90078"/>
                  <a:pt x="108505" y="75692"/>
                  <a:pt x="97641" y="64728"/>
                </a:cubicBezTo>
                <a:cubicBezTo>
                  <a:pt x="87036" y="54027"/>
                  <a:pt x="72872" y="47886"/>
                  <a:pt x="57755" y="47445"/>
                </a:cubicBezTo>
                <a:cubicBezTo>
                  <a:pt x="42505" y="46997"/>
                  <a:pt x="28174" y="52458"/>
                  <a:pt x="17372" y="62814"/>
                </a:cubicBezTo>
                <a:cubicBezTo>
                  <a:pt x="6683" y="73063"/>
                  <a:pt x="550" y="87068"/>
                  <a:pt x="105" y="102240"/>
                </a:cubicBezTo>
                <a:cubicBezTo>
                  <a:pt x="97" y="102426"/>
                  <a:pt x="97" y="102611"/>
                  <a:pt x="97" y="102797"/>
                </a:cubicBezTo>
                <a:lnTo>
                  <a:pt x="68" y="263044"/>
                </a:lnTo>
                <a:cubicBezTo>
                  <a:pt x="-1490" y="334543"/>
                  <a:pt x="23832" y="402208"/>
                  <a:pt x="71382" y="453588"/>
                </a:cubicBezTo>
                <a:cubicBezTo>
                  <a:pt x="71408" y="453618"/>
                  <a:pt x="71433" y="453644"/>
                  <a:pt x="71459" y="453674"/>
                </a:cubicBezTo>
                <a:lnTo>
                  <a:pt x="96124" y="479996"/>
                </a:lnTo>
                <a:cubicBezTo>
                  <a:pt x="99862" y="483986"/>
                  <a:pt x="104916" y="486003"/>
                  <a:pt x="109981" y="486003"/>
                </a:cubicBezTo>
                <a:cubicBezTo>
                  <a:pt x="114634" y="486003"/>
                  <a:pt x="119299" y="484301"/>
                  <a:pt x="122958" y="480871"/>
                </a:cubicBezTo>
                <a:cubicBezTo>
                  <a:pt x="130611" y="473704"/>
                  <a:pt x="131001" y="461686"/>
                  <a:pt x="123833" y="454037"/>
                </a:cubicBezTo>
                <a:lnTo>
                  <a:pt x="99209" y="427756"/>
                </a:lnTo>
                <a:cubicBezTo>
                  <a:pt x="58367" y="383602"/>
                  <a:pt x="36642" y="325340"/>
                  <a:pt x="38033" y="263682"/>
                </a:cubicBezTo>
                <a:cubicBezTo>
                  <a:pt x="38037" y="263541"/>
                  <a:pt x="38040" y="263400"/>
                  <a:pt x="38040" y="263259"/>
                </a:cubicBezTo>
                <a:lnTo>
                  <a:pt x="38066" y="103123"/>
                </a:lnTo>
                <a:cubicBezTo>
                  <a:pt x="38270" y="98062"/>
                  <a:pt x="40246" y="93486"/>
                  <a:pt x="43650" y="90227"/>
                </a:cubicBezTo>
                <a:cubicBezTo>
                  <a:pt x="46053" y="87920"/>
                  <a:pt x="50254" y="85203"/>
                  <a:pt x="56643" y="85403"/>
                </a:cubicBezTo>
                <a:cubicBezTo>
                  <a:pt x="61897" y="85555"/>
                  <a:pt x="67010" y="87761"/>
                  <a:pt x="70670" y="91458"/>
                </a:cubicBezTo>
                <a:cubicBezTo>
                  <a:pt x="74218" y="95036"/>
                  <a:pt x="76094" y="99660"/>
                  <a:pt x="75953" y="104469"/>
                </a:cubicBezTo>
                <a:cubicBezTo>
                  <a:pt x="75946" y="104658"/>
                  <a:pt x="75942" y="104847"/>
                  <a:pt x="75942" y="105036"/>
                </a:cubicBezTo>
                <a:lnTo>
                  <a:pt x="76039" y="284045"/>
                </a:lnTo>
                <a:cubicBezTo>
                  <a:pt x="75935" y="286255"/>
                  <a:pt x="75968" y="288473"/>
                  <a:pt x="76124" y="290679"/>
                </a:cubicBezTo>
                <a:cubicBezTo>
                  <a:pt x="76135" y="290838"/>
                  <a:pt x="76142" y="291001"/>
                  <a:pt x="76161" y="291161"/>
                </a:cubicBezTo>
                <a:cubicBezTo>
                  <a:pt x="77125" y="303486"/>
                  <a:pt x="82068" y="315585"/>
                  <a:pt x="91096" y="325340"/>
                </a:cubicBezTo>
                <a:cubicBezTo>
                  <a:pt x="91130" y="325373"/>
                  <a:pt x="91159" y="325407"/>
                  <a:pt x="91189" y="325440"/>
                </a:cubicBezTo>
                <a:lnTo>
                  <a:pt x="156077" y="394577"/>
                </a:lnTo>
                <a:cubicBezTo>
                  <a:pt x="163256" y="402223"/>
                  <a:pt x="175269" y="402601"/>
                  <a:pt x="182915" y="395427"/>
                </a:cubicBezTo>
                <a:cubicBezTo>
                  <a:pt x="190560" y="388252"/>
                  <a:pt x="190942" y="376235"/>
                  <a:pt x="183764" y="368589"/>
                </a:cubicBezTo>
                <a:lnTo>
                  <a:pt x="118931" y="299515"/>
                </a:lnTo>
                <a:cubicBezTo>
                  <a:pt x="115976" y="296304"/>
                  <a:pt x="114356" y="292336"/>
                  <a:pt x="114011" y="288291"/>
                </a:cubicBezTo>
                <a:lnTo>
                  <a:pt x="114011" y="285087"/>
                </a:lnTo>
                <a:cubicBezTo>
                  <a:pt x="114386" y="280519"/>
                  <a:pt x="116384" y="276073"/>
                  <a:pt x="120003" y="272722"/>
                </a:cubicBezTo>
                <a:cubicBezTo>
                  <a:pt x="127690" y="265613"/>
                  <a:pt x="139725" y="266077"/>
                  <a:pt x="146889" y="273823"/>
                </a:cubicBezTo>
                <a:lnTo>
                  <a:pt x="243921" y="377747"/>
                </a:lnTo>
                <a:cubicBezTo>
                  <a:pt x="251863" y="386335"/>
                  <a:pt x="255990" y="397496"/>
                  <a:pt x="255541" y="409183"/>
                </a:cubicBezTo>
                <a:cubicBezTo>
                  <a:pt x="255089" y="420866"/>
                  <a:pt x="250113" y="431679"/>
                  <a:pt x="241525" y="439625"/>
                </a:cubicBezTo>
                <a:lnTo>
                  <a:pt x="226983" y="453084"/>
                </a:lnTo>
                <a:cubicBezTo>
                  <a:pt x="219285" y="460207"/>
                  <a:pt x="218822" y="472217"/>
                  <a:pt x="225945" y="479914"/>
                </a:cubicBezTo>
                <a:cubicBezTo>
                  <a:pt x="229686" y="483956"/>
                  <a:pt x="234777" y="486007"/>
                  <a:pt x="239883" y="486007"/>
                </a:cubicBezTo>
                <a:cubicBezTo>
                  <a:pt x="244495" y="486007"/>
                  <a:pt x="249123" y="484334"/>
                  <a:pt x="252775" y="480953"/>
                </a:cubicBezTo>
                <a:lnTo>
                  <a:pt x="267321" y="467489"/>
                </a:lnTo>
                <a:cubicBezTo>
                  <a:pt x="300407" y="436873"/>
                  <a:pt x="302409" y="385044"/>
                  <a:pt x="271733" y="351900"/>
                </a:cubicBezTo>
                <a:lnTo>
                  <a:pt x="269642" y="349660"/>
                </a:lnTo>
                <a:lnTo>
                  <a:pt x="339354" y="273763"/>
                </a:lnTo>
                <a:cubicBezTo>
                  <a:pt x="346466" y="266081"/>
                  <a:pt x="358502" y="265613"/>
                  <a:pt x="366184" y="272725"/>
                </a:cubicBezTo>
                <a:cubicBezTo>
                  <a:pt x="369514" y="275803"/>
                  <a:pt x="371579" y="279881"/>
                  <a:pt x="372121" y="284331"/>
                </a:cubicBezTo>
                <a:lnTo>
                  <a:pt x="372117" y="288947"/>
                </a:lnTo>
                <a:cubicBezTo>
                  <a:pt x="371646" y="292892"/>
                  <a:pt x="369974" y="296578"/>
                  <a:pt x="367223" y="299552"/>
                </a:cubicBezTo>
                <a:cubicBezTo>
                  <a:pt x="367145" y="299641"/>
                  <a:pt x="367063" y="299726"/>
                  <a:pt x="366985" y="299815"/>
                </a:cubicBezTo>
                <a:lnTo>
                  <a:pt x="325668" y="346167"/>
                </a:lnTo>
                <a:cubicBezTo>
                  <a:pt x="318694" y="353995"/>
                  <a:pt x="319384" y="365997"/>
                  <a:pt x="327211" y="372975"/>
                </a:cubicBezTo>
                <a:cubicBezTo>
                  <a:pt x="330830" y="376201"/>
                  <a:pt x="335342" y="377784"/>
                  <a:pt x="339836" y="377784"/>
                </a:cubicBezTo>
                <a:cubicBezTo>
                  <a:pt x="345061" y="377784"/>
                  <a:pt x="350266" y="375641"/>
                  <a:pt x="354015" y="371433"/>
                </a:cubicBezTo>
                <a:lnTo>
                  <a:pt x="395221" y="325199"/>
                </a:lnTo>
                <a:cubicBezTo>
                  <a:pt x="406122" y="313341"/>
                  <a:pt x="411016" y="298061"/>
                  <a:pt x="410090" y="283118"/>
                </a:cubicBezTo>
                <a:close/>
                <a:moveTo>
                  <a:pt x="147141" y="138559"/>
                </a:moveTo>
                <a:lnTo>
                  <a:pt x="147141" y="66426"/>
                </a:lnTo>
                <a:cubicBezTo>
                  <a:pt x="147141" y="51880"/>
                  <a:pt x="155254" y="38847"/>
                  <a:pt x="168313" y="32413"/>
                </a:cubicBezTo>
                <a:lnTo>
                  <a:pt x="226215" y="3885"/>
                </a:lnTo>
                <a:cubicBezTo>
                  <a:pt x="236735" y="-1295"/>
                  <a:pt x="249297" y="-1295"/>
                  <a:pt x="259816" y="3885"/>
                </a:cubicBezTo>
                <a:lnTo>
                  <a:pt x="317719" y="32413"/>
                </a:lnTo>
                <a:cubicBezTo>
                  <a:pt x="330778" y="38847"/>
                  <a:pt x="338894" y="51880"/>
                  <a:pt x="338894" y="66426"/>
                </a:cubicBezTo>
                <a:lnTo>
                  <a:pt x="338894" y="138555"/>
                </a:lnTo>
                <a:cubicBezTo>
                  <a:pt x="338894" y="153098"/>
                  <a:pt x="330782" y="166131"/>
                  <a:pt x="317722" y="172568"/>
                </a:cubicBezTo>
                <a:lnTo>
                  <a:pt x="259820" y="201100"/>
                </a:lnTo>
                <a:cubicBezTo>
                  <a:pt x="254559" y="203692"/>
                  <a:pt x="248789" y="204990"/>
                  <a:pt x="243016" y="204990"/>
                </a:cubicBezTo>
                <a:cubicBezTo>
                  <a:pt x="237243" y="204990"/>
                  <a:pt x="231473" y="203692"/>
                  <a:pt x="226212" y="201100"/>
                </a:cubicBezTo>
                <a:lnTo>
                  <a:pt x="168313" y="172568"/>
                </a:lnTo>
                <a:cubicBezTo>
                  <a:pt x="155254" y="166135"/>
                  <a:pt x="147141" y="153101"/>
                  <a:pt x="147141" y="138559"/>
                </a:cubicBezTo>
                <a:close/>
                <a:moveTo>
                  <a:pt x="185110" y="138559"/>
                </a:moveTo>
                <a:lnTo>
                  <a:pt x="224032" y="157710"/>
                </a:lnTo>
                <a:lnTo>
                  <a:pt x="224032" y="104517"/>
                </a:lnTo>
                <a:lnTo>
                  <a:pt x="185110" y="85914"/>
                </a:lnTo>
                <a:close/>
                <a:moveTo>
                  <a:pt x="300937" y="138511"/>
                </a:moveTo>
                <a:lnTo>
                  <a:pt x="300926" y="85940"/>
                </a:lnTo>
                <a:lnTo>
                  <a:pt x="262004" y="104521"/>
                </a:lnTo>
                <a:lnTo>
                  <a:pt x="262004" y="157681"/>
                </a:lnTo>
                <a:close/>
                <a:moveTo>
                  <a:pt x="208444" y="54980"/>
                </a:moveTo>
                <a:lnTo>
                  <a:pt x="243020" y="71506"/>
                </a:lnTo>
                <a:lnTo>
                  <a:pt x="277648" y="54976"/>
                </a:lnTo>
                <a:lnTo>
                  <a:pt x="243038" y="37949"/>
                </a:lnTo>
                <a:close/>
              </a:path>
            </a:pathLst>
          </a:custGeom>
          <a:solidFill>
            <a:schemeClr val="bg1"/>
          </a:solidFill>
          <a:ln w="949" cap="flat">
            <a:noFill/>
            <a:prstDash val="solid"/>
            <a:miter/>
          </a:ln>
        </p:spPr>
        <p:txBody>
          <a:bodyPr rtlCol="0" anchor="ctr"/>
          <a:lstStyle/>
          <a:p>
            <a:endParaRPr lang="en-ID"/>
          </a:p>
        </p:txBody>
      </p:sp>
      <p:sp>
        <p:nvSpPr>
          <p:cNvPr id="36" name="Shape">
            <a:extLst>
              <a:ext uri="{FF2B5EF4-FFF2-40B4-BE49-F238E27FC236}">
                <a16:creationId xmlns:a16="http://schemas.microsoft.com/office/drawing/2014/main" id="{27C9F51A-9003-40A8-B004-983319E07398}"/>
              </a:ext>
            </a:extLst>
          </p:cNvPr>
          <p:cNvSpPr>
            <a:spLocks noChangeAspect="1"/>
          </p:cNvSpPr>
          <p:nvPr/>
        </p:nvSpPr>
        <p:spPr>
          <a:xfrm>
            <a:off x="8192636" y="5295900"/>
            <a:ext cx="417180" cy="417976"/>
          </a:xfrm>
          <a:custGeom>
            <a:avLst/>
            <a:gdLst>
              <a:gd name="connsiteX0" fmla="*/ 486000 w 486000"/>
              <a:gd name="connsiteY0" fmla="*/ 453641 h 486928"/>
              <a:gd name="connsiteX1" fmla="*/ 452777 w 486000"/>
              <a:gd name="connsiteY1" fmla="*/ 486929 h 486928"/>
              <a:gd name="connsiteX2" fmla="*/ 425521 w 486000"/>
              <a:gd name="connsiteY2" fmla="*/ 472663 h 486928"/>
              <a:gd name="connsiteX3" fmla="*/ 271206 w 486000"/>
              <a:gd name="connsiteY3" fmla="*/ 472663 h 486928"/>
              <a:gd name="connsiteX4" fmla="*/ 243949 w 486000"/>
              <a:gd name="connsiteY4" fmla="*/ 486929 h 486928"/>
              <a:gd name="connsiteX5" fmla="*/ 216693 w 486000"/>
              <a:gd name="connsiteY5" fmla="*/ 472663 h 486928"/>
              <a:gd name="connsiteX6" fmla="*/ 60479 w 486000"/>
              <a:gd name="connsiteY6" fmla="*/ 472663 h 486928"/>
              <a:gd name="connsiteX7" fmla="*/ 33223 w 486000"/>
              <a:gd name="connsiteY7" fmla="*/ 486929 h 486928"/>
              <a:gd name="connsiteX8" fmla="*/ 0 w 486000"/>
              <a:gd name="connsiteY8" fmla="*/ 453641 h 486928"/>
              <a:gd name="connsiteX9" fmla="*/ 33223 w 486000"/>
              <a:gd name="connsiteY9" fmla="*/ 420353 h 486928"/>
              <a:gd name="connsiteX10" fmla="*/ 60479 w 486000"/>
              <a:gd name="connsiteY10" fmla="*/ 434620 h 486928"/>
              <a:gd name="connsiteX11" fmla="*/ 116950 w 486000"/>
              <a:gd name="connsiteY11" fmla="*/ 434620 h 486928"/>
              <a:gd name="connsiteX12" fmla="*/ 81915 w 486000"/>
              <a:gd name="connsiteY12" fmla="*/ 405809 h 486928"/>
              <a:gd name="connsiteX13" fmla="*/ 17012 w 486000"/>
              <a:gd name="connsiteY13" fmla="*/ 273460 h 486928"/>
              <a:gd name="connsiteX14" fmla="*/ 0 w 486000"/>
              <a:gd name="connsiteY14" fmla="*/ 244404 h 486928"/>
              <a:gd name="connsiteX15" fmla="*/ 33223 w 486000"/>
              <a:gd name="connsiteY15" fmla="*/ 211117 h 486928"/>
              <a:gd name="connsiteX16" fmla="*/ 66445 w 486000"/>
              <a:gd name="connsiteY16" fmla="*/ 244404 h 486928"/>
              <a:gd name="connsiteX17" fmla="*/ 54836 w 486000"/>
              <a:gd name="connsiteY17" fmla="*/ 269675 h 486928"/>
              <a:gd name="connsiteX18" fmla="*/ 217927 w 486000"/>
              <a:gd name="connsiteY18" fmla="*/ 432959 h 486928"/>
              <a:gd name="connsiteX19" fmla="*/ 243949 w 486000"/>
              <a:gd name="connsiteY19" fmla="*/ 420353 h 486928"/>
              <a:gd name="connsiteX20" fmla="*/ 269782 w 486000"/>
              <a:gd name="connsiteY20" fmla="*/ 432717 h 486928"/>
              <a:gd name="connsiteX21" fmla="*/ 431164 w 486000"/>
              <a:gd name="connsiteY21" fmla="*/ 269675 h 486928"/>
              <a:gd name="connsiteX22" fmla="*/ 419555 w 486000"/>
              <a:gd name="connsiteY22" fmla="*/ 244404 h 486928"/>
              <a:gd name="connsiteX23" fmla="*/ 452777 w 486000"/>
              <a:gd name="connsiteY23" fmla="*/ 211117 h 486928"/>
              <a:gd name="connsiteX24" fmla="*/ 486000 w 486000"/>
              <a:gd name="connsiteY24" fmla="*/ 244404 h 486928"/>
              <a:gd name="connsiteX25" fmla="*/ 468988 w 486000"/>
              <a:gd name="connsiteY25" fmla="*/ 273460 h 486928"/>
              <a:gd name="connsiteX26" fmla="*/ 404089 w 486000"/>
              <a:gd name="connsiteY26" fmla="*/ 405809 h 486928"/>
              <a:gd name="connsiteX27" fmla="*/ 369050 w 486000"/>
              <a:gd name="connsiteY27" fmla="*/ 434620 h 486928"/>
              <a:gd name="connsiteX28" fmla="*/ 425521 w 486000"/>
              <a:gd name="connsiteY28" fmla="*/ 434620 h 486928"/>
              <a:gd name="connsiteX29" fmla="*/ 452777 w 486000"/>
              <a:gd name="connsiteY29" fmla="*/ 420353 h 486928"/>
              <a:gd name="connsiteX30" fmla="*/ 486000 w 486000"/>
              <a:gd name="connsiteY30" fmla="*/ 453641 h 486928"/>
              <a:gd name="connsiteX31" fmla="*/ 177103 w 486000"/>
              <a:gd name="connsiteY31" fmla="*/ 294863 h 486928"/>
              <a:gd name="connsiteX32" fmla="*/ 168012 w 486000"/>
              <a:gd name="connsiteY32" fmla="*/ 254053 h 486928"/>
              <a:gd name="connsiteX33" fmla="*/ 168012 w 486000"/>
              <a:gd name="connsiteY33" fmla="*/ 75611 h 486928"/>
              <a:gd name="connsiteX34" fmla="*/ 243460 w 486000"/>
              <a:gd name="connsiteY34" fmla="*/ 0 h 486928"/>
              <a:gd name="connsiteX35" fmla="*/ 243475 w 486000"/>
              <a:gd name="connsiteY35" fmla="*/ 0 h 486928"/>
              <a:gd name="connsiteX36" fmla="*/ 296831 w 486000"/>
              <a:gd name="connsiteY36" fmla="*/ 22139 h 486928"/>
              <a:gd name="connsiteX37" fmla="*/ 318938 w 486000"/>
              <a:gd name="connsiteY37" fmla="*/ 75611 h 486928"/>
              <a:gd name="connsiteX38" fmla="*/ 318938 w 486000"/>
              <a:gd name="connsiteY38" fmla="*/ 89379 h 486928"/>
              <a:gd name="connsiteX39" fmla="*/ 299953 w 486000"/>
              <a:gd name="connsiteY39" fmla="*/ 108400 h 486928"/>
              <a:gd name="connsiteX40" fmla="*/ 295196 w 486000"/>
              <a:gd name="connsiteY40" fmla="*/ 107776 h 486928"/>
              <a:gd name="connsiteX41" fmla="*/ 290683 w 486000"/>
              <a:gd name="connsiteY41" fmla="*/ 108341 h 486928"/>
              <a:gd name="connsiteX42" fmla="*/ 205980 w 486000"/>
              <a:gd name="connsiteY42" fmla="*/ 108397 h 486928"/>
              <a:gd name="connsiteX43" fmla="*/ 205980 w 486000"/>
              <a:gd name="connsiteY43" fmla="*/ 249156 h 486928"/>
              <a:gd name="connsiteX44" fmla="*/ 280969 w 486000"/>
              <a:gd name="connsiteY44" fmla="*/ 249108 h 486928"/>
              <a:gd name="connsiteX45" fmla="*/ 280969 w 486000"/>
              <a:gd name="connsiteY45" fmla="*/ 184487 h 486928"/>
              <a:gd name="connsiteX46" fmla="*/ 299953 w 486000"/>
              <a:gd name="connsiteY46" fmla="*/ 165465 h 486928"/>
              <a:gd name="connsiteX47" fmla="*/ 318938 w 486000"/>
              <a:gd name="connsiteY47" fmla="*/ 184487 h 486928"/>
              <a:gd name="connsiteX48" fmla="*/ 318938 w 486000"/>
              <a:gd name="connsiteY48" fmla="*/ 254004 h 486928"/>
              <a:gd name="connsiteX49" fmla="*/ 309872 w 486000"/>
              <a:gd name="connsiteY49" fmla="*/ 294826 h 486928"/>
              <a:gd name="connsiteX50" fmla="*/ 308989 w 486000"/>
              <a:gd name="connsiteY50" fmla="*/ 296394 h 486928"/>
              <a:gd name="connsiteX51" fmla="*/ 259519 w 486000"/>
              <a:gd name="connsiteY51" fmla="*/ 375311 h 486928"/>
              <a:gd name="connsiteX52" fmla="*/ 243441 w 486000"/>
              <a:gd name="connsiteY52" fmla="*/ 384213 h 486928"/>
              <a:gd name="connsiteX53" fmla="*/ 243438 w 486000"/>
              <a:gd name="connsiteY53" fmla="*/ 384213 h 486928"/>
              <a:gd name="connsiteX54" fmla="*/ 227360 w 486000"/>
              <a:gd name="connsiteY54" fmla="*/ 375300 h 486928"/>
              <a:gd name="connsiteX55" fmla="*/ 177990 w 486000"/>
              <a:gd name="connsiteY55" fmla="*/ 296439 h 486928"/>
              <a:gd name="connsiteX56" fmla="*/ 177103 w 486000"/>
              <a:gd name="connsiteY56" fmla="*/ 294863 h 486928"/>
              <a:gd name="connsiteX57" fmla="*/ 269945 w 486000"/>
              <a:gd name="connsiteY57" fmla="*/ 287158 h 486928"/>
              <a:gd name="connsiteX58" fmla="*/ 217019 w 486000"/>
              <a:gd name="connsiteY58" fmla="*/ 287192 h 486928"/>
              <a:gd name="connsiteX59" fmla="*/ 243452 w 486000"/>
              <a:gd name="connsiteY59" fmla="*/ 329414 h 486928"/>
              <a:gd name="connsiteX60" fmla="*/ 206355 w 486000"/>
              <a:gd name="connsiteY60" fmla="*/ 70354 h 486928"/>
              <a:gd name="connsiteX61" fmla="*/ 280594 w 486000"/>
              <a:gd name="connsiteY61" fmla="*/ 70305 h 486928"/>
              <a:gd name="connsiteX62" fmla="*/ 269986 w 486000"/>
              <a:gd name="connsiteY62" fmla="*/ 49044 h 486928"/>
              <a:gd name="connsiteX63" fmla="*/ 243475 w 486000"/>
              <a:gd name="connsiteY63" fmla="*/ 38043 h 486928"/>
              <a:gd name="connsiteX64" fmla="*/ 243467 w 486000"/>
              <a:gd name="connsiteY64" fmla="*/ 38043 h 486928"/>
              <a:gd name="connsiteX65" fmla="*/ 206355 w 486000"/>
              <a:gd name="connsiteY65" fmla="*/ 70354 h 48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86000" h="486928">
                <a:moveTo>
                  <a:pt x="486000" y="453641"/>
                </a:moveTo>
                <a:cubicBezTo>
                  <a:pt x="486000" y="472027"/>
                  <a:pt x="471124" y="486929"/>
                  <a:pt x="452777" y="486929"/>
                </a:cubicBezTo>
                <a:cubicBezTo>
                  <a:pt x="441491" y="486929"/>
                  <a:pt x="431524" y="481286"/>
                  <a:pt x="425521" y="472663"/>
                </a:cubicBezTo>
                <a:lnTo>
                  <a:pt x="271206" y="472663"/>
                </a:lnTo>
                <a:cubicBezTo>
                  <a:pt x="265203" y="481286"/>
                  <a:pt x="255236" y="486929"/>
                  <a:pt x="243949" y="486929"/>
                </a:cubicBezTo>
                <a:cubicBezTo>
                  <a:pt x="232662" y="486929"/>
                  <a:pt x="222696" y="481286"/>
                  <a:pt x="216693" y="472663"/>
                </a:cubicBezTo>
                <a:lnTo>
                  <a:pt x="60479" y="472663"/>
                </a:lnTo>
                <a:cubicBezTo>
                  <a:pt x="54476" y="481286"/>
                  <a:pt x="44509" y="486929"/>
                  <a:pt x="33223" y="486929"/>
                </a:cubicBezTo>
                <a:cubicBezTo>
                  <a:pt x="14876" y="486929"/>
                  <a:pt x="0" y="472027"/>
                  <a:pt x="0" y="453641"/>
                </a:cubicBezTo>
                <a:cubicBezTo>
                  <a:pt x="0" y="435259"/>
                  <a:pt x="14876" y="420353"/>
                  <a:pt x="33223" y="420353"/>
                </a:cubicBezTo>
                <a:cubicBezTo>
                  <a:pt x="44509" y="420353"/>
                  <a:pt x="54476" y="426000"/>
                  <a:pt x="60479" y="434620"/>
                </a:cubicBezTo>
                <a:lnTo>
                  <a:pt x="116950" y="434620"/>
                </a:lnTo>
                <a:cubicBezTo>
                  <a:pt x="104485" y="426290"/>
                  <a:pt x="92749" y="416664"/>
                  <a:pt x="81915" y="405809"/>
                </a:cubicBezTo>
                <a:cubicBezTo>
                  <a:pt x="45796" y="369623"/>
                  <a:pt x="23308" y="323422"/>
                  <a:pt x="17012" y="273460"/>
                </a:cubicBezTo>
                <a:cubicBezTo>
                  <a:pt x="6863" y="267761"/>
                  <a:pt x="0" y="256891"/>
                  <a:pt x="0" y="244404"/>
                </a:cubicBezTo>
                <a:cubicBezTo>
                  <a:pt x="0" y="226022"/>
                  <a:pt x="14876" y="211117"/>
                  <a:pt x="33223" y="211117"/>
                </a:cubicBezTo>
                <a:cubicBezTo>
                  <a:pt x="51569" y="211117"/>
                  <a:pt x="66445" y="226022"/>
                  <a:pt x="66445" y="244404"/>
                </a:cubicBezTo>
                <a:cubicBezTo>
                  <a:pt x="66445" y="254517"/>
                  <a:pt x="61940" y="263571"/>
                  <a:pt x="54836" y="269675"/>
                </a:cubicBezTo>
                <a:cubicBezTo>
                  <a:pt x="66115" y="354439"/>
                  <a:pt x="133313" y="421724"/>
                  <a:pt x="217927" y="432959"/>
                </a:cubicBezTo>
                <a:cubicBezTo>
                  <a:pt x="224016" y="425283"/>
                  <a:pt x="233404" y="420353"/>
                  <a:pt x="243949" y="420353"/>
                </a:cubicBezTo>
                <a:cubicBezTo>
                  <a:pt x="254387" y="420353"/>
                  <a:pt x="263694" y="425179"/>
                  <a:pt x="269782" y="432717"/>
                </a:cubicBezTo>
                <a:cubicBezTo>
                  <a:pt x="353591" y="420807"/>
                  <a:pt x="419963" y="353864"/>
                  <a:pt x="431164" y="269675"/>
                </a:cubicBezTo>
                <a:cubicBezTo>
                  <a:pt x="424060" y="263571"/>
                  <a:pt x="419555" y="254517"/>
                  <a:pt x="419555" y="244404"/>
                </a:cubicBezTo>
                <a:cubicBezTo>
                  <a:pt x="419555" y="226022"/>
                  <a:pt x="434431" y="211117"/>
                  <a:pt x="452777" y="211117"/>
                </a:cubicBezTo>
                <a:cubicBezTo>
                  <a:pt x="471124" y="211117"/>
                  <a:pt x="486000" y="226022"/>
                  <a:pt x="486000" y="244404"/>
                </a:cubicBezTo>
                <a:cubicBezTo>
                  <a:pt x="486000" y="256891"/>
                  <a:pt x="479137" y="267761"/>
                  <a:pt x="468988" y="273460"/>
                </a:cubicBezTo>
                <a:cubicBezTo>
                  <a:pt x="462692" y="323422"/>
                  <a:pt x="440204" y="369623"/>
                  <a:pt x="404089" y="405809"/>
                </a:cubicBezTo>
                <a:cubicBezTo>
                  <a:pt x="393251" y="416664"/>
                  <a:pt x="381516" y="426290"/>
                  <a:pt x="369050" y="434620"/>
                </a:cubicBezTo>
                <a:lnTo>
                  <a:pt x="425521" y="434620"/>
                </a:lnTo>
                <a:cubicBezTo>
                  <a:pt x="431524" y="426000"/>
                  <a:pt x="441491" y="420353"/>
                  <a:pt x="452777" y="420353"/>
                </a:cubicBezTo>
                <a:cubicBezTo>
                  <a:pt x="471124" y="420353"/>
                  <a:pt x="486000" y="435259"/>
                  <a:pt x="486000" y="453641"/>
                </a:cubicBezTo>
                <a:close/>
                <a:moveTo>
                  <a:pt x="177103" y="294863"/>
                </a:moveTo>
                <a:cubicBezTo>
                  <a:pt x="171063" y="282804"/>
                  <a:pt x="168004" y="269073"/>
                  <a:pt x="168012" y="254053"/>
                </a:cubicBezTo>
                <a:lnTo>
                  <a:pt x="168012" y="75611"/>
                </a:lnTo>
                <a:cubicBezTo>
                  <a:pt x="168012" y="33927"/>
                  <a:pt x="201857" y="7"/>
                  <a:pt x="243460" y="0"/>
                </a:cubicBezTo>
                <a:lnTo>
                  <a:pt x="243475" y="0"/>
                </a:lnTo>
                <a:cubicBezTo>
                  <a:pt x="263631" y="0"/>
                  <a:pt x="282574" y="7861"/>
                  <a:pt x="296831" y="22139"/>
                </a:cubicBezTo>
                <a:cubicBezTo>
                  <a:pt x="311088" y="36423"/>
                  <a:pt x="318938" y="55411"/>
                  <a:pt x="318938" y="75611"/>
                </a:cubicBezTo>
                <a:lnTo>
                  <a:pt x="318938" y="89379"/>
                </a:lnTo>
                <a:cubicBezTo>
                  <a:pt x="318938" y="99885"/>
                  <a:pt x="310439" y="108400"/>
                  <a:pt x="299953" y="108400"/>
                </a:cubicBezTo>
                <a:cubicBezTo>
                  <a:pt x="298307" y="108400"/>
                  <a:pt x="296720" y="108170"/>
                  <a:pt x="295196" y="107776"/>
                </a:cubicBezTo>
                <a:cubicBezTo>
                  <a:pt x="293750" y="108133"/>
                  <a:pt x="292244" y="108341"/>
                  <a:pt x="290683" y="108341"/>
                </a:cubicBezTo>
                <a:lnTo>
                  <a:pt x="205980" y="108397"/>
                </a:lnTo>
                <a:lnTo>
                  <a:pt x="205980" y="249156"/>
                </a:lnTo>
                <a:lnTo>
                  <a:pt x="280969" y="249108"/>
                </a:lnTo>
                <a:lnTo>
                  <a:pt x="280969" y="184487"/>
                </a:lnTo>
                <a:cubicBezTo>
                  <a:pt x="280969" y="173984"/>
                  <a:pt x="289467" y="165465"/>
                  <a:pt x="299953" y="165465"/>
                </a:cubicBezTo>
                <a:cubicBezTo>
                  <a:pt x="310439" y="165465"/>
                  <a:pt x="318938" y="173984"/>
                  <a:pt x="318938" y="184487"/>
                </a:cubicBezTo>
                <a:lnTo>
                  <a:pt x="318938" y="254004"/>
                </a:lnTo>
                <a:cubicBezTo>
                  <a:pt x="318930" y="269132"/>
                  <a:pt x="315879" y="282860"/>
                  <a:pt x="309872" y="294826"/>
                </a:cubicBezTo>
                <a:cubicBezTo>
                  <a:pt x="309605" y="295361"/>
                  <a:pt x="309308" y="295885"/>
                  <a:pt x="308989" y="296394"/>
                </a:cubicBezTo>
                <a:lnTo>
                  <a:pt x="259519" y="375311"/>
                </a:lnTo>
                <a:cubicBezTo>
                  <a:pt x="256044" y="380850"/>
                  <a:pt x="249971" y="384213"/>
                  <a:pt x="243441" y="384213"/>
                </a:cubicBezTo>
                <a:lnTo>
                  <a:pt x="243438" y="384213"/>
                </a:lnTo>
                <a:cubicBezTo>
                  <a:pt x="236904" y="384213"/>
                  <a:pt x="230831" y="380847"/>
                  <a:pt x="227360" y="375300"/>
                </a:cubicBezTo>
                <a:lnTo>
                  <a:pt x="177990" y="296439"/>
                </a:lnTo>
                <a:cubicBezTo>
                  <a:pt x="177667" y="295926"/>
                  <a:pt x="177374" y="295402"/>
                  <a:pt x="177103" y="294863"/>
                </a:cubicBezTo>
                <a:close/>
                <a:moveTo>
                  <a:pt x="269945" y="287158"/>
                </a:moveTo>
                <a:lnTo>
                  <a:pt x="217019" y="287192"/>
                </a:lnTo>
                <a:lnTo>
                  <a:pt x="243452" y="329414"/>
                </a:lnTo>
                <a:close/>
                <a:moveTo>
                  <a:pt x="206355" y="70354"/>
                </a:moveTo>
                <a:lnTo>
                  <a:pt x="280594" y="70305"/>
                </a:lnTo>
                <a:cubicBezTo>
                  <a:pt x="279471" y="62281"/>
                  <a:pt x="275804" y="54873"/>
                  <a:pt x="269986" y="49044"/>
                </a:cubicBezTo>
                <a:cubicBezTo>
                  <a:pt x="262904" y="41951"/>
                  <a:pt x="253490" y="38043"/>
                  <a:pt x="243475" y="38043"/>
                </a:cubicBezTo>
                <a:cubicBezTo>
                  <a:pt x="243471" y="38043"/>
                  <a:pt x="243471" y="38043"/>
                  <a:pt x="243467" y="38043"/>
                </a:cubicBezTo>
                <a:cubicBezTo>
                  <a:pt x="224579" y="38047"/>
                  <a:pt x="208917" y="52123"/>
                  <a:pt x="206355" y="70354"/>
                </a:cubicBezTo>
                <a:close/>
              </a:path>
            </a:pathLst>
          </a:custGeom>
          <a:solidFill>
            <a:schemeClr val="bg1"/>
          </a:solidFill>
          <a:ln w="949" cap="flat">
            <a:noFill/>
            <a:prstDash val="solid"/>
            <a:miter/>
          </a:ln>
        </p:spPr>
        <p:txBody>
          <a:bodyPr rtlCol="0" anchor="ctr"/>
          <a:lstStyle/>
          <a:p>
            <a:endParaRPr lang="en-ID"/>
          </a:p>
        </p:txBody>
      </p:sp>
      <p:sp>
        <p:nvSpPr>
          <p:cNvPr id="34" name="Shape">
            <a:extLst>
              <a:ext uri="{FF2B5EF4-FFF2-40B4-BE49-F238E27FC236}">
                <a16:creationId xmlns:a16="http://schemas.microsoft.com/office/drawing/2014/main" id="{21F273E5-1210-485A-A11D-DC5128BAD98B}"/>
              </a:ext>
            </a:extLst>
          </p:cNvPr>
          <p:cNvSpPr>
            <a:spLocks noChangeAspect="1"/>
          </p:cNvSpPr>
          <p:nvPr/>
        </p:nvSpPr>
        <p:spPr>
          <a:xfrm>
            <a:off x="8192614" y="2194072"/>
            <a:ext cx="417224" cy="417976"/>
          </a:xfrm>
          <a:custGeom>
            <a:avLst/>
            <a:gdLst>
              <a:gd name="connsiteX0" fmla="*/ 176046 w 484578"/>
              <a:gd name="connsiteY0" fmla="*/ 137558 h 485451"/>
              <a:gd name="connsiteX1" fmla="*/ 193008 w 484578"/>
              <a:gd name="connsiteY1" fmla="*/ 178697 h 485451"/>
              <a:gd name="connsiteX2" fmla="*/ 193008 w 484578"/>
              <a:gd name="connsiteY2" fmla="*/ 202153 h 485451"/>
              <a:gd name="connsiteX3" fmla="*/ 221486 w 484578"/>
              <a:gd name="connsiteY3" fmla="*/ 238043 h 485451"/>
              <a:gd name="connsiteX4" fmla="*/ 239380 w 484578"/>
              <a:gd name="connsiteY4" fmla="*/ 255076 h 485451"/>
              <a:gd name="connsiteX5" fmla="*/ 259148 w 484578"/>
              <a:gd name="connsiteY5" fmla="*/ 238006 h 485451"/>
              <a:gd name="connsiteX6" fmla="*/ 287645 w 484578"/>
              <a:gd name="connsiteY6" fmla="*/ 202153 h 485451"/>
              <a:gd name="connsiteX7" fmla="*/ 287645 w 484578"/>
              <a:gd name="connsiteY7" fmla="*/ 178697 h 485451"/>
              <a:gd name="connsiteX8" fmla="*/ 302973 w 484578"/>
              <a:gd name="connsiteY8" fmla="*/ 140381 h 485451"/>
              <a:gd name="connsiteX9" fmla="*/ 325495 w 484578"/>
              <a:gd name="connsiteY9" fmla="*/ 76615 h 485451"/>
              <a:gd name="connsiteX10" fmla="*/ 325499 w 484578"/>
              <a:gd name="connsiteY10" fmla="*/ 76174 h 485451"/>
              <a:gd name="connsiteX11" fmla="*/ 325499 w 484578"/>
              <a:gd name="connsiteY11" fmla="*/ 75667 h 485451"/>
              <a:gd name="connsiteX12" fmla="*/ 325495 w 484578"/>
              <a:gd name="connsiteY12" fmla="*/ 75226 h 485451"/>
              <a:gd name="connsiteX13" fmla="*/ 240216 w 484578"/>
              <a:gd name="connsiteY13" fmla="*/ 0 h 485451"/>
              <a:gd name="connsiteX14" fmla="*/ 180560 w 484578"/>
              <a:gd name="connsiteY14" fmla="*/ 18566 h 485451"/>
              <a:gd name="connsiteX15" fmla="*/ 153265 w 484578"/>
              <a:gd name="connsiteY15" fmla="*/ 75197 h 485451"/>
              <a:gd name="connsiteX16" fmla="*/ 153258 w 484578"/>
              <a:gd name="connsiteY16" fmla="*/ 75667 h 485451"/>
              <a:gd name="connsiteX17" fmla="*/ 153258 w 484578"/>
              <a:gd name="connsiteY17" fmla="*/ 76174 h 485451"/>
              <a:gd name="connsiteX18" fmla="*/ 153265 w 484578"/>
              <a:gd name="connsiteY18" fmla="*/ 76708 h 485451"/>
              <a:gd name="connsiteX19" fmla="*/ 176046 w 484578"/>
              <a:gd name="connsiteY19" fmla="*/ 137558 h 485451"/>
              <a:gd name="connsiteX20" fmla="*/ 249791 w 484578"/>
              <a:gd name="connsiteY20" fmla="*/ 182061 h 485451"/>
              <a:gd name="connsiteX21" fmla="*/ 249791 w 484578"/>
              <a:gd name="connsiteY21" fmla="*/ 201027 h 485451"/>
              <a:gd name="connsiteX22" fmla="*/ 230862 w 484578"/>
              <a:gd name="connsiteY22" fmla="*/ 201027 h 485451"/>
              <a:gd name="connsiteX23" fmla="*/ 230862 w 484578"/>
              <a:gd name="connsiteY23" fmla="*/ 182061 h 485451"/>
              <a:gd name="connsiteX24" fmla="*/ 240216 w 484578"/>
              <a:gd name="connsiteY24" fmla="*/ 37928 h 485451"/>
              <a:gd name="connsiteX25" fmla="*/ 287645 w 484578"/>
              <a:gd name="connsiteY25" fmla="*/ 75915 h 485451"/>
              <a:gd name="connsiteX26" fmla="*/ 270461 w 484578"/>
              <a:gd name="connsiteY26" fmla="*/ 120955 h 485451"/>
              <a:gd name="connsiteX27" fmla="*/ 257865 w 484578"/>
              <a:gd name="connsiteY27" fmla="*/ 144133 h 485451"/>
              <a:gd name="connsiteX28" fmla="*/ 222851 w 484578"/>
              <a:gd name="connsiteY28" fmla="*/ 144133 h 485451"/>
              <a:gd name="connsiteX29" fmla="*/ 208358 w 484578"/>
              <a:gd name="connsiteY29" fmla="*/ 117803 h 485451"/>
              <a:gd name="connsiteX30" fmla="*/ 191115 w 484578"/>
              <a:gd name="connsiteY30" fmla="*/ 75900 h 485451"/>
              <a:gd name="connsiteX31" fmla="*/ 240216 w 484578"/>
              <a:gd name="connsiteY31" fmla="*/ 37928 h 485451"/>
              <a:gd name="connsiteX32" fmla="*/ 357678 w 484578"/>
              <a:gd name="connsiteY32" fmla="*/ 100512 h 485451"/>
              <a:gd name="connsiteX33" fmla="*/ 376606 w 484578"/>
              <a:gd name="connsiteY33" fmla="*/ 81549 h 485451"/>
              <a:gd name="connsiteX34" fmla="*/ 428657 w 484578"/>
              <a:gd name="connsiteY34" fmla="*/ 81549 h 485451"/>
              <a:gd name="connsiteX35" fmla="*/ 447586 w 484578"/>
              <a:gd name="connsiteY35" fmla="*/ 100512 h 485451"/>
              <a:gd name="connsiteX36" fmla="*/ 447586 w 484578"/>
              <a:gd name="connsiteY36" fmla="*/ 212406 h 485451"/>
              <a:gd name="connsiteX37" fmla="*/ 428657 w 484578"/>
              <a:gd name="connsiteY37" fmla="*/ 231368 h 485451"/>
              <a:gd name="connsiteX38" fmla="*/ 409728 w 484578"/>
              <a:gd name="connsiteY38" fmla="*/ 212406 h 485451"/>
              <a:gd name="connsiteX39" fmla="*/ 409728 w 484578"/>
              <a:gd name="connsiteY39" fmla="*/ 119477 h 485451"/>
              <a:gd name="connsiteX40" fmla="*/ 376606 w 484578"/>
              <a:gd name="connsiteY40" fmla="*/ 119477 h 485451"/>
              <a:gd name="connsiteX41" fmla="*/ 357678 w 484578"/>
              <a:gd name="connsiteY41" fmla="*/ 100512 h 485451"/>
              <a:gd name="connsiteX42" fmla="*/ 478722 w 484578"/>
              <a:gd name="connsiteY42" fmla="*/ 415318 h 485451"/>
              <a:gd name="connsiteX43" fmla="*/ 447586 w 484578"/>
              <a:gd name="connsiteY43" fmla="*/ 358258 h 485451"/>
              <a:gd name="connsiteX44" fmla="*/ 447586 w 484578"/>
              <a:gd name="connsiteY44" fmla="*/ 308176 h 485451"/>
              <a:gd name="connsiteX45" fmla="*/ 428657 w 484578"/>
              <a:gd name="connsiteY45" fmla="*/ 289210 h 485451"/>
              <a:gd name="connsiteX46" fmla="*/ 409728 w 484578"/>
              <a:gd name="connsiteY46" fmla="*/ 308176 h 485451"/>
              <a:gd name="connsiteX47" fmla="*/ 409728 w 484578"/>
              <a:gd name="connsiteY47" fmla="*/ 343215 h 485451"/>
              <a:gd name="connsiteX48" fmla="*/ 76604 w 484578"/>
              <a:gd name="connsiteY48" fmla="*/ 343215 h 485451"/>
              <a:gd name="connsiteX49" fmla="*/ 76604 w 484578"/>
              <a:gd name="connsiteY49" fmla="*/ 119477 h 485451"/>
              <a:gd name="connsiteX50" fmla="*/ 102154 w 484578"/>
              <a:gd name="connsiteY50" fmla="*/ 119477 h 485451"/>
              <a:gd name="connsiteX51" fmla="*/ 121083 w 484578"/>
              <a:gd name="connsiteY51" fmla="*/ 100512 h 485451"/>
              <a:gd name="connsiteX52" fmla="*/ 102154 w 484578"/>
              <a:gd name="connsiteY52" fmla="*/ 81549 h 485451"/>
              <a:gd name="connsiteX53" fmla="*/ 57675 w 484578"/>
              <a:gd name="connsiteY53" fmla="*/ 81549 h 485451"/>
              <a:gd name="connsiteX54" fmla="*/ 38746 w 484578"/>
              <a:gd name="connsiteY54" fmla="*/ 100512 h 485451"/>
              <a:gd name="connsiteX55" fmla="*/ 38746 w 484578"/>
              <a:gd name="connsiteY55" fmla="*/ 354787 h 485451"/>
              <a:gd name="connsiteX56" fmla="*/ 5717 w 484578"/>
              <a:gd name="connsiteY56" fmla="*/ 415318 h 485451"/>
              <a:gd name="connsiteX57" fmla="*/ 6678 w 484578"/>
              <a:gd name="connsiteY57" fmla="*/ 461655 h 485451"/>
              <a:gd name="connsiteX58" fmla="*/ 48255 w 484578"/>
              <a:gd name="connsiteY58" fmla="*/ 485451 h 485451"/>
              <a:gd name="connsiteX59" fmla="*/ 437130 w 484578"/>
              <a:gd name="connsiteY59" fmla="*/ 485451 h 485451"/>
              <a:gd name="connsiteX60" fmla="*/ 477905 w 484578"/>
              <a:gd name="connsiteY60" fmla="*/ 462192 h 485451"/>
              <a:gd name="connsiteX61" fmla="*/ 478722 w 484578"/>
              <a:gd name="connsiteY61" fmla="*/ 415318 h 485451"/>
              <a:gd name="connsiteX62" fmla="*/ 445345 w 484578"/>
              <a:gd name="connsiteY62" fmla="*/ 442848 h 485451"/>
              <a:gd name="connsiteX63" fmla="*/ 437130 w 484578"/>
              <a:gd name="connsiteY63" fmla="*/ 447520 h 485451"/>
              <a:gd name="connsiteX64" fmla="*/ 307468 w 484578"/>
              <a:gd name="connsiteY64" fmla="*/ 447520 h 485451"/>
              <a:gd name="connsiteX65" fmla="*/ 288591 w 484578"/>
              <a:gd name="connsiteY65" fmla="*/ 429550 h 485451"/>
              <a:gd name="connsiteX66" fmla="*/ 194901 w 484578"/>
              <a:gd name="connsiteY66" fmla="*/ 429550 h 485451"/>
              <a:gd name="connsiteX67" fmla="*/ 176024 w 484578"/>
              <a:gd name="connsiteY67" fmla="*/ 447520 h 485451"/>
              <a:gd name="connsiteX68" fmla="*/ 48255 w 484578"/>
              <a:gd name="connsiteY68" fmla="*/ 447520 h 485451"/>
              <a:gd name="connsiteX69" fmla="*/ 39241 w 484578"/>
              <a:gd name="connsiteY69" fmla="*/ 442308 h 485451"/>
              <a:gd name="connsiteX70" fmla="*/ 38931 w 484578"/>
              <a:gd name="connsiteY70" fmla="*/ 433514 h 485451"/>
              <a:gd name="connsiteX71" fmla="*/ 67509 w 484578"/>
              <a:gd name="connsiteY71" fmla="*/ 381143 h 485451"/>
              <a:gd name="connsiteX72" fmla="*/ 416930 w 484578"/>
              <a:gd name="connsiteY72" fmla="*/ 381143 h 485451"/>
              <a:gd name="connsiteX73" fmla="*/ 445508 w 484578"/>
              <a:gd name="connsiteY73" fmla="*/ 433514 h 485451"/>
              <a:gd name="connsiteX74" fmla="*/ 445345 w 484578"/>
              <a:gd name="connsiteY74" fmla="*/ 442848 h 48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84578" h="485451">
                <a:moveTo>
                  <a:pt x="176046" y="137558"/>
                </a:moveTo>
                <a:cubicBezTo>
                  <a:pt x="184768" y="151882"/>
                  <a:pt x="193008" y="165410"/>
                  <a:pt x="193008" y="178697"/>
                </a:cubicBezTo>
                <a:lnTo>
                  <a:pt x="193008" y="202153"/>
                </a:lnTo>
                <a:cubicBezTo>
                  <a:pt x="193008" y="219655"/>
                  <a:pt x="205205" y="234335"/>
                  <a:pt x="221486" y="238043"/>
                </a:cubicBezTo>
                <a:cubicBezTo>
                  <a:pt x="222348" y="247612"/>
                  <a:pt x="229579" y="255076"/>
                  <a:pt x="239380" y="255076"/>
                </a:cubicBezTo>
                <a:cubicBezTo>
                  <a:pt x="249196" y="255076"/>
                  <a:pt x="258098" y="247589"/>
                  <a:pt x="259148" y="238006"/>
                </a:cubicBezTo>
                <a:cubicBezTo>
                  <a:pt x="275452" y="234243"/>
                  <a:pt x="287645" y="219600"/>
                  <a:pt x="287645" y="202153"/>
                </a:cubicBezTo>
                <a:lnTo>
                  <a:pt x="287645" y="178697"/>
                </a:lnTo>
                <a:cubicBezTo>
                  <a:pt x="287645" y="166136"/>
                  <a:pt x="294750" y="154201"/>
                  <a:pt x="302973" y="140381"/>
                </a:cubicBezTo>
                <a:cubicBezTo>
                  <a:pt x="313409" y="122852"/>
                  <a:pt x="325218" y="103008"/>
                  <a:pt x="325495" y="76615"/>
                </a:cubicBezTo>
                <a:cubicBezTo>
                  <a:pt x="325499" y="76467"/>
                  <a:pt x="325499" y="76323"/>
                  <a:pt x="325499" y="76174"/>
                </a:cubicBezTo>
                <a:lnTo>
                  <a:pt x="325499" y="75667"/>
                </a:lnTo>
                <a:cubicBezTo>
                  <a:pt x="325499" y="75519"/>
                  <a:pt x="325499" y="75371"/>
                  <a:pt x="325495" y="75226"/>
                </a:cubicBezTo>
                <a:cubicBezTo>
                  <a:pt x="325022" y="30190"/>
                  <a:pt x="290872" y="0"/>
                  <a:pt x="240216" y="0"/>
                </a:cubicBezTo>
                <a:cubicBezTo>
                  <a:pt x="216758" y="0"/>
                  <a:pt x="196132" y="6419"/>
                  <a:pt x="180560" y="18566"/>
                </a:cubicBezTo>
                <a:cubicBezTo>
                  <a:pt x="163199" y="32109"/>
                  <a:pt x="153531" y="52189"/>
                  <a:pt x="153265" y="75197"/>
                </a:cubicBezTo>
                <a:cubicBezTo>
                  <a:pt x="153261" y="75352"/>
                  <a:pt x="153258" y="75508"/>
                  <a:pt x="153258" y="75667"/>
                </a:cubicBezTo>
                <a:lnTo>
                  <a:pt x="153258" y="76174"/>
                </a:lnTo>
                <a:cubicBezTo>
                  <a:pt x="153258" y="76352"/>
                  <a:pt x="153261" y="76530"/>
                  <a:pt x="153265" y="76708"/>
                </a:cubicBezTo>
                <a:cubicBezTo>
                  <a:pt x="153602" y="100712"/>
                  <a:pt x="165517" y="120270"/>
                  <a:pt x="176046" y="137558"/>
                </a:cubicBezTo>
                <a:close/>
                <a:moveTo>
                  <a:pt x="249791" y="182061"/>
                </a:moveTo>
                <a:lnTo>
                  <a:pt x="249791" y="201027"/>
                </a:lnTo>
                <a:lnTo>
                  <a:pt x="230862" y="201027"/>
                </a:lnTo>
                <a:lnTo>
                  <a:pt x="230862" y="182061"/>
                </a:lnTo>
                <a:close/>
                <a:moveTo>
                  <a:pt x="240216" y="37928"/>
                </a:moveTo>
                <a:cubicBezTo>
                  <a:pt x="254438" y="37928"/>
                  <a:pt x="287478" y="41640"/>
                  <a:pt x="287645" y="75915"/>
                </a:cubicBezTo>
                <a:cubicBezTo>
                  <a:pt x="287563" y="92218"/>
                  <a:pt x="279633" y="105542"/>
                  <a:pt x="270461" y="120955"/>
                </a:cubicBezTo>
                <a:cubicBezTo>
                  <a:pt x="266158" y="128182"/>
                  <a:pt x="261607" y="135839"/>
                  <a:pt x="257865" y="144133"/>
                </a:cubicBezTo>
                <a:lnTo>
                  <a:pt x="222851" y="144133"/>
                </a:lnTo>
                <a:cubicBezTo>
                  <a:pt x="218643" y="134698"/>
                  <a:pt x="213346" y="125989"/>
                  <a:pt x="208358" y="117803"/>
                </a:cubicBezTo>
                <a:cubicBezTo>
                  <a:pt x="199541" y="103323"/>
                  <a:pt x="191208" y="89643"/>
                  <a:pt x="191115" y="75900"/>
                </a:cubicBezTo>
                <a:cubicBezTo>
                  <a:pt x="191278" y="47911"/>
                  <a:pt x="216555" y="37928"/>
                  <a:pt x="240216" y="37928"/>
                </a:cubicBezTo>
                <a:close/>
                <a:moveTo>
                  <a:pt x="357678" y="100512"/>
                </a:moveTo>
                <a:cubicBezTo>
                  <a:pt x="357678" y="90040"/>
                  <a:pt x="366151" y="81549"/>
                  <a:pt x="376606" y="81549"/>
                </a:cubicBezTo>
                <a:lnTo>
                  <a:pt x="428657" y="81549"/>
                </a:lnTo>
                <a:cubicBezTo>
                  <a:pt x="439112" y="81549"/>
                  <a:pt x="447586" y="90040"/>
                  <a:pt x="447586" y="100512"/>
                </a:cubicBezTo>
                <a:lnTo>
                  <a:pt x="447586" y="212406"/>
                </a:lnTo>
                <a:cubicBezTo>
                  <a:pt x="447586" y="222878"/>
                  <a:pt x="439112" y="231368"/>
                  <a:pt x="428657" y="231368"/>
                </a:cubicBezTo>
                <a:cubicBezTo>
                  <a:pt x="418202" y="231368"/>
                  <a:pt x="409728" y="222878"/>
                  <a:pt x="409728" y="212406"/>
                </a:cubicBezTo>
                <a:lnTo>
                  <a:pt x="409728" y="119477"/>
                </a:lnTo>
                <a:lnTo>
                  <a:pt x="376606" y="119477"/>
                </a:lnTo>
                <a:cubicBezTo>
                  <a:pt x="366151" y="119477"/>
                  <a:pt x="357678" y="110987"/>
                  <a:pt x="357678" y="100512"/>
                </a:cubicBezTo>
                <a:close/>
                <a:moveTo>
                  <a:pt x="478722" y="415318"/>
                </a:moveTo>
                <a:lnTo>
                  <a:pt x="447586" y="358258"/>
                </a:lnTo>
                <a:lnTo>
                  <a:pt x="447586" y="308176"/>
                </a:lnTo>
                <a:cubicBezTo>
                  <a:pt x="447586" y="297704"/>
                  <a:pt x="439112" y="289210"/>
                  <a:pt x="428657" y="289210"/>
                </a:cubicBezTo>
                <a:cubicBezTo>
                  <a:pt x="418202" y="289210"/>
                  <a:pt x="409728" y="297704"/>
                  <a:pt x="409728" y="308176"/>
                </a:cubicBezTo>
                <a:lnTo>
                  <a:pt x="409728" y="343215"/>
                </a:lnTo>
                <a:lnTo>
                  <a:pt x="76604" y="343215"/>
                </a:lnTo>
                <a:lnTo>
                  <a:pt x="76604" y="119477"/>
                </a:lnTo>
                <a:lnTo>
                  <a:pt x="102154" y="119477"/>
                </a:lnTo>
                <a:cubicBezTo>
                  <a:pt x="112609" y="119477"/>
                  <a:pt x="121083" y="110987"/>
                  <a:pt x="121083" y="100512"/>
                </a:cubicBezTo>
                <a:cubicBezTo>
                  <a:pt x="121083" y="90040"/>
                  <a:pt x="112609" y="81549"/>
                  <a:pt x="102154" y="81549"/>
                </a:cubicBezTo>
                <a:lnTo>
                  <a:pt x="57675" y="81549"/>
                </a:lnTo>
                <a:cubicBezTo>
                  <a:pt x="47220" y="81549"/>
                  <a:pt x="38746" y="90040"/>
                  <a:pt x="38746" y="100512"/>
                </a:cubicBezTo>
                <a:lnTo>
                  <a:pt x="38746" y="354787"/>
                </a:lnTo>
                <a:lnTo>
                  <a:pt x="5717" y="415318"/>
                </a:lnTo>
                <a:cubicBezTo>
                  <a:pt x="-2232" y="429884"/>
                  <a:pt x="-1873" y="447205"/>
                  <a:pt x="6678" y="461655"/>
                </a:cubicBezTo>
                <a:cubicBezTo>
                  <a:pt x="15495" y="476554"/>
                  <a:pt x="31038" y="485451"/>
                  <a:pt x="48255" y="485451"/>
                </a:cubicBezTo>
                <a:lnTo>
                  <a:pt x="437130" y="485451"/>
                </a:lnTo>
                <a:cubicBezTo>
                  <a:pt x="454044" y="485451"/>
                  <a:pt x="469287" y="476757"/>
                  <a:pt x="477905" y="462192"/>
                </a:cubicBezTo>
                <a:cubicBezTo>
                  <a:pt x="486504" y="447664"/>
                  <a:pt x="486811" y="430139"/>
                  <a:pt x="478722" y="415318"/>
                </a:cubicBezTo>
                <a:close/>
                <a:moveTo>
                  <a:pt x="445345" y="442848"/>
                </a:moveTo>
                <a:cubicBezTo>
                  <a:pt x="444513" y="444252"/>
                  <a:pt x="442048" y="447520"/>
                  <a:pt x="437130" y="447520"/>
                </a:cubicBezTo>
                <a:lnTo>
                  <a:pt x="307468" y="447520"/>
                </a:lnTo>
                <a:cubicBezTo>
                  <a:pt x="306951" y="437511"/>
                  <a:pt x="298710" y="429550"/>
                  <a:pt x="288591" y="429550"/>
                </a:cubicBezTo>
                <a:lnTo>
                  <a:pt x="194901" y="429550"/>
                </a:lnTo>
                <a:cubicBezTo>
                  <a:pt x="184782" y="429550"/>
                  <a:pt x="176542" y="437511"/>
                  <a:pt x="176024" y="447520"/>
                </a:cubicBezTo>
                <a:lnTo>
                  <a:pt x="48255" y="447520"/>
                </a:lnTo>
                <a:cubicBezTo>
                  <a:pt x="42754" y="447520"/>
                  <a:pt x="39962" y="443530"/>
                  <a:pt x="39241" y="442308"/>
                </a:cubicBezTo>
                <a:cubicBezTo>
                  <a:pt x="38247" y="440630"/>
                  <a:pt x="36886" y="437259"/>
                  <a:pt x="38931" y="433514"/>
                </a:cubicBezTo>
                <a:lnTo>
                  <a:pt x="67509" y="381143"/>
                </a:lnTo>
                <a:lnTo>
                  <a:pt x="416930" y="381143"/>
                </a:lnTo>
                <a:lnTo>
                  <a:pt x="445508" y="433514"/>
                </a:lnTo>
                <a:cubicBezTo>
                  <a:pt x="447745" y="437614"/>
                  <a:pt x="446366" y="441122"/>
                  <a:pt x="445345" y="442848"/>
                </a:cubicBezTo>
                <a:close/>
              </a:path>
            </a:pathLst>
          </a:custGeom>
          <a:solidFill>
            <a:schemeClr val="bg1"/>
          </a:solidFill>
          <a:ln w="930" cap="flat">
            <a:noFill/>
            <a:prstDash val="solid"/>
            <a:miter/>
          </a:ln>
        </p:spPr>
        <p:txBody>
          <a:bodyPr rtlCol="0" anchor="ctr"/>
          <a:lstStyle/>
          <a:p>
            <a:endParaRPr lang="en-ID"/>
          </a:p>
        </p:txBody>
      </p:sp>
      <p:sp>
        <p:nvSpPr>
          <p:cNvPr id="35" name="Shape">
            <a:extLst>
              <a:ext uri="{FF2B5EF4-FFF2-40B4-BE49-F238E27FC236}">
                <a16:creationId xmlns:a16="http://schemas.microsoft.com/office/drawing/2014/main" id="{485BD298-415E-4DAB-82A9-53ABAA05CC6F}"/>
              </a:ext>
            </a:extLst>
          </p:cNvPr>
          <p:cNvSpPr>
            <a:spLocks noChangeAspect="1"/>
          </p:cNvSpPr>
          <p:nvPr/>
        </p:nvSpPr>
        <p:spPr>
          <a:xfrm>
            <a:off x="3583779" y="5295900"/>
            <a:ext cx="417170" cy="417976"/>
          </a:xfrm>
          <a:custGeom>
            <a:avLst/>
            <a:gdLst>
              <a:gd name="connsiteX0" fmla="*/ 179702 w 484577"/>
              <a:gd name="connsiteY0" fmla="*/ 133931 h 485514"/>
              <a:gd name="connsiteX1" fmla="*/ 195913 w 484577"/>
              <a:gd name="connsiteY1" fmla="*/ 169226 h 485514"/>
              <a:gd name="connsiteX2" fmla="*/ 195913 w 484577"/>
              <a:gd name="connsiteY2" fmla="*/ 192681 h 485514"/>
              <a:gd name="connsiteX3" fmla="*/ 224351 w 484577"/>
              <a:gd name="connsiteY3" fmla="*/ 228564 h 485514"/>
              <a:gd name="connsiteX4" fmla="*/ 242289 w 484577"/>
              <a:gd name="connsiteY4" fmla="*/ 246556 h 485514"/>
              <a:gd name="connsiteX5" fmla="*/ 262138 w 484577"/>
              <a:gd name="connsiteY5" fmla="*/ 228520 h 485514"/>
              <a:gd name="connsiteX6" fmla="*/ 290557 w 484577"/>
              <a:gd name="connsiteY6" fmla="*/ 192681 h 485514"/>
              <a:gd name="connsiteX7" fmla="*/ 290557 w 484577"/>
              <a:gd name="connsiteY7" fmla="*/ 169226 h 485514"/>
              <a:gd name="connsiteX8" fmla="*/ 305131 w 484577"/>
              <a:gd name="connsiteY8" fmla="*/ 136587 h 485514"/>
              <a:gd name="connsiteX9" fmla="*/ 328407 w 484577"/>
              <a:gd name="connsiteY9" fmla="*/ 76626 h 485514"/>
              <a:gd name="connsiteX10" fmla="*/ 328415 w 484577"/>
              <a:gd name="connsiteY10" fmla="*/ 76178 h 485514"/>
              <a:gd name="connsiteX11" fmla="*/ 328415 w 484577"/>
              <a:gd name="connsiteY11" fmla="*/ 75671 h 485514"/>
              <a:gd name="connsiteX12" fmla="*/ 328407 w 484577"/>
              <a:gd name="connsiteY12" fmla="*/ 75230 h 485514"/>
              <a:gd name="connsiteX13" fmla="*/ 243124 w 484577"/>
              <a:gd name="connsiteY13" fmla="*/ 0 h 485514"/>
              <a:gd name="connsiteX14" fmla="*/ 183465 w 484577"/>
              <a:gd name="connsiteY14" fmla="*/ 18566 h 485514"/>
              <a:gd name="connsiteX15" fmla="*/ 156166 w 484577"/>
              <a:gd name="connsiteY15" fmla="*/ 75200 h 485514"/>
              <a:gd name="connsiteX16" fmla="*/ 156163 w 484577"/>
              <a:gd name="connsiteY16" fmla="*/ 75671 h 485514"/>
              <a:gd name="connsiteX17" fmla="*/ 156163 w 484577"/>
              <a:gd name="connsiteY17" fmla="*/ 76178 h 485514"/>
              <a:gd name="connsiteX18" fmla="*/ 156170 w 484577"/>
              <a:gd name="connsiteY18" fmla="*/ 76697 h 485514"/>
              <a:gd name="connsiteX19" fmla="*/ 179702 w 484577"/>
              <a:gd name="connsiteY19" fmla="*/ 133931 h 485514"/>
              <a:gd name="connsiteX20" fmla="*/ 252700 w 484577"/>
              <a:gd name="connsiteY20" fmla="*/ 172589 h 485514"/>
              <a:gd name="connsiteX21" fmla="*/ 252700 w 484577"/>
              <a:gd name="connsiteY21" fmla="*/ 191555 h 485514"/>
              <a:gd name="connsiteX22" fmla="*/ 233771 w 484577"/>
              <a:gd name="connsiteY22" fmla="*/ 191555 h 485514"/>
              <a:gd name="connsiteX23" fmla="*/ 233771 w 484577"/>
              <a:gd name="connsiteY23" fmla="*/ 172589 h 485514"/>
              <a:gd name="connsiteX24" fmla="*/ 243124 w 484577"/>
              <a:gd name="connsiteY24" fmla="*/ 37932 h 485514"/>
              <a:gd name="connsiteX25" fmla="*/ 290553 w 484577"/>
              <a:gd name="connsiteY25" fmla="*/ 75923 h 485514"/>
              <a:gd name="connsiteX26" fmla="*/ 274128 w 484577"/>
              <a:gd name="connsiteY26" fmla="*/ 114817 h 485514"/>
              <a:gd name="connsiteX27" fmla="*/ 261543 w 484577"/>
              <a:gd name="connsiteY27" fmla="*/ 134657 h 485514"/>
              <a:gd name="connsiteX28" fmla="*/ 225049 w 484577"/>
              <a:gd name="connsiteY28" fmla="*/ 134657 h 485514"/>
              <a:gd name="connsiteX29" fmla="*/ 210513 w 484577"/>
              <a:gd name="connsiteY29" fmla="*/ 111891 h 485514"/>
              <a:gd name="connsiteX30" fmla="*/ 194020 w 484577"/>
              <a:gd name="connsiteY30" fmla="*/ 75904 h 485514"/>
              <a:gd name="connsiteX31" fmla="*/ 243124 w 484577"/>
              <a:gd name="connsiteY31" fmla="*/ 37932 h 485514"/>
              <a:gd name="connsiteX32" fmla="*/ 428608 w 484577"/>
              <a:gd name="connsiteY32" fmla="*/ 241662 h 485514"/>
              <a:gd name="connsiteX33" fmla="*/ 428597 w 484577"/>
              <a:gd name="connsiteY33" fmla="*/ 241570 h 485514"/>
              <a:gd name="connsiteX34" fmla="*/ 480411 w 484577"/>
              <a:gd name="connsiteY34" fmla="*/ 176871 h 485514"/>
              <a:gd name="connsiteX35" fmla="*/ 483720 w 484577"/>
              <a:gd name="connsiteY35" fmla="*/ 159357 h 485514"/>
              <a:gd name="connsiteX36" fmla="*/ 471061 w 484577"/>
              <a:gd name="connsiteY36" fmla="*/ 146830 h 485514"/>
              <a:gd name="connsiteX37" fmla="*/ 369792 w 484577"/>
              <a:gd name="connsiteY37" fmla="*/ 116544 h 485514"/>
              <a:gd name="connsiteX38" fmla="*/ 346238 w 484577"/>
              <a:gd name="connsiteY38" fmla="*/ 129294 h 485514"/>
              <a:gd name="connsiteX39" fmla="*/ 358963 w 484577"/>
              <a:gd name="connsiteY39" fmla="*/ 152890 h 485514"/>
              <a:gd name="connsiteX40" fmla="*/ 433277 w 484577"/>
              <a:gd name="connsiteY40" fmla="*/ 175115 h 485514"/>
              <a:gd name="connsiteX41" fmla="*/ 389482 w 484577"/>
              <a:gd name="connsiteY41" fmla="*/ 229798 h 485514"/>
              <a:gd name="connsiteX42" fmla="*/ 246189 w 484577"/>
              <a:gd name="connsiteY42" fmla="*/ 270763 h 485514"/>
              <a:gd name="connsiteX43" fmla="*/ 242292 w 484577"/>
              <a:gd name="connsiteY43" fmla="*/ 271352 h 485514"/>
              <a:gd name="connsiteX44" fmla="*/ 238440 w 484577"/>
              <a:gd name="connsiteY44" fmla="*/ 270763 h 485514"/>
              <a:gd name="connsiteX45" fmla="*/ 94836 w 484577"/>
              <a:gd name="connsiteY45" fmla="*/ 229479 h 485514"/>
              <a:gd name="connsiteX46" fmla="*/ 51300 w 484577"/>
              <a:gd name="connsiteY46" fmla="*/ 175115 h 485514"/>
              <a:gd name="connsiteX47" fmla="*/ 125610 w 484577"/>
              <a:gd name="connsiteY47" fmla="*/ 152890 h 485514"/>
              <a:gd name="connsiteX48" fmla="*/ 138336 w 484577"/>
              <a:gd name="connsiteY48" fmla="*/ 129294 h 485514"/>
              <a:gd name="connsiteX49" fmla="*/ 114786 w 484577"/>
              <a:gd name="connsiteY49" fmla="*/ 116544 h 485514"/>
              <a:gd name="connsiteX50" fmla="*/ 13517 w 484577"/>
              <a:gd name="connsiteY50" fmla="*/ 146830 h 485514"/>
              <a:gd name="connsiteX51" fmla="*/ 858 w 484577"/>
              <a:gd name="connsiteY51" fmla="*/ 159357 h 485514"/>
              <a:gd name="connsiteX52" fmla="*/ 4167 w 484577"/>
              <a:gd name="connsiteY52" fmla="*/ 176871 h 485514"/>
              <a:gd name="connsiteX53" fmla="*/ 56432 w 484577"/>
              <a:gd name="connsiteY53" fmla="*/ 242129 h 485514"/>
              <a:gd name="connsiteX54" fmla="*/ 3860 w 484577"/>
              <a:gd name="connsiteY54" fmla="*/ 311414 h 485514"/>
              <a:gd name="connsiteX55" fmla="*/ 873 w 484577"/>
              <a:gd name="connsiteY55" fmla="*/ 328579 h 485514"/>
              <a:gd name="connsiteX56" fmla="*/ 13125 w 484577"/>
              <a:gd name="connsiteY56" fmla="*/ 340944 h 485514"/>
              <a:gd name="connsiteX57" fmla="*/ 56787 w 484577"/>
              <a:gd name="connsiteY57" fmla="*/ 355043 h 485514"/>
              <a:gd name="connsiteX58" fmla="*/ 56787 w 484577"/>
              <a:gd name="connsiteY58" fmla="*/ 380476 h 485514"/>
              <a:gd name="connsiteX59" fmla="*/ 111728 w 484577"/>
              <a:gd name="connsiteY59" fmla="*/ 453428 h 485514"/>
              <a:gd name="connsiteX60" fmla="*/ 205496 w 484577"/>
              <a:gd name="connsiteY60" fmla="*/ 480232 h 485514"/>
              <a:gd name="connsiteX61" fmla="*/ 243143 w 484577"/>
              <a:gd name="connsiteY61" fmla="*/ 485514 h 485514"/>
              <a:gd name="connsiteX62" fmla="*/ 280986 w 484577"/>
              <a:gd name="connsiteY62" fmla="*/ 480176 h 485514"/>
              <a:gd name="connsiteX63" fmla="*/ 373903 w 484577"/>
              <a:gd name="connsiteY63" fmla="*/ 453465 h 485514"/>
              <a:gd name="connsiteX64" fmla="*/ 428737 w 484577"/>
              <a:gd name="connsiteY64" fmla="*/ 380543 h 485514"/>
              <a:gd name="connsiteX65" fmla="*/ 428737 w 484577"/>
              <a:gd name="connsiteY65" fmla="*/ 354654 h 485514"/>
              <a:gd name="connsiteX66" fmla="*/ 471423 w 484577"/>
              <a:gd name="connsiteY66" fmla="*/ 340955 h 485514"/>
              <a:gd name="connsiteX67" fmla="*/ 483679 w 484577"/>
              <a:gd name="connsiteY67" fmla="*/ 328661 h 485514"/>
              <a:gd name="connsiteX68" fmla="*/ 480803 w 484577"/>
              <a:gd name="connsiteY68" fmla="*/ 311529 h 485514"/>
              <a:gd name="connsiteX69" fmla="*/ 85649 w 484577"/>
              <a:gd name="connsiteY69" fmla="*/ 266296 h 485514"/>
              <a:gd name="connsiteX70" fmla="*/ 205888 w 484577"/>
              <a:gd name="connsiteY70" fmla="*/ 300864 h 485514"/>
              <a:gd name="connsiteX71" fmla="*/ 168858 w 484577"/>
              <a:gd name="connsiteY71" fmla="*/ 351383 h 485514"/>
              <a:gd name="connsiteX72" fmla="*/ 50169 w 484577"/>
              <a:gd name="connsiteY72" fmla="*/ 313055 h 485514"/>
              <a:gd name="connsiteX73" fmla="*/ 122113 w 484577"/>
              <a:gd name="connsiteY73" fmla="*/ 416952 h 485514"/>
              <a:gd name="connsiteX74" fmla="*/ 94644 w 484577"/>
              <a:gd name="connsiteY74" fmla="*/ 380476 h 485514"/>
              <a:gd name="connsiteX75" fmla="*/ 94644 w 484577"/>
              <a:gd name="connsiteY75" fmla="*/ 367270 h 485514"/>
              <a:gd name="connsiteX76" fmla="*/ 170230 w 484577"/>
              <a:gd name="connsiteY76" fmla="*/ 391678 h 485514"/>
              <a:gd name="connsiteX77" fmla="*/ 176034 w 484577"/>
              <a:gd name="connsiteY77" fmla="*/ 392593 h 485514"/>
              <a:gd name="connsiteX78" fmla="*/ 191292 w 484577"/>
              <a:gd name="connsiteY78" fmla="*/ 384855 h 485514"/>
              <a:gd name="connsiteX79" fmla="*/ 223360 w 484577"/>
              <a:gd name="connsiteY79" fmla="*/ 341107 h 485514"/>
              <a:gd name="connsiteX80" fmla="*/ 223360 w 484577"/>
              <a:gd name="connsiteY80" fmla="*/ 445575 h 485514"/>
              <a:gd name="connsiteX81" fmla="*/ 215885 w 484577"/>
              <a:gd name="connsiteY81" fmla="*/ 443760 h 485514"/>
              <a:gd name="connsiteX82" fmla="*/ 390880 w 484577"/>
              <a:gd name="connsiteY82" fmla="*/ 380543 h 485514"/>
              <a:gd name="connsiteX83" fmla="*/ 363463 w 484577"/>
              <a:gd name="connsiteY83" fmla="*/ 417004 h 485514"/>
              <a:gd name="connsiteX84" fmla="*/ 270545 w 484577"/>
              <a:gd name="connsiteY84" fmla="*/ 443715 h 485514"/>
              <a:gd name="connsiteX85" fmla="*/ 261218 w 484577"/>
              <a:gd name="connsiteY85" fmla="*/ 445908 h 485514"/>
              <a:gd name="connsiteX86" fmla="*/ 261218 w 484577"/>
              <a:gd name="connsiteY86" fmla="*/ 341737 h 485514"/>
              <a:gd name="connsiteX87" fmla="*/ 292254 w 484577"/>
              <a:gd name="connsiteY87" fmla="*/ 384740 h 485514"/>
              <a:gd name="connsiteX88" fmla="*/ 307593 w 484577"/>
              <a:gd name="connsiteY88" fmla="*/ 392593 h 485514"/>
              <a:gd name="connsiteX89" fmla="*/ 313368 w 484577"/>
              <a:gd name="connsiteY89" fmla="*/ 391689 h 485514"/>
              <a:gd name="connsiteX90" fmla="*/ 390880 w 484577"/>
              <a:gd name="connsiteY90" fmla="*/ 366807 h 485514"/>
              <a:gd name="connsiteX91" fmla="*/ 314887 w 484577"/>
              <a:gd name="connsiteY91" fmla="*/ 351368 h 485514"/>
              <a:gd name="connsiteX92" fmla="*/ 278509 w 484577"/>
              <a:gd name="connsiteY92" fmla="*/ 300968 h 485514"/>
              <a:gd name="connsiteX93" fmla="*/ 399734 w 484577"/>
              <a:gd name="connsiteY93" fmla="*/ 266311 h 485514"/>
              <a:gd name="connsiteX94" fmla="*/ 434575 w 484577"/>
              <a:gd name="connsiteY94" fmla="*/ 312951 h 48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84577" h="485514">
                <a:moveTo>
                  <a:pt x="179702" y="133931"/>
                </a:moveTo>
                <a:cubicBezTo>
                  <a:pt x="189754" y="148037"/>
                  <a:pt x="195913" y="157287"/>
                  <a:pt x="195913" y="169226"/>
                </a:cubicBezTo>
                <a:lnTo>
                  <a:pt x="195913" y="192681"/>
                </a:lnTo>
                <a:cubicBezTo>
                  <a:pt x="195913" y="210169"/>
                  <a:pt x="208091" y="224841"/>
                  <a:pt x="224351" y="228564"/>
                </a:cubicBezTo>
                <a:cubicBezTo>
                  <a:pt x="224802" y="238581"/>
                  <a:pt x="232163" y="246556"/>
                  <a:pt x="242289" y="246556"/>
                </a:cubicBezTo>
                <a:cubicBezTo>
                  <a:pt x="252430" y="246556"/>
                  <a:pt x="261598" y="238562"/>
                  <a:pt x="262138" y="228520"/>
                </a:cubicBezTo>
                <a:cubicBezTo>
                  <a:pt x="278401" y="224723"/>
                  <a:pt x="290557" y="210102"/>
                  <a:pt x="290557" y="192681"/>
                </a:cubicBezTo>
                <a:lnTo>
                  <a:pt x="290557" y="169226"/>
                </a:lnTo>
                <a:cubicBezTo>
                  <a:pt x="290557" y="157991"/>
                  <a:pt x="296095" y="149504"/>
                  <a:pt x="305131" y="136587"/>
                </a:cubicBezTo>
                <a:cubicBezTo>
                  <a:pt x="315383" y="121926"/>
                  <a:pt x="328115" y="103727"/>
                  <a:pt x="328407" y="76626"/>
                </a:cubicBezTo>
                <a:cubicBezTo>
                  <a:pt x="328411" y="76478"/>
                  <a:pt x="328415" y="76330"/>
                  <a:pt x="328415" y="76178"/>
                </a:cubicBezTo>
                <a:lnTo>
                  <a:pt x="328415" y="75671"/>
                </a:lnTo>
                <a:cubicBezTo>
                  <a:pt x="328415" y="75523"/>
                  <a:pt x="328411" y="75378"/>
                  <a:pt x="328407" y="75230"/>
                </a:cubicBezTo>
                <a:cubicBezTo>
                  <a:pt x="327934" y="30190"/>
                  <a:pt x="293781" y="0"/>
                  <a:pt x="243124" y="0"/>
                </a:cubicBezTo>
                <a:cubicBezTo>
                  <a:pt x="219667" y="0"/>
                  <a:pt x="199037" y="6419"/>
                  <a:pt x="183465" y="18566"/>
                </a:cubicBezTo>
                <a:cubicBezTo>
                  <a:pt x="166104" y="32109"/>
                  <a:pt x="156433" y="52189"/>
                  <a:pt x="156166" y="75200"/>
                </a:cubicBezTo>
                <a:cubicBezTo>
                  <a:pt x="156163" y="75356"/>
                  <a:pt x="156163" y="75511"/>
                  <a:pt x="156163" y="75671"/>
                </a:cubicBezTo>
                <a:lnTo>
                  <a:pt x="156163" y="76178"/>
                </a:lnTo>
                <a:cubicBezTo>
                  <a:pt x="156163" y="76352"/>
                  <a:pt x="156166" y="76526"/>
                  <a:pt x="156170" y="76697"/>
                </a:cubicBezTo>
                <a:cubicBezTo>
                  <a:pt x="156503" y="101375"/>
                  <a:pt x="168821" y="118659"/>
                  <a:pt x="179702" y="133931"/>
                </a:cubicBezTo>
                <a:close/>
                <a:moveTo>
                  <a:pt x="252700" y="172589"/>
                </a:moveTo>
                <a:lnTo>
                  <a:pt x="252700" y="191555"/>
                </a:lnTo>
                <a:lnTo>
                  <a:pt x="233771" y="191555"/>
                </a:lnTo>
                <a:lnTo>
                  <a:pt x="233771" y="172589"/>
                </a:lnTo>
                <a:close/>
                <a:moveTo>
                  <a:pt x="243124" y="37932"/>
                </a:moveTo>
                <a:cubicBezTo>
                  <a:pt x="257347" y="37932"/>
                  <a:pt x="290391" y="41640"/>
                  <a:pt x="290553" y="75923"/>
                </a:cubicBezTo>
                <a:cubicBezTo>
                  <a:pt x="290480" y="91440"/>
                  <a:pt x="283256" y="101764"/>
                  <a:pt x="274128" y="114817"/>
                </a:cubicBezTo>
                <a:cubicBezTo>
                  <a:pt x="269846" y="120937"/>
                  <a:pt x="265325" y="127408"/>
                  <a:pt x="261543" y="134657"/>
                </a:cubicBezTo>
                <a:lnTo>
                  <a:pt x="225049" y="134657"/>
                </a:lnTo>
                <a:cubicBezTo>
                  <a:pt x="220779" y="126308"/>
                  <a:pt x="215496" y="118885"/>
                  <a:pt x="210513" y="111891"/>
                </a:cubicBezTo>
                <a:cubicBezTo>
                  <a:pt x="201718" y="99545"/>
                  <a:pt x="194113" y="88876"/>
                  <a:pt x="194020" y="75904"/>
                </a:cubicBezTo>
                <a:cubicBezTo>
                  <a:pt x="194187" y="47915"/>
                  <a:pt x="219463" y="37932"/>
                  <a:pt x="243124" y="37932"/>
                </a:cubicBezTo>
                <a:close/>
                <a:moveTo>
                  <a:pt x="428608" y="241662"/>
                </a:moveTo>
                <a:cubicBezTo>
                  <a:pt x="428604" y="241633"/>
                  <a:pt x="428601" y="241600"/>
                  <a:pt x="428597" y="241570"/>
                </a:cubicBezTo>
                <a:lnTo>
                  <a:pt x="480411" y="176871"/>
                </a:lnTo>
                <a:cubicBezTo>
                  <a:pt x="484352" y="171948"/>
                  <a:pt x="485594" y="165384"/>
                  <a:pt x="483720" y="159357"/>
                </a:cubicBezTo>
                <a:cubicBezTo>
                  <a:pt x="481845" y="153331"/>
                  <a:pt x="477098" y="148634"/>
                  <a:pt x="471061" y="146830"/>
                </a:cubicBezTo>
                <a:lnTo>
                  <a:pt x="369792" y="116544"/>
                </a:lnTo>
                <a:cubicBezTo>
                  <a:pt x="359777" y="113547"/>
                  <a:pt x="349229" y="119255"/>
                  <a:pt x="346238" y="129294"/>
                </a:cubicBezTo>
                <a:cubicBezTo>
                  <a:pt x="343251" y="139328"/>
                  <a:pt x="348948" y="149897"/>
                  <a:pt x="358963" y="152890"/>
                </a:cubicBezTo>
                <a:lnTo>
                  <a:pt x="433277" y="175115"/>
                </a:lnTo>
                <a:lnTo>
                  <a:pt x="389482" y="229798"/>
                </a:lnTo>
                <a:lnTo>
                  <a:pt x="246189" y="270763"/>
                </a:lnTo>
                <a:cubicBezTo>
                  <a:pt x="244880" y="270819"/>
                  <a:pt x="243579" y="271019"/>
                  <a:pt x="242292" y="271352"/>
                </a:cubicBezTo>
                <a:cubicBezTo>
                  <a:pt x="241024" y="271022"/>
                  <a:pt x="239734" y="270822"/>
                  <a:pt x="238440" y="270763"/>
                </a:cubicBezTo>
                <a:lnTo>
                  <a:pt x="94836" y="229479"/>
                </a:lnTo>
                <a:lnTo>
                  <a:pt x="51300" y="175115"/>
                </a:lnTo>
                <a:lnTo>
                  <a:pt x="125610" y="152890"/>
                </a:lnTo>
                <a:cubicBezTo>
                  <a:pt x="135629" y="149897"/>
                  <a:pt x="141327" y="139332"/>
                  <a:pt x="138336" y="129294"/>
                </a:cubicBezTo>
                <a:cubicBezTo>
                  <a:pt x="135348" y="119259"/>
                  <a:pt x="124801" y="113547"/>
                  <a:pt x="114786" y="116544"/>
                </a:cubicBezTo>
                <a:lnTo>
                  <a:pt x="13517" y="146830"/>
                </a:lnTo>
                <a:cubicBezTo>
                  <a:pt x="7479" y="148634"/>
                  <a:pt x="2732" y="153331"/>
                  <a:pt x="858" y="159357"/>
                </a:cubicBezTo>
                <a:cubicBezTo>
                  <a:pt x="-1016" y="165384"/>
                  <a:pt x="222" y="171948"/>
                  <a:pt x="4167" y="176871"/>
                </a:cubicBezTo>
                <a:lnTo>
                  <a:pt x="56432" y="242129"/>
                </a:lnTo>
                <a:lnTo>
                  <a:pt x="3860" y="311414"/>
                </a:lnTo>
                <a:cubicBezTo>
                  <a:pt x="144" y="316311"/>
                  <a:pt x="-968" y="322712"/>
                  <a:pt x="873" y="328579"/>
                </a:cubicBezTo>
                <a:cubicBezTo>
                  <a:pt x="2714" y="334447"/>
                  <a:pt x="7280" y="339059"/>
                  <a:pt x="13125" y="340944"/>
                </a:cubicBezTo>
                <a:lnTo>
                  <a:pt x="56787" y="355043"/>
                </a:lnTo>
                <a:lnTo>
                  <a:pt x="56787" y="380476"/>
                </a:lnTo>
                <a:cubicBezTo>
                  <a:pt x="56787" y="414181"/>
                  <a:pt x="79379" y="444182"/>
                  <a:pt x="111728" y="453428"/>
                </a:cubicBezTo>
                <a:lnTo>
                  <a:pt x="205496" y="480232"/>
                </a:lnTo>
                <a:cubicBezTo>
                  <a:pt x="217814" y="483755"/>
                  <a:pt x="230477" y="485514"/>
                  <a:pt x="243143" y="485514"/>
                </a:cubicBezTo>
                <a:cubicBezTo>
                  <a:pt x="255875" y="485514"/>
                  <a:pt x="268608" y="483736"/>
                  <a:pt x="280986" y="480176"/>
                </a:cubicBezTo>
                <a:lnTo>
                  <a:pt x="373903" y="453465"/>
                </a:lnTo>
                <a:cubicBezTo>
                  <a:pt x="406189" y="444182"/>
                  <a:pt x="428737" y="414196"/>
                  <a:pt x="428737" y="380543"/>
                </a:cubicBezTo>
                <a:lnTo>
                  <a:pt x="428737" y="354654"/>
                </a:lnTo>
                <a:lnTo>
                  <a:pt x="471423" y="340955"/>
                </a:lnTo>
                <a:cubicBezTo>
                  <a:pt x="477250" y="339081"/>
                  <a:pt x="481816" y="334502"/>
                  <a:pt x="483679" y="328661"/>
                </a:cubicBezTo>
                <a:cubicBezTo>
                  <a:pt x="485542" y="322819"/>
                  <a:pt x="484470" y="316437"/>
                  <a:pt x="480803" y="311529"/>
                </a:cubicBezTo>
                <a:close/>
                <a:moveTo>
                  <a:pt x="85649" y="266296"/>
                </a:moveTo>
                <a:lnTo>
                  <a:pt x="205888" y="300864"/>
                </a:lnTo>
                <a:lnTo>
                  <a:pt x="168858" y="351383"/>
                </a:lnTo>
                <a:lnTo>
                  <a:pt x="50169" y="313055"/>
                </a:lnTo>
                <a:close/>
                <a:moveTo>
                  <a:pt x="122113" y="416952"/>
                </a:moveTo>
                <a:cubicBezTo>
                  <a:pt x="105939" y="412329"/>
                  <a:pt x="94644" y="397330"/>
                  <a:pt x="94644" y="380476"/>
                </a:cubicBezTo>
                <a:lnTo>
                  <a:pt x="94644" y="367270"/>
                </a:lnTo>
                <a:lnTo>
                  <a:pt x="170230" y="391678"/>
                </a:lnTo>
                <a:cubicBezTo>
                  <a:pt x="172145" y="392296"/>
                  <a:pt x="174101" y="392593"/>
                  <a:pt x="176034" y="392593"/>
                </a:cubicBezTo>
                <a:cubicBezTo>
                  <a:pt x="181946" y="392593"/>
                  <a:pt x="187658" y="389811"/>
                  <a:pt x="191292" y="384855"/>
                </a:cubicBezTo>
                <a:lnTo>
                  <a:pt x="223360" y="341107"/>
                </a:lnTo>
                <a:lnTo>
                  <a:pt x="223360" y="445575"/>
                </a:lnTo>
                <a:cubicBezTo>
                  <a:pt x="220853" y="445064"/>
                  <a:pt x="218358" y="444464"/>
                  <a:pt x="215885" y="443760"/>
                </a:cubicBezTo>
                <a:close/>
                <a:moveTo>
                  <a:pt x="390880" y="380543"/>
                </a:moveTo>
                <a:cubicBezTo>
                  <a:pt x="390880" y="397371"/>
                  <a:pt x="379604" y="412362"/>
                  <a:pt x="363463" y="417004"/>
                </a:cubicBezTo>
                <a:lnTo>
                  <a:pt x="270545" y="443715"/>
                </a:lnTo>
                <a:cubicBezTo>
                  <a:pt x="267462" y="444604"/>
                  <a:pt x="264349" y="445327"/>
                  <a:pt x="261218" y="445908"/>
                </a:cubicBezTo>
                <a:lnTo>
                  <a:pt x="261218" y="341737"/>
                </a:lnTo>
                <a:lnTo>
                  <a:pt x="292254" y="384740"/>
                </a:lnTo>
                <a:cubicBezTo>
                  <a:pt x="295881" y="389766"/>
                  <a:pt x="301633" y="392593"/>
                  <a:pt x="307593" y="392593"/>
                </a:cubicBezTo>
                <a:cubicBezTo>
                  <a:pt x="309519" y="392593"/>
                  <a:pt x="311464" y="392300"/>
                  <a:pt x="313368" y="391689"/>
                </a:cubicBezTo>
                <a:lnTo>
                  <a:pt x="390880" y="366807"/>
                </a:lnTo>
                <a:close/>
                <a:moveTo>
                  <a:pt x="314887" y="351368"/>
                </a:moveTo>
                <a:lnTo>
                  <a:pt x="278509" y="300968"/>
                </a:lnTo>
                <a:lnTo>
                  <a:pt x="399734" y="266311"/>
                </a:lnTo>
                <a:lnTo>
                  <a:pt x="434575" y="312951"/>
                </a:lnTo>
                <a:close/>
              </a:path>
            </a:pathLst>
          </a:custGeom>
          <a:solidFill>
            <a:schemeClr val="bg1"/>
          </a:solidFill>
          <a:ln w="930" cap="flat">
            <a:noFill/>
            <a:prstDash val="solid"/>
            <a:miter/>
          </a:ln>
        </p:spPr>
        <p:txBody>
          <a:bodyPr rtlCol="0" anchor="ctr"/>
          <a:lstStyle/>
          <a:p>
            <a:endParaRPr lang="en-ID"/>
          </a:p>
        </p:txBody>
      </p:sp>
      <p:sp>
        <p:nvSpPr>
          <p:cNvPr id="30" name="Freeform 68">
            <a:extLst>
              <a:ext uri="{FF2B5EF4-FFF2-40B4-BE49-F238E27FC236}">
                <a16:creationId xmlns:a16="http://schemas.microsoft.com/office/drawing/2014/main" id="{600C2602-E13C-4E04-BC6A-341C9928E182}"/>
              </a:ext>
            </a:extLst>
          </p:cNvPr>
          <p:cNvSpPr>
            <a:spLocks noEditPoints="1"/>
          </p:cNvSpPr>
          <p:nvPr/>
        </p:nvSpPr>
        <p:spPr bwMode="auto">
          <a:xfrm rot="2700000">
            <a:off x="4354014" y="2272408"/>
            <a:ext cx="3485561" cy="3493187"/>
          </a:xfrm>
          <a:custGeom>
            <a:avLst/>
            <a:gdLst>
              <a:gd name="T0" fmla="*/ 0 w 1351"/>
              <a:gd name="T1" fmla="*/ 646 h 1354"/>
              <a:gd name="T2" fmla="*/ 667 w 1351"/>
              <a:gd name="T3" fmla="*/ 852 h 1354"/>
              <a:gd name="T4" fmla="*/ 652 w 1351"/>
              <a:gd name="T5" fmla="*/ 1017 h 1354"/>
              <a:gd name="T6" fmla="*/ 792 w 1351"/>
              <a:gd name="T7" fmla="*/ 601 h 1354"/>
              <a:gd name="T8" fmla="*/ 665 w 1351"/>
              <a:gd name="T9" fmla="*/ 666 h 1354"/>
              <a:gd name="T10" fmla="*/ 1293 w 1351"/>
              <a:gd name="T11" fmla="*/ 501 h 1354"/>
              <a:gd name="T12" fmla="*/ 40 w 1351"/>
              <a:gd name="T13" fmla="*/ 495 h 1354"/>
              <a:gd name="T14" fmla="*/ 441 w 1351"/>
              <a:gd name="T15" fmla="*/ 496 h 1354"/>
              <a:gd name="T16" fmla="*/ 147 w 1351"/>
              <a:gd name="T17" fmla="*/ 682 h 1354"/>
              <a:gd name="T18" fmla="*/ 976 w 1351"/>
              <a:gd name="T19" fmla="*/ 331 h 1354"/>
              <a:gd name="T20" fmla="*/ 1098 w 1351"/>
              <a:gd name="T21" fmla="*/ 331 h 1354"/>
              <a:gd name="T22" fmla="*/ 563 w 1351"/>
              <a:gd name="T23" fmla="*/ 865 h 1354"/>
              <a:gd name="T24" fmla="*/ 1090 w 1351"/>
              <a:gd name="T25" fmla="*/ 1016 h 1354"/>
              <a:gd name="T26" fmla="*/ 655 w 1351"/>
              <a:gd name="T27" fmla="*/ 1158 h 1354"/>
              <a:gd name="T28" fmla="*/ 1134 w 1351"/>
              <a:gd name="T29" fmla="*/ 852 h 1354"/>
              <a:gd name="T30" fmla="*/ 438 w 1351"/>
              <a:gd name="T31" fmla="*/ 488 h 1354"/>
              <a:gd name="T32" fmla="*/ 943 w 1351"/>
              <a:gd name="T33" fmla="*/ 690 h 1354"/>
              <a:gd name="T34" fmla="*/ 931 w 1351"/>
              <a:gd name="T35" fmla="*/ 654 h 1354"/>
              <a:gd name="T36" fmla="*/ 867 w 1351"/>
              <a:gd name="T37" fmla="*/ 503 h 1354"/>
              <a:gd name="T38" fmla="*/ 454 w 1351"/>
              <a:gd name="T39" fmla="*/ 851 h 1354"/>
              <a:gd name="T40" fmla="*/ 255 w 1351"/>
              <a:gd name="T41" fmla="*/ 601 h 1354"/>
              <a:gd name="T42" fmla="*/ 44 w 1351"/>
              <a:gd name="T43" fmla="*/ 859 h 1354"/>
              <a:gd name="T44" fmla="*/ 447 w 1351"/>
              <a:gd name="T45" fmla="*/ 859 h 1354"/>
              <a:gd name="T46" fmla="*/ 1020 w 1351"/>
              <a:gd name="T47" fmla="*/ 181 h 1354"/>
              <a:gd name="T48" fmla="*/ 307 w 1351"/>
              <a:gd name="T49" fmla="*/ 330 h 1354"/>
              <a:gd name="T50" fmla="*/ 1073 w 1351"/>
              <a:gd name="T51" fmla="*/ 1031 h 1354"/>
              <a:gd name="T52" fmla="*/ 1080 w 1351"/>
              <a:gd name="T53" fmla="*/ 323 h 1354"/>
              <a:gd name="T54" fmla="*/ 997 w 1351"/>
              <a:gd name="T55" fmla="*/ 1158 h 1354"/>
              <a:gd name="T56" fmla="*/ 827 w 1351"/>
              <a:gd name="T57" fmla="*/ 1030 h 1354"/>
              <a:gd name="T58" fmla="*/ 523 w 1351"/>
              <a:gd name="T59" fmla="*/ 179 h 1354"/>
              <a:gd name="T60" fmla="*/ 1053 w 1351"/>
              <a:gd name="T61" fmla="*/ 859 h 1354"/>
              <a:gd name="T62" fmla="*/ 1127 w 1351"/>
              <a:gd name="T63" fmla="*/ 904 h 1354"/>
              <a:gd name="T64" fmla="*/ 383 w 1351"/>
              <a:gd name="T65" fmla="*/ 1131 h 1354"/>
              <a:gd name="T66" fmla="*/ 482 w 1351"/>
              <a:gd name="T67" fmla="*/ 431 h 1354"/>
              <a:gd name="T68" fmla="*/ 234 w 1351"/>
              <a:gd name="T69" fmla="*/ 783 h 1354"/>
              <a:gd name="T70" fmla="*/ 904 w 1351"/>
              <a:gd name="T71" fmla="*/ 968 h 1354"/>
              <a:gd name="T72" fmla="*/ 561 w 1351"/>
              <a:gd name="T73" fmla="*/ 674 h 1354"/>
              <a:gd name="T74" fmla="*/ 466 w 1351"/>
              <a:gd name="T75" fmla="*/ 589 h 1354"/>
              <a:gd name="T76" fmla="*/ 306 w 1351"/>
              <a:gd name="T77" fmla="*/ 1157 h 1354"/>
              <a:gd name="T78" fmla="*/ 996 w 1351"/>
              <a:gd name="T79" fmla="*/ 486 h 1354"/>
              <a:gd name="T80" fmla="*/ 341 w 1351"/>
              <a:gd name="T81" fmla="*/ 683 h 1354"/>
              <a:gd name="T82" fmla="*/ 641 w 1351"/>
              <a:gd name="T83" fmla="*/ 1253 h 1354"/>
              <a:gd name="T84" fmla="*/ 857 w 1351"/>
              <a:gd name="T85" fmla="*/ 1200 h 1354"/>
              <a:gd name="T86" fmla="*/ 656 w 1351"/>
              <a:gd name="T87" fmla="*/ 1166 h 1354"/>
              <a:gd name="T88" fmla="*/ 1075 w 1351"/>
              <a:gd name="T89" fmla="*/ 1168 h 1354"/>
              <a:gd name="T90" fmla="*/ 327 w 1351"/>
              <a:gd name="T91" fmla="*/ 1169 h 1354"/>
              <a:gd name="T92" fmla="*/ 505 w 1351"/>
              <a:gd name="T93" fmla="*/ 282 h 1354"/>
              <a:gd name="T94" fmla="*/ 420 w 1351"/>
              <a:gd name="T95" fmla="*/ 1245 h 1354"/>
              <a:gd name="T96" fmla="*/ 324 w 1351"/>
              <a:gd name="T97" fmla="*/ 229 h 1354"/>
              <a:gd name="T98" fmla="*/ 359 w 1351"/>
              <a:gd name="T99" fmla="*/ 235 h 1354"/>
              <a:gd name="T100" fmla="*/ 1083 w 1351"/>
              <a:gd name="T101" fmla="*/ 168 h 1354"/>
              <a:gd name="T102" fmla="*/ 835 w 1351"/>
              <a:gd name="T103" fmla="*/ 102 h 1354"/>
              <a:gd name="T104" fmla="*/ 489 w 1351"/>
              <a:gd name="T105" fmla="*/ 163 h 1354"/>
              <a:gd name="T106" fmla="*/ 639 w 1351"/>
              <a:gd name="T107" fmla="*/ 323 h 1354"/>
              <a:gd name="T108" fmla="*/ 851 w 1351"/>
              <a:gd name="T109" fmla="*/ 1197 h 1354"/>
              <a:gd name="T110" fmla="*/ 561 w 1351"/>
              <a:gd name="T111" fmla="*/ 146 h 1354"/>
              <a:gd name="T112" fmla="*/ 857 w 1351"/>
              <a:gd name="T113" fmla="*/ 488 h 1354"/>
              <a:gd name="T114" fmla="*/ 632 w 1351"/>
              <a:gd name="T115" fmla="*/ 715 h 1354"/>
              <a:gd name="T116" fmla="*/ 643 w 1351"/>
              <a:gd name="T117" fmla="*/ 375 h 1354"/>
              <a:gd name="T118" fmla="*/ 361 w 1351"/>
              <a:gd name="T119" fmla="*/ 173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51" h="1354">
                <a:moveTo>
                  <a:pt x="639" y="0"/>
                </a:moveTo>
                <a:cubicBezTo>
                  <a:pt x="655" y="0"/>
                  <a:pt x="672" y="0"/>
                  <a:pt x="688" y="0"/>
                </a:cubicBezTo>
                <a:cubicBezTo>
                  <a:pt x="691" y="1"/>
                  <a:pt x="694" y="1"/>
                  <a:pt x="696" y="1"/>
                </a:cubicBezTo>
                <a:cubicBezTo>
                  <a:pt x="725" y="5"/>
                  <a:pt x="755" y="6"/>
                  <a:pt x="783" y="11"/>
                </a:cubicBezTo>
                <a:cubicBezTo>
                  <a:pt x="925" y="38"/>
                  <a:pt x="1047" y="102"/>
                  <a:pt x="1145" y="208"/>
                </a:cubicBezTo>
                <a:cubicBezTo>
                  <a:pt x="1293" y="368"/>
                  <a:pt x="1351" y="558"/>
                  <a:pt x="1317" y="774"/>
                </a:cubicBezTo>
                <a:cubicBezTo>
                  <a:pt x="1295" y="918"/>
                  <a:pt x="1229" y="1042"/>
                  <a:pt x="1122" y="1142"/>
                </a:cubicBezTo>
                <a:cubicBezTo>
                  <a:pt x="957" y="1297"/>
                  <a:pt x="761" y="1354"/>
                  <a:pt x="539" y="1315"/>
                </a:cubicBezTo>
                <a:cubicBezTo>
                  <a:pt x="387" y="1288"/>
                  <a:pt x="260" y="1212"/>
                  <a:pt x="159" y="1095"/>
                </a:cubicBezTo>
                <a:cubicBezTo>
                  <a:pt x="66" y="986"/>
                  <a:pt x="14" y="859"/>
                  <a:pt x="2" y="716"/>
                </a:cubicBezTo>
                <a:cubicBezTo>
                  <a:pt x="1" y="702"/>
                  <a:pt x="0" y="688"/>
                  <a:pt x="0" y="675"/>
                </a:cubicBezTo>
                <a:cubicBezTo>
                  <a:pt x="0" y="667"/>
                  <a:pt x="0" y="660"/>
                  <a:pt x="0" y="652"/>
                </a:cubicBezTo>
                <a:cubicBezTo>
                  <a:pt x="0" y="650"/>
                  <a:pt x="0" y="648"/>
                  <a:pt x="0" y="646"/>
                </a:cubicBezTo>
                <a:cubicBezTo>
                  <a:pt x="3" y="615"/>
                  <a:pt x="4" y="584"/>
                  <a:pt x="9" y="553"/>
                </a:cubicBezTo>
                <a:cubicBezTo>
                  <a:pt x="34" y="410"/>
                  <a:pt x="99" y="286"/>
                  <a:pt x="204" y="186"/>
                </a:cubicBezTo>
                <a:cubicBezTo>
                  <a:pt x="317" y="77"/>
                  <a:pt x="452" y="17"/>
                  <a:pt x="608" y="3"/>
                </a:cubicBezTo>
                <a:cubicBezTo>
                  <a:pt x="618" y="2"/>
                  <a:pt x="628" y="1"/>
                  <a:pt x="639" y="0"/>
                </a:cubicBezTo>
                <a:close/>
                <a:moveTo>
                  <a:pt x="865" y="681"/>
                </a:moveTo>
                <a:cubicBezTo>
                  <a:pt x="861" y="681"/>
                  <a:pt x="859" y="681"/>
                  <a:pt x="856" y="681"/>
                </a:cubicBezTo>
                <a:cubicBezTo>
                  <a:pt x="794" y="681"/>
                  <a:pt x="732" y="681"/>
                  <a:pt x="670" y="681"/>
                </a:cubicBezTo>
                <a:cubicBezTo>
                  <a:pt x="658" y="681"/>
                  <a:pt x="650" y="684"/>
                  <a:pt x="644" y="694"/>
                </a:cubicBezTo>
                <a:cubicBezTo>
                  <a:pt x="640" y="700"/>
                  <a:pt x="638" y="705"/>
                  <a:pt x="638" y="712"/>
                </a:cubicBezTo>
                <a:cubicBezTo>
                  <a:pt x="639" y="737"/>
                  <a:pt x="639" y="763"/>
                  <a:pt x="639" y="788"/>
                </a:cubicBezTo>
                <a:cubicBezTo>
                  <a:pt x="639" y="805"/>
                  <a:pt x="641" y="820"/>
                  <a:pt x="652" y="834"/>
                </a:cubicBezTo>
                <a:cubicBezTo>
                  <a:pt x="654" y="837"/>
                  <a:pt x="656" y="842"/>
                  <a:pt x="658" y="846"/>
                </a:cubicBezTo>
                <a:cubicBezTo>
                  <a:pt x="660" y="850"/>
                  <a:pt x="663" y="852"/>
                  <a:pt x="667" y="852"/>
                </a:cubicBezTo>
                <a:cubicBezTo>
                  <a:pt x="727" y="852"/>
                  <a:pt x="786" y="852"/>
                  <a:pt x="846" y="852"/>
                </a:cubicBezTo>
                <a:cubicBezTo>
                  <a:pt x="848" y="852"/>
                  <a:pt x="850" y="851"/>
                  <a:pt x="853" y="851"/>
                </a:cubicBezTo>
                <a:cubicBezTo>
                  <a:pt x="860" y="795"/>
                  <a:pt x="864" y="738"/>
                  <a:pt x="865" y="681"/>
                </a:cubicBezTo>
                <a:close/>
                <a:moveTo>
                  <a:pt x="852" y="859"/>
                </a:moveTo>
                <a:cubicBezTo>
                  <a:pt x="789" y="859"/>
                  <a:pt x="727" y="859"/>
                  <a:pt x="665" y="859"/>
                </a:cubicBezTo>
                <a:cubicBezTo>
                  <a:pt x="668" y="866"/>
                  <a:pt x="671" y="872"/>
                  <a:pt x="673" y="878"/>
                </a:cubicBezTo>
                <a:cubicBezTo>
                  <a:pt x="676" y="884"/>
                  <a:pt x="679" y="891"/>
                  <a:pt x="681" y="897"/>
                </a:cubicBezTo>
                <a:cubicBezTo>
                  <a:pt x="683" y="905"/>
                  <a:pt x="685" y="914"/>
                  <a:pt x="685" y="922"/>
                </a:cubicBezTo>
                <a:cubicBezTo>
                  <a:pt x="686" y="930"/>
                  <a:pt x="681" y="934"/>
                  <a:pt x="674" y="933"/>
                </a:cubicBezTo>
                <a:cubicBezTo>
                  <a:pt x="666" y="931"/>
                  <a:pt x="659" y="927"/>
                  <a:pt x="651" y="924"/>
                </a:cubicBezTo>
                <a:cubicBezTo>
                  <a:pt x="649" y="923"/>
                  <a:pt x="646" y="922"/>
                  <a:pt x="642" y="920"/>
                </a:cubicBezTo>
                <a:cubicBezTo>
                  <a:pt x="644" y="953"/>
                  <a:pt x="645" y="984"/>
                  <a:pt x="646" y="1016"/>
                </a:cubicBezTo>
                <a:cubicBezTo>
                  <a:pt x="649" y="1016"/>
                  <a:pt x="650" y="1017"/>
                  <a:pt x="652" y="1017"/>
                </a:cubicBezTo>
                <a:cubicBezTo>
                  <a:pt x="707" y="1017"/>
                  <a:pt x="762" y="1016"/>
                  <a:pt x="818" y="1017"/>
                </a:cubicBezTo>
                <a:cubicBezTo>
                  <a:pt x="822" y="1017"/>
                  <a:pt x="824" y="1015"/>
                  <a:pt x="824" y="1011"/>
                </a:cubicBezTo>
                <a:cubicBezTo>
                  <a:pt x="830" y="981"/>
                  <a:pt x="837" y="952"/>
                  <a:pt x="842" y="922"/>
                </a:cubicBezTo>
                <a:cubicBezTo>
                  <a:pt x="846" y="901"/>
                  <a:pt x="849" y="880"/>
                  <a:pt x="852" y="859"/>
                </a:cubicBezTo>
                <a:close/>
                <a:moveTo>
                  <a:pt x="865" y="674"/>
                </a:moveTo>
                <a:cubicBezTo>
                  <a:pt x="865" y="659"/>
                  <a:pt x="866" y="645"/>
                  <a:pt x="865" y="631"/>
                </a:cubicBezTo>
                <a:cubicBezTo>
                  <a:pt x="863" y="587"/>
                  <a:pt x="860" y="544"/>
                  <a:pt x="858" y="501"/>
                </a:cubicBezTo>
                <a:cubicBezTo>
                  <a:pt x="858" y="496"/>
                  <a:pt x="856" y="495"/>
                  <a:pt x="852" y="495"/>
                </a:cubicBezTo>
                <a:cubicBezTo>
                  <a:pt x="840" y="495"/>
                  <a:pt x="829" y="495"/>
                  <a:pt x="818" y="495"/>
                </a:cubicBezTo>
                <a:cubicBezTo>
                  <a:pt x="816" y="495"/>
                  <a:pt x="814" y="496"/>
                  <a:pt x="813" y="496"/>
                </a:cubicBezTo>
                <a:cubicBezTo>
                  <a:pt x="815" y="517"/>
                  <a:pt x="817" y="537"/>
                  <a:pt x="818" y="558"/>
                </a:cubicBezTo>
                <a:cubicBezTo>
                  <a:pt x="819" y="572"/>
                  <a:pt x="818" y="586"/>
                  <a:pt x="810" y="599"/>
                </a:cubicBezTo>
                <a:cubicBezTo>
                  <a:pt x="805" y="608"/>
                  <a:pt x="798" y="609"/>
                  <a:pt x="792" y="601"/>
                </a:cubicBezTo>
                <a:cubicBezTo>
                  <a:pt x="787" y="593"/>
                  <a:pt x="782" y="585"/>
                  <a:pt x="779" y="576"/>
                </a:cubicBezTo>
                <a:cubicBezTo>
                  <a:pt x="772" y="552"/>
                  <a:pt x="766" y="528"/>
                  <a:pt x="759" y="504"/>
                </a:cubicBezTo>
                <a:cubicBezTo>
                  <a:pt x="757" y="494"/>
                  <a:pt x="760" y="496"/>
                  <a:pt x="749" y="495"/>
                </a:cubicBezTo>
                <a:cubicBezTo>
                  <a:pt x="744" y="495"/>
                  <a:pt x="738" y="496"/>
                  <a:pt x="733" y="495"/>
                </a:cubicBezTo>
                <a:cubicBezTo>
                  <a:pt x="729" y="495"/>
                  <a:pt x="727" y="496"/>
                  <a:pt x="725" y="500"/>
                </a:cubicBezTo>
                <a:cubicBezTo>
                  <a:pt x="720" y="507"/>
                  <a:pt x="714" y="513"/>
                  <a:pt x="708" y="519"/>
                </a:cubicBezTo>
                <a:cubicBezTo>
                  <a:pt x="703" y="525"/>
                  <a:pt x="697" y="525"/>
                  <a:pt x="692" y="519"/>
                </a:cubicBezTo>
                <a:cubicBezTo>
                  <a:pt x="688" y="514"/>
                  <a:pt x="684" y="509"/>
                  <a:pt x="681" y="504"/>
                </a:cubicBezTo>
                <a:cubicBezTo>
                  <a:pt x="674" y="494"/>
                  <a:pt x="671" y="493"/>
                  <a:pt x="658" y="497"/>
                </a:cubicBezTo>
                <a:cubicBezTo>
                  <a:pt x="660" y="511"/>
                  <a:pt x="662" y="525"/>
                  <a:pt x="664" y="540"/>
                </a:cubicBezTo>
                <a:cubicBezTo>
                  <a:pt x="666" y="551"/>
                  <a:pt x="671" y="560"/>
                  <a:pt x="679" y="566"/>
                </a:cubicBezTo>
                <a:cubicBezTo>
                  <a:pt x="689" y="573"/>
                  <a:pt x="693" y="583"/>
                  <a:pt x="692" y="594"/>
                </a:cubicBezTo>
                <a:cubicBezTo>
                  <a:pt x="690" y="621"/>
                  <a:pt x="680" y="644"/>
                  <a:pt x="665" y="666"/>
                </a:cubicBezTo>
                <a:cubicBezTo>
                  <a:pt x="663" y="668"/>
                  <a:pt x="662" y="671"/>
                  <a:pt x="659" y="674"/>
                </a:cubicBezTo>
                <a:cubicBezTo>
                  <a:pt x="728" y="674"/>
                  <a:pt x="796" y="674"/>
                  <a:pt x="865" y="674"/>
                </a:cubicBezTo>
                <a:close/>
                <a:moveTo>
                  <a:pt x="1164" y="674"/>
                </a:moveTo>
                <a:cubicBezTo>
                  <a:pt x="1164" y="672"/>
                  <a:pt x="1164" y="670"/>
                  <a:pt x="1164" y="668"/>
                </a:cubicBezTo>
                <a:cubicBezTo>
                  <a:pt x="1164" y="612"/>
                  <a:pt x="1158" y="557"/>
                  <a:pt x="1146" y="502"/>
                </a:cubicBezTo>
                <a:cubicBezTo>
                  <a:pt x="1145" y="497"/>
                  <a:pt x="1144" y="495"/>
                  <a:pt x="1139" y="495"/>
                </a:cubicBezTo>
                <a:cubicBezTo>
                  <a:pt x="1096" y="495"/>
                  <a:pt x="1054" y="495"/>
                  <a:pt x="1012" y="495"/>
                </a:cubicBezTo>
                <a:cubicBezTo>
                  <a:pt x="1009" y="495"/>
                  <a:pt x="1007" y="496"/>
                  <a:pt x="1005" y="496"/>
                </a:cubicBezTo>
                <a:cubicBezTo>
                  <a:pt x="1014" y="555"/>
                  <a:pt x="1019" y="614"/>
                  <a:pt x="1019" y="674"/>
                </a:cubicBezTo>
                <a:cubicBezTo>
                  <a:pt x="1067" y="674"/>
                  <a:pt x="1115" y="674"/>
                  <a:pt x="1164" y="674"/>
                </a:cubicBezTo>
                <a:close/>
                <a:moveTo>
                  <a:pt x="1313" y="674"/>
                </a:moveTo>
                <a:cubicBezTo>
                  <a:pt x="1313" y="672"/>
                  <a:pt x="1313" y="670"/>
                  <a:pt x="1313" y="668"/>
                </a:cubicBezTo>
                <a:cubicBezTo>
                  <a:pt x="1314" y="612"/>
                  <a:pt x="1307" y="556"/>
                  <a:pt x="1293" y="501"/>
                </a:cubicBezTo>
                <a:cubicBezTo>
                  <a:pt x="1292" y="496"/>
                  <a:pt x="1290" y="495"/>
                  <a:pt x="1285" y="495"/>
                </a:cubicBezTo>
                <a:cubicBezTo>
                  <a:pt x="1243" y="495"/>
                  <a:pt x="1201" y="495"/>
                  <a:pt x="1159" y="495"/>
                </a:cubicBezTo>
                <a:cubicBezTo>
                  <a:pt x="1157" y="495"/>
                  <a:pt x="1155" y="495"/>
                  <a:pt x="1152" y="495"/>
                </a:cubicBezTo>
                <a:cubicBezTo>
                  <a:pt x="1165" y="555"/>
                  <a:pt x="1171" y="614"/>
                  <a:pt x="1171" y="674"/>
                </a:cubicBezTo>
                <a:cubicBezTo>
                  <a:pt x="1218" y="674"/>
                  <a:pt x="1265" y="674"/>
                  <a:pt x="1313" y="674"/>
                </a:cubicBezTo>
                <a:close/>
                <a:moveTo>
                  <a:pt x="13" y="674"/>
                </a:moveTo>
                <a:cubicBezTo>
                  <a:pt x="15" y="674"/>
                  <a:pt x="15" y="674"/>
                  <a:pt x="16" y="674"/>
                </a:cubicBezTo>
                <a:cubicBezTo>
                  <a:pt x="58" y="675"/>
                  <a:pt x="100" y="675"/>
                  <a:pt x="143" y="675"/>
                </a:cubicBezTo>
                <a:cubicBezTo>
                  <a:pt x="147" y="675"/>
                  <a:pt x="147" y="672"/>
                  <a:pt x="148" y="669"/>
                </a:cubicBezTo>
                <a:cubicBezTo>
                  <a:pt x="150" y="617"/>
                  <a:pt x="157" y="566"/>
                  <a:pt x="168" y="516"/>
                </a:cubicBezTo>
                <a:cubicBezTo>
                  <a:pt x="170" y="509"/>
                  <a:pt x="171" y="503"/>
                  <a:pt x="172" y="496"/>
                </a:cubicBezTo>
                <a:cubicBezTo>
                  <a:pt x="171" y="496"/>
                  <a:pt x="170" y="495"/>
                  <a:pt x="169" y="495"/>
                </a:cubicBezTo>
                <a:cubicBezTo>
                  <a:pt x="126" y="495"/>
                  <a:pt x="83" y="495"/>
                  <a:pt x="40" y="495"/>
                </a:cubicBezTo>
                <a:cubicBezTo>
                  <a:pt x="36" y="495"/>
                  <a:pt x="35" y="497"/>
                  <a:pt x="34" y="501"/>
                </a:cubicBezTo>
                <a:cubicBezTo>
                  <a:pt x="25" y="537"/>
                  <a:pt x="18" y="573"/>
                  <a:pt x="16" y="610"/>
                </a:cubicBezTo>
                <a:cubicBezTo>
                  <a:pt x="14" y="631"/>
                  <a:pt x="14" y="653"/>
                  <a:pt x="13" y="674"/>
                </a:cubicBezTo>
                <a:close/>
                <a:moveTo>
                  <a:pt x="1313" y="682"/>
                </a:moveTo>
                <a:cubicBezTo>
                  <a:pt x="1265" y="682"/>
                  <a:pt x="1218" y="682"/>
                  <a:pt x="1170" y="682"/>
                </a:cubicBezTo>
                <a:cubicBezTo>
                  <a:pt x="1170" y="739"/>
                  <a:pt x="1163" y="795"/>
                  <a:pt x="1150" y="851"/>
                </a:cubicBezTo>
                <a:cubicBezTo>
                  <a:pt x="1151" y="851"/>
                  <a:pt x="1152" y="852"/>
                  <a:pt x="1153" y="852"/>
                </a:cubicBezTo>
                <a:cubicBezTo>
                  <a:pt x="1196" y="852"/>
                  <a:pt x="1239" y="852"/>
                  <a:pt x="1282" y="852"/>
                </a:cubicBezTo>
                <a:cubicBezTo>
                  <a:pt x="1286" y="852"/>
                  <a:pt x="1286" y="849"/>
                  <a:pt x="1287" y="846"/>
                </a:cubicBezTo>
                <a:cubicBezTo>
                  <a:pt x="1303" y="794"/>
                  <a:pt x="1311" y="741"/>
                  <a:pt x="1313" y="687"/>
                </a:cubicBezTo>
                <a:cubicBezTo>
                  <a:pt x="1313" y="685"/>
                  <a:pt x="1313" y="683"/>
                  <a:pt x="1313" y="682"/>
                </a:cubicBezTo>
                <a:close/>
                <a:moveTo>
                  <a:pt x="434" y="675"/>
                </a:moveTo>
                <a:cubicBezTo>
                  <a:pt x="436" y="614"/>
                  <a:pt x="439" y="555"/>
                  <a:pt x="441" y="496"/>
                </a:cubicBezTo>
                <a:cubicBezTo>
                  <a:pt x="398" y="496"/>
                  <a:pt x="354" y="496"/>
                  <a:pt x="310" y="496"/>
                </a:cubicBezTo>
                <a:cubicBezTo>
                  <a:pt x="309" y="497"/>
                  <a:pt x="309" y="499"/>
                  <a:pt x="309" y="500"/>
                </a:cubicBezTo>
                <a:cubicBezTo>
                  <a:pt x="305" y="529"/>
                  <a:pt x="302" y="559"/>
                  <a:pt x="298" y="589"/>
                </a:cubicBezTo>
                <a:cubicBezTo>
                  <a:pt x="298" y="591"/>
                  <a:pt x="300" y="593"/>
                  <a:pt x="301" y="595"/>
                </a:cubicBezTo>
                <a:cubicBezTo>
                  <a:pt x="309" y="602"/>
                  <a:pt x="316" y="609"/>
                  <a:pt x="324" y="616"/>
                </a:cubicBezTo>
                <a:cubicBezTo>
                  <a:pt x="330" y="622"/>
                  <a:pt x="333" y="629"/>
                  <a:pt x="333" y="637"/>
                </a:cubicBezTo>
                <a:cubicBezTo>
                  <a:pt x="333" y="643"/>
                  <a:pt x="332" y="648"/>
                  <a:pt x="332" y="654"/>
                </a:cubicBezTo>
                <a:cubicBezTo>
                  <a:pt x="332" y="659"/>
                  <a:pt x="332" y="663"/>
                  <a:pt x="332" y="668"/>
                </a:cubicBezTo>
                <a:cubicBezTo>
                  <a:pt x="333" y="673"/>
                  <a:pt x="335" y="675"/>
                  <a:pt x="340" y="675"/>
                </a:cubicBezTo>
                <a:cubicBezTo>
                  <a:pt x="364" y="674"/>
                  <a:pt x="387" y="675"/>
                  <a:pt x="410" y="675"/>
                </a:cubicBezTo>
                <a:cubicBezTo>
                  <a:pt x="418" y="675"/>
                  <a:pt x="426" y="675"/>
                  <a:pt x="434" y="675"/>
                </a:cubicBezTo>
                <a:close/>
                <a:moveTo>
                  <a:pt x="160" y="851"/>
                </a:moveTo>
                <a:cubicBezTo>
                  <a:pt x="149" y="795"/>
                  <a:pt x="145" y="738"/>
                  <a:pt x="147" y="682"/>
                </a:cubicBezTo>
                <a:cubicBezTo>
                  <a:pt x="102" y="682"/>
                  <a:pt x="58" y="682"/>
                  <a:pt x="14" y="682"/>
                </a:cubicBezTo>
                <a:cubicBezTo>
                  <a:pt x="14" y="683"/>
                  <a:pt x="14" y="684"/>
                  <a:pt x="14" y="686"/>
                </a:cubicBezTo>
                <a:cubicBezTo>
                  <a:pt x="16" y="740"/>
                  <a:pt x="24" y="794"/>
                  <a:pt x="39" y="846"/>
                </a:cubicBezTo>
                <a:cubicBezTo>
                  <a:pt x="41" y="851"/>
                  <a:pt x="43" y="852"/>
                  <a:pt x="47" y="852"/>
                </a:cubicBezTo>
                <a:cubicBezTo>
                  <a:pt x="83" y="852"/>
                  <a:pt x="118" y="852"/>
                  <a:pt x="154" y="852"/>
                </a:cubicBezTo>
                <a:cubicBezTo>
                  <a:pt x="156" y="852"/>
                  <a:pt x="158" y="851"/>
                  <a:pt x="160" y="851"/>
                </a:cubicBezTo>
                <a:close/>
                <a:moveTo>
                  <a:pt x="963" y="331"/>
                </a:moveTo>
                <a:cubicBezTo>
                  <a:pt x="981" y="383"/>
                  <a:pt x="994" y="435"/>
                  <a:pt x="1003" y="488"/>
                </a:cubicBezTo>
                <a:cubicBezTo>
                  <a:pt x="1050" y="488"/>
                  <a:pt x="1096" y="488"/>
                  <a:pt x="1143" y="488"/>
                </a:cubicBezTo>
                <a:cubicBezTo>
                  <a:pt x="1143" y="485"/>
                  <a:pt x="1142" y="483"/>
                  <a:pt x="1142" y="481"/>
                </a:cubicBezTo>
                <a:cubicBezTo>
                  <a:pt x="1130" y="431"/>
                  <a:pt x="1113" y="383"/>
                  <a:pt x="1093" y="337"/>
                </a:cubicBezTo>
                <a:cubicBezTo>
                  <a:pt x="1090" y="332"/>
                  <a:pt x="1088" y="330"/>
                  <a:pt x="1083" y="330"/>
                </a:cubicBezTo>
                <a:cubicBezTo>
                  <a:pt x="1047" y="331"/>
                  <a:pt x="1011" y="331"/>
                  <a:pt x="976" y="331"/>
                </a:cubicBezTo>
                <a:cubicBezTo>
                  <a:pt x="972" y="331"/>
                  <a:pt x="968" y="331"/>
                  <a:pt x="963" y="331"/>
                </a:cubicBezTo>
                <a:close/>
                <a:moveTo>
                  <a:pt x="230" y="331"/>
                </a:moveTo>
                <a:cubicBezTo>
                  <a:pt x="229" y="331"/>
                  <a:pt x="228" y="331"/>
                  <a:pt x="227" y="331"/>
                </a:cubicBezTo>
                <a:cubicBezTo>
                  <a:pt x="188" y="331"/>
                  <a:pt x="149" y="331"/>
                  <a:pt x="110" y="330"/>
                </a:cubicBezTo>
                <a:cubicBezTo>
                  <a:pt x="106" y="330"/>
                  <a:pt x="104" y="333"/>
                  <a:pt x="102" y="336"/>
                </a:cubicBezTo>
                <a:cubicBezTo>
                  <a:pt x="75" y="382"/>
                  <a:pt x="54" y="431"/>
                  <a:pt x="39" y="483"/>
                </a:cubicBezTo>
                <a:cubicBezTo>
                  <a:pt x="39" y="484"/>
                  <a:pt x="38" y="486"/>
                  <a:pt x="38" y="488"/>
                </a:cubicBezTo>
                <a:cubicBezTo>
                  <a:pt x="39" y="488"/>
                  <a:pt x="40" y="488"/>
                  <a:pt x="41" y="488"/>
                </a:cubicBezTo>
                <a:cubicBezTo>
                  <a:pt x="84" y="488"/>
                  <a:pt x="127" y="488"/>
                  <a:pt x="170" y="488"/>
                </a:cubicBezTo>
                <a:cubicBezTo>
                  <a:pt x="175" y="488"/>
                  <a:pt x="175" y="486"/>
                  <a:pt x="176" y="483"/>
                </a:cubicBezTo>
                <a:cubicBezTo>
                  <a:pt x="185" y="455"/>
                  <a:pt x="193" y="427"/>
                  <a:pt x="202" y="400"/>
                </a:cubicBezTo>
                <a:cubicBezTo>
                  <a:pt x="211" y="377"/>
                  <a:pt x="221" y="354"/>
                  <a:pt x="230" y="331"/>
                </a:cubicBezTo>
                <a:close/>
                <a:moveTo>
                  <a:pt x="1098" y="331"/>
                </a:moveTo>
                <a:cubicBezTo>
                  <a:pt x="1098" y="333"/>
                  <a:pt x="1099" y="334"/>
                  <a:pt x="1099" y="336"/>
                </a:cubicBezTo>
                <a:cubicBezTo>
                  <a:pt x="1121" y="383"/>
                  <a:pt x="1137" y="432"/>
                  <a:pt x="1149" y="483"/>
                </a:cubicBezTo>
                <a:cubicBezTo>
                  <a:pt x="1150" y="488"/>
                  <a:pt x="1152" y="488"/>
                  <a:pt x="1157" y="488"/>
                </a:cubicBezTo>
                <a:cubicBezTo>
                  <a:pt x="1198" y="488"/>
                  <a:pt x="1240" y="488"/>
                  <a:pt x="1282" y="488"/>
                </a:cubicBezTo>
                <a:cubicBezTo>
                  <a:pt x="1284" y="488"/>
                  <a:pt x="1286" y="488"/>
                  <a:pt x="1289" y="488"/>
                </a:cubicBezTo>
                <a:cubicBezTo>
                  <a:pt x="1288" y="486"/>
                  <a:pt x="1288" y="484"/>
                  <a:pt x="1287" y="482"/>
                </a:cubicBezTo>
                <a:cubicBezTo>
                  <a:pt x="1273" y="430"/>
                  <a:pt x="1251" y="382"/>
                  <a:pt x="1225" y="335"/>
                </a:cubicBezTo>
                <a:cubicBezTo>
                  <a:pt x="1222" y="332"/>
                  <a:pt x="1220" y="330"/>
                  <a:pt x="1216" y="330"/>
                </a:cubicBezTo>
                <a:cubicBezTo>
                  <a:pt x="1178" y="331"/>
                  <a:pt x="1141" y="331"/>
                  <a:pt x="1104" y="331"/>
                </a:cubicBezTo>
                <a:cubicBezTo>
                  <a:pt x="1102" y="331"/>
                  <a:pt x="1100" y="331"/>
                  <a:pt x="1098" y="331"/>
                </a:cubicBezTo>
                <a:close/>
                <a:moveTo>
                  <a:pt x="593" y="998"/>
                </a:moveTo>
                <a:cubicBezTo>
                  <a:pt x="592" y="994"/>
                  <a:pt x="591" y="993"/>
                  <a:pt x="590" y="991"/>
                </a:cubicBezTo>
                <a:cubicBezTo>
                  <a:pt x="581" y="949"/>
                  <a:pt x="572" y="907"/>
                  <a:pt x="563" y="865"/>
                </a:cubicBezTo>
                <a:cubicBezTo>
                  <a:pt x="562" y="860"/>
                  <a:pt x="560" y="858"/>
                  <a:pt x="555" y="858"/>
                </a:cubicBezTo>
                <a:cubicBezTo>
                  <a:pt x="524" y="859"/>
                  <a:pt x="493" y="858"/>
                  <a:pt x="462" y="858"/>
                </a:cubicBezTo>
                <a:cubicBezTo>
                  <a:pt x="460" y="858"/>
                  <a:pt x="458" y="859"/>
                  <a:pt x="456" y="859"/>
                </a:cubicBezTo>
                <a:cubicBezTo>
                  <a:pt x="456" y="861"/>
                  <a:pt x="456" y="863"/>
                  <a:pt x="456" y="864"/>
                </a:cubicBezTo>
                <a:cubicBezTo>
                  <a:pt x="465" y="913"/>
                  <a:pt x="474" y="962"/>
                  <a:pt x="483" y="1011"/>
                </a:cubicBezTo>
                <a:cubicBezTo>
                  <a:pt x="484" y="1016"/>
                  <a:pt x="486" y="1017"/>
                  <a:pt x="491" y="1017"/>
                </a:cubicBezTo>
                <a:cubicBezTo>
                  <a:pt x="538" y="1016"/>
                  <a:pt x="586" y="1017"/>
                  <a:pt x="633" y="1017"/>
                </a:cubicBezTo>
                <a:cubicBezTo>
                  <a:pt x="635" y="1017"/>
                  <a:pt x="637" y="1016"/>
                  <a:pt x="640" y="1016"/>
                </a:cubicBezTo>
                <a:cubicBezTo>
                  <a:pt x="638" y="983"/>
                  <a:pt x="637" y="951"/>
                  <a:pt x="636" y="918"/>
                </a:cubicBezTo>
                <a:cubicBezTo>
                  <a:pt x="627" y="917"/>
                  <a:pt x="622" y="920"/>
                  <a:pt x="619" y="926"/>
                </a:cubicBezTo>
                <a:cubicBezTo>
                  <a:pt x="616" y="932"/>
                  <a:pt x="614" y="939"/>
                  <a:pt x="611" y="945"/>
                </a:cubicBezTo>
                <a:cubicBezTo>
                  <a:pt x="605" y="962"/>
                  <a:pt x="599" y="979"/>
                  <a:pt x="593" y="998"/>
                </a:cubicBezTo>
                <a:close/>
                <a:moveTo>
                  <a:pt x="1090" y="1016"/>
                </a:moveTo>
                <a:cubicBezTo>
                  <a:pt x="1091" y="1016"/>
                  <a:pt x="1092" y="1017"/>
                  <a:pt x="1093" y="1017"/>
                </a:cubicBezTo>
                <a:cubicBezTo>
                  <a:pt x="1130" y="1017"/>
                  <a:pt x="1168" y="1017"/>
                  <a:pt x="1205" y="1016"/>
                </a:cubicBezTo>
                <a:cubicBezTo>
                  <a:pt x="1208" y="1016"/>
                  <a:pt x="1211" y="1014"/>
                  <a:pt x="1212" y="1011"/>
                </a:cubicBezTo>
                <a:cubicBezTo>
                  <a:pt x="1242" y="966"/>
                  <a:pt x="1265" y="917"/>
                  <a:pt x="1281" y="866"/>
                </a:cubicBezTo>
                <a:cubicBezTo>
                  <a:pt x="1282" y="863"/>
                  <a:pt x="1283" y="861"/>
                  <a:pt x="1283" y="858"/>
                </a:cubicBezTo>
                <a:cubicBezTo>
                  <a:pt x="1280" y="858"/>
                  <a:pt x="1278" y="858"/>
                  <a:pt x="1276" y="858"/>
                </a:cubicBezTo>
                <a:cubicBezTo>
                  <a:pt x="1236" y="858"/>
                  <a:pt x="1195" y="859"/>
                  <a:pt x="1155" y="858"/>
                </a:cubicBezTo>
                <a:cubicBezTo>
                  <a:pt x="1149" y="858"/>
                  <a:pt x="1147" y="860"/>
                  <a:pt x="1146" y="866"/>
                </a:cubicBezTo>
                <a:cubicBezTo>
                  <a:pt x="1137" y="894"/>
                  <a:pt x="1129" y="922"/>
                  <a:pt x="1119" y="949"/>
                </a:cubicBezTo>
                <a:cubicBezTo>
                  <a:pt x="1110" y="971"/>
                  <a:pt x="1100" y="993"/>
                  <a:pt x="1090" y="1016"/>
                </a:cubicBezTo>
                <a:close/>
                <a:moveTo>
                  <a:pt x="821" y="1024"/>
                </a:moveTo>
                <a:cubicBezTo>
                  <a:pt x="763" y="1024"/>
                  <a:pt x="705" y="1024"/>
                  <a:pt x="647" y="1024"/>
                </a:cubicBezTo>
                <a:cubicBezTo>
                  <a:pt x="649" y="1069"/>
                  <a:pt x="652" y="1113"/>
                  <a:pt x="655" y="1158"/>
                </a:cubicBezTo>
                <a:cubicBezTo>
                  <a:pt x="657" y="1158"/>
                  <a:pt x="658" y="1158"/>
                  <a:pt x="658" y="1158"/>
                </a:cubicBezTo>
                <a:cubicBezTo>
                  <a:pt x="697" y="1158"/>
                  <a:pt x="736" y="1158"/>
                  <a:pt x="776" y="1159"/>
                </a:cubicBezTo>
                <a:cubicBezTo>
                  <a:pt x="780" y="1159"/>
                  <a:pt x="781" y="1156"/>
                  <a:pt x="782" y="1153"/>
                </a:cubicBezTo>
                <a:cubicBezTo>
                  <a:pt x="791" y="1124"/>
                  <a:pt x="801" y="1096"/>
                  <a:pt x="810" y="1067"/>
                </a:cubicBezTo>
                <a:cubicBezTo>
                  <a:pt x="814" y="1053"/>
                  <a:pt x="818" y="1039"/>
                  <a:pt x="821" y="1024"/>
                </a:cubicBezTo>
                <a:close/>
                <a:moveTo>
                  <a:pt x="1019" y="702"/>
                </a:moveTo>
                <a:cubicBezTo>
                  <a:pt x="1026" y="701"/>
                  <a:pt x="1031" y="706"/>
                  <a:pt x="1035" y="711"/>
                </a:cubicBezTo>
                <a:cubicBezTo>
                  <a:pt x="1047" y="724"/>
                  <a:pt x="1048" y="739"/>
                  <a:pt x="1042" y="755"/>
                </a:cubicBezTo>
                <a:cubicBezTo>
                  <a:pt x="1038" y="763"/>
                  <a:pt x="1034" y="771"/>
                  <a:pt x="1032" y="780"/>
                </a:cubicBezTo>
                <a:cubicBezTo>
                  <a:pt x="1030" y="784"/>
                  <a:pt x="1030" y="790"/>
                  <a:pt x="1032" y="794"/>
                </a:cubicBezTo>
                <a:cubicBezTo>
                  <a:pt x="1042" y="810"/>
                  <a:pt x="1047" y="827"/>
                  <a:pt x="1050" y="845"/>
                </a:cubicBezTo>
                <a:cubicBezTo>
                  <a:pt x="1051" y="850"/>
                  <a:pt x="1052" y="852"/>
                  <a:pt x="1057" y="852"/>
                </a:cubicBezTo>
                <a:cubicBezTo>
                  <a:pt x="1083" y="851"/>
                  <a:pt x="1108" y="851"/>
                  <a:pt x="1134" y="852"/>
                </a:cubicBezTo>
                <a:cubicBezTo>
                  <a:pt x="1141" y="852"/>
                  <a:pt x="1143" y="850"/>
                  <a:pt x="1145" y="843"/>
                </a:cubicBezTo>
                <a:cubicBezTo>
                  <a:pt x="1156" y="794"/>
                  <a:pt x="1162" y="744"/>
                  <a:pt x="1164" y="693"/>
                </a:cubicBezTo>
                <a:cubicBezTo>
                  <a:pt x="1164" y="689"/>
                  <a:pt x="1164" y="685"/>
                  <a:pt x="1164" y="682"/>
                </a:cubicBezTo>
                <a:cubicBezTo>
                  <a:pt x="1115" y="682"/>
                  <a:pt x="1067" y="682"/>
                  <a:pt x="1019" y="682"/>
                </a:cubicBezTo>
                <a:cubicBezTo>
                  <a:pt x="1019" y="688"/>
                  <a:pt x="1019" y="694"/>
                  <a:pt x="1019" y="702"/>
                </a:cubicBezTo>
                <a:close/>
                <a:moveTo>
                  <a:pt x="471" y="331"/>
                </a:moveTo>
                <a:cubicBezTo>
                  <a:pt x="468" y="331"/>
                  <a:pt x="466" y="331"/>
                  <a:pt x="464" y="331"/>
                </a:cubicBezTo>
                <a:cubicBezTo>
                  <a:pt x="428" y="331"/>
                  <a:pt x="393" y="331"/>
                  <a:pt x="358" y="330"/>
                </a:cubicBezTo>
                <a:cubicBezTo>
                  <a:pt x="352" y="330"/>
                  <a:pt x="350" y="332"/>
                  <a:pt x="348" y="337"/>
                </a:cubicBezTo>
                <a:cubicBezTo>
                  <a:pt x="338" y="376"/>
                  <a:pt x="327" y="414"/>
                  <a:pt x="317" y="452"/>
                </a:cubicBezTo>
                <a:cubicBezTo>
                  <a:pt x="314" y="464"/>
                  <a:pt x="313" y="476"/>
                  <a:pt x="310" y="488"/>
                </a:cubicBezTo>
                <a:cubicBezTo>
                  <a:pt x="313" y="488"/>
                  <a:pt x="314" y="488"/>
                  <a:pt x="316" y="488"/>
                </a:cubicBezTo>
                <a:cubicBezTo>
                  <a:pt x="356" y="488"/>
                  <a:pt x="397" y="488"/>
                  <a:pt x="438" y="488"/>
                </a:cubicBezTo>
                <a:cubicBezTo>
                  <a:pt x="443" y="488"/>
                  <a:pt x="444" y="486"/>
                  <a:pt x="445" y="482"/>
                </a:cubicBezTo>
                <a:cubicBezTo>
                  <a:pt x="449" y="449"/>
                  <a:pt x="454" y="416"/>
                  <a:pt x="460" y="384"/>
                </a:cubicBezTo>
                <a:cubicBezTo>
                  <a:pt x="463" y="366"/>
                  <a:pt x="467" y="349"/>
                  <a:pt x="471" y="331"/>
                </a:cubicBezTo>
                <a:close/>
                <a:moveTo>
                  <a:pt x="861" y="852"/>
                </a:moveTo>
                <a:cubicBezTo>
                  <a:pt x="881" y="852"/>
                  <a:pt x="901" y="852"/>
                  <a:pt x="921" y="851"/>
                </a:cubicBezTo>
                <a:cubicBezTo>
                  <a:pt x="923" y="851"/>
                  <a:pt x="925" y="850"/>
                  <a:pt x="926" y="849"/>
                </a:cubicBezTo>
                <a:cubicBezTo>
                  <a:pt x="939" y="834"/>
                  <a:pt x="956" y="824"/>
                  <a:pt x="974" y="816"/>
                </a:cubicBezTo>
                <a:cubicBezTo>
                  <a:pt x="986" y="811"/>
                  <a:pt x="993" y="801"/>
                  <a:pt x="994" y="788"/>
                </a:cubicBezTo>
                <a:cubicBezTo>
                  <a:pt x="995" y="779"/>
                  <a:pt x="996" y="769"/>
                  <a:pt x="997" y="759"/>
                </a:cubicBezTo>
                <a:cubicBezTo>
                  <a:pt x="998" y="744"/>
                  <a:pt x="1000" y="728"/>
                  <a:pt x="1008" y="714"/>
                </a:cubicBezTo>
                <a:cubicBezTo>
                  <a:pt x="1013" y="703"/>
                  <a:pt x="1010" y="692"/>
                  <a:pt x="1012" y="682"/>
                </a:cubicBezTo>
                <a:cubicBezTo>
                  <a:pt x="988" y="682"/>
                  <a:pt x="965" y="682"/>
                  <a:pt x="941" y="682"/>
                </a:cubicBezTo>
                <a:cubicBezTo>
                  <a:pt x="942" y="685"/>
                  <a:pt x="943" y="688"/>
                  <a:pt x="943" y="690"/>
                </a:cubicBezTo>
                <a:cubicBezTo>
                  <a:pt x="942" y="695"/>
                  <a:pt x="942" y="701"/>
                  <a:pt x="940" y="703"/>
                </a:cubicBezTo>
                <a:cubicBezTo>
                  <a:pt x="937" y="705"/>
                  <a:pt x="930" y="705"/>
                  <a:pt x="927" y="703"/>
                </a:cubicBezTo>
                <a:cubicBezTo>
                  <a:pt x="917" y="697"/>
                  <a:pt x="909" y="691"/>
                  <a:pt x="900" y="684"/>
                </a:cubicBezTo>
                <a:cubicBezTo>
                  <a:pt x="899" y="683"/>
                  <a:pt x="897" y="681"/>
                  <a:pt x="896" y="681"/>
                </a:cubicBezTo>
                <a:cubicBezTo>
                  <a:pt x="888" y="681"/>
                  <a:pt x="880" y="681"/>
                  <a:pt x="873" y="681"/>
                </a:cubicBezTo>
                <a:cubicBezTo>
                  <a:pt x="869" y="738"/>
                  <a:pt x="865" y="794"/>
                  <a:pt x="861" y="852"/>
                </a:cubicBezTo>
                <a:close/>
                <a:moveTo>
                  <a:pt x="893" y="674"/>
                </a:moveTo>
                <a:cubicBezTo>
                  <a:pt x="890" y="664"/>
                  <a:pt x="894" y="656"/>
                  <a:pt x="902" y="651"/>
                </a:cubicBezTo>
                <a:cubicBezTo>
                  <a:pt x="909" y="647"/>
                  <a:pt x="912" y="640"/>
                  <a:pt x="915" y="633"/>
                </a:cubicBezTo>
                <a:cubicBezTo>
                  <a:pt x="917" y="628"/>
                  <a:pt x="918" y="623"/>
                  <a:pt x="920" y="618"/>
                </a:cubicBezTo>
                <a:cubicBezTo>
                  <a:pt x="922" y="612"/>
                  <a:pt x="926" y="611"/>
                  <a:pt x="932" y="613"/>
                </a:cubicBezTo>
                <a:cubicBezTo>
                  <a:pt x="944" y="617"/>
                  <a:pt x="946" y="625"/>
                  <a:pt x="941" y="636"/>
                </a:cubicBezTo>
                <a:cubicBezTo>
                  <a:pt x="937" y="642"/>
                  <a:pt x="934" y="648"/>
                  <a:pt x="931" y="654"/>
                </a:cubicBezTo>
                <a:cubicBezTo>
                  <a:pt x="928" y="662"/>
                  <a:pt x="935" y="667"/>
                  <a:pt x="938" y="673"/>
                </a:cubicBezTo>
                <a:cubicBezTo>
                  <a:pt x="939" y="674"/>
                  <a:pt x="944" y="674"/>
                  <a:pt x="947" y="675"/>
                </a:cubicBezTo>
                <a:cubicBezTo>
                  <a:pt x="966" y="675"/>
                  <a:pt x="985" y="675"/>
                  <a:pt x="1004" y="675"/>
                </a:cubicBezTo>
                <a:cubicBezTo>
                  <a:pt x="1012" y="675"/>
                  <a:pt x="1013" y="675"/>
                  <a:pt x="1012" y="666"/>
                </a:cubicBezTo>
                <a:cubicBezTo>
                  <a:pt x="1011" y="633"/>
                  <a:pt x="1009" y="600"/>
                  <a:pt x="1007" y="567"/>
                </a:cubicBezTo>
                <a:cubicBezTo>
                  <a:pt x="1005" y="543"/>
                  <a:pt x="1001" y="519"/>
                  <a:pt x="998" y="496"/>
                </a:cubicBezTo>
                <a:cubicBezTo>
                  <a:pt x="972" y="496"/>
                  <a:pt x="946" y="496"/>
                  <a:pt x="920" y="496"/>
                </a:cubicBezTo>
                <a:cubicBezTo>
                  <a:pt x="920" y="498"/>
                  <a:pt x="921" y="499"/>
                  <a:pt x="921" y="501"/>
                </a:cubicBezTo>
                <a:cubicBezTo>
                  <a:pt x="927" y="524"/>
                  <a:pt x="923" y="547"/>
                  <a:pt x="912" y="569"/>
                </a:cubicBezTo>
                <a:cubicBezTo>
                  <a:pt x="910" y="573"/>
                  <a:pt x="906" y="578"/>
                  <a:pt x="903" y="581"/>
                </a:cubicBezTo>
                <a:cubicBezTo>
                  <a:pt x="898" y="586"/>
                  <a:pt x="892" y="585"/>
                  <a:pt x="890" y="578"/>
                </a:cubicBezTo>
                <a:cubicBezTo>
                  <a:pt x="888" y="574"/>
                  <a:pt x="887" y="570"/>
                  <a:pt x="887" y="566"/>
                </a:cubicBezTo>
                <a:cubicBezTo>
                  <a:pt x="884" y="544"/>
                  <a:pt x="877" y="523"/>
                  <a:pt x="867" y="503"/>
                </a:cubicBezTo>
                <a:cubicBezTo>
                  <a:pt x="867" y="502"/>
                  <a:pt x="866" y="501"/>
                  <a:pt x="866" y="502"/>
                </a:cubicBezTo>
                <a:cubicBezTo>
                  <a:pt x="869" y="558"/>
                  <a:pt x="871" y="616"/>
                  <a:pt x="873" y="674"/>
                </a:cubicBezTo>
                <a:cubicBezTo>
                  <a:pt x="879" y="674"/>
                  <a:pt x="886" y="674"/>
                  <a:pt x="893" y="674"/>
                </a:cubicBezTo>
                <a:close/>
                <a:moveTo>
                  <a:pt x="640" y="1024"/>
                </a:moveTo>
                <a:cubicBezTo>
                  <a:pt x="588" y="1024"/>
                  <a:pt x="537" y="1024"/>
                  <a:pt x="486" y="1024"/>
                </a:cubicBezTo>
                <a:cubicBezTo>
                  <a:pt x="486" y="1025"/>
                  <a:pt x="486" y="1026"/>
                  <a:pt x="487" y="1028"/>
                </a:cubicBezTo>
                <a:cubicBezTo>
                  <a:pt x="497" y="1070"/>
                  <a:pt x="510" y="1112"/>
                  <a:pt x="525" y="1154"/>
                </a:cubicBezTo>
                <a:cubicBezTo>
                  <a:pt x="527" y="1158"/>
                  <a:pt x="529" y="1159"/>
                  <a:pt x="533" y="1158"/>
                </a:cubicBezTo>
                <a:cubicBezTo>
                  <a:pt x="569" y="1158"/>
                  <a:pt x="606" y="1158"/>
                  <a:pt x="642" y="1158"/>
                </a:cubicBezTo>
                <a:cubicBezTo>
                  <a:pt x="644" y="1158"/>
                  <a:pt x="646" y="1158"/>
                  <a:pt x="648" y="1158"/>
                </a:cubicBezTo>
                <a:cubicBezTo>
                  <a:pt x="645" y="1113"/>
                  <a:pt x="643" y="1069"/>
                  <a:pt x="640" y="1024"/>
                </a:cubicBezTo>
                <a:close/>
                <a:moveTo>
                  <a:pt x="442" y="681"/>
                </a:moveTo>
                <a:cubicBezTo>
                  <a:pt x="443" y="739"/>
                  <a:pt x="447" y="795"/>
                  <a:pt x="454" y="851"/>
                </a:cubicBezTo>
                <a:cubicBezTo>
                  <a:pt x="490" y="851"/>
                  <a:pt x="525" y="851"/>
                  <a:pt x="561" y="851"/>
                </a:cubicBezTo>
                <a:cubicBezTo>
                  <a:pt x="554" y="794"/>
                  <a:pt x="552" y="738"/>
                  <a:pt x="560" y="681"/>
                </a:cubicBezTo>
                <a:cubicBezTo>
                  <a:pt x="520" y="681"/>
                  <a:pt x="482" y="681"/>
                  <a:pt x="442" y="681"/>
                </a:cubicBezTo>
                <a:close/>
                <a:moveTo>
                  <a:pt x="180" y="496"/>
                </a:moveTo>
                <a:cubicBezTo>
                  <a:pt x="165" y="554"/>
                  <a:pt x="156" y="614"/>
                  <a:pt x="154" y="675"/>
                </a:cubicBezTo>
                <a:cubicBezTo>
                  <a:pt x="175" y="675"/>
                  <a:pt x="196" y="674"/>
                  <a:pt x="216" y="675"/>
                </a:cubicBezTo>
                <a:cubicBezTo>
                  <a:pt x="223" y="675"/>
                  <a:pt x="225" y="673"/>
                  <a:pt x="227" y="666"/>
                </a:cubicBezTo>
                <a:cubicBezTo>
                  <a:pt x="230" y="655"/>
                  <a:pt x="234" y="644"/>
                  <a:pt x="238" y="633"/>
                </a:cubicBezTo>
                <a:cubicBezTo>
                  <a:pt x="240" y="629"/>
                  <a:pt x="240" y="626"/>
                  <a:pt x="236" y="623"/>
                </a:cubicBezTo>
                <a:cubicBezTo>
                  <a:pt x="226" y="616"/>
                  <a:pt x="221" y="606"/>
                  <a:pt x="221" y="594"/>
                </a:cubicBezTo>
                <a:cubicBezTo>
                  <a:pt x="222" y="590"/>
                  <a:pt x="225" y="587"/>
                  <a:pt x="228" y="585"/>
                </a:cubicBezTo>
                <a:cubicBezTo>
                  <a:pt x="232" y="583"/>
                  <a:pt x="236" y="584"/>
                  <a:pt x="239" y="587"/>
                </a:cubicBezTo>
                <a:cubicBezTo>
                  <a:pt x="244" y="592"/>
                  <a:pt x="249" y="597"/>
                  <a:pt x="255" y="601"/>
                </a:cubicBezTo>
                <a:cubicBezTo>
                  <a:pt x="266" y="608"/>
                  <a:pt x="276" y="602"/>
                  <a:pt x="278" y="589"/>
                </a:cubicBezTo>
                <a:cubicBezTo>
                  <a:pt x="279" y="580"/>
                  <a:pt x="280" y="580"/>
                  <a:pt x="288" y="584"/>
                </a:cubicBezTo>
                <a:cubicBezTo>
                  <a:pt x="289" y="585"/>
                  <a:pt x="290" y="585"/>
                  <a:pt x="291" y="586"/>
                </a:cubicBezTo>
                <a:cubicBezTo>
                  <a:pt x="295" y="556"/>
                  <a:pt x="298" y="526"/>
                  <a:pt x="302" y="496"/>
                </a:cubicBezTo>
                <a:cubicBezTo>
                  <a:pt x="261" y="496"/>
                  <a:pt x="221" y="496"/>
                  <a:pt x="180" y="496"/>
                </a:cubicBezTo>
                <a:close/>
                <a:moveTo>
                  <a:pt x="44" y="859"/>
                </a:moveTo>
                <a:cubicBezTo>
                  <a:pt x="44" y="860"/>
                  <a:pt x="44" y="861"/>
                  <a:pt x="44" y="862"/>
                </a:cubicBezTo>
                <a:cubicBezTo>
                  <a:pt x="61" y="915"/>
                  <a:pt x="85" y="966"/>
                  <a:pt x="115" y="1013"/>
                </a:cubicBezTo>
                <a:cubicBezTo>
                  <a:pt x="117" y="1015"/>
                  <a:pt x="120" y="1016"/>
                  <a:pt x="123" y="1016"/>
                </a:cubicBezTo>
                <a:cubicBezTo>
                  <a:pt x="151" y="1017"/>
                  <a:pt x="179" y="1017"/>
                  <a:pt x="207" y="1017"/>
                </a:cubicBezTo>
                <a:cubicBezTo>
                  <a:pt x="209" y="1017"/>
                  <a:pt x="210" y="1016"/>
                  <a:pt x="213" y="1016"/>
                </a:cubicBezTo>
                <a:cubicBezTo>
                  <a:pt x="189" y="965"/>
                  <a:pt x="173" y="913"/>
                  <a:pt x="161" y="859"/>
                </a:cubicBezTo>
                <a:cubicBezTo>
                  <a:pt x="122" y="859"/>
                  <a:pt x="83" y="859"/>
                  <a:pt x="44" y="859"/>
                </a:cubicBezTo>
                <a:close/>
                <a:moveTo>
                  <a:pt x="304" y="1016"/>
                </a:moveTo>
                <a:cubicBezTo>
                  <a:pt x="301" y="1001"/>
                  <a:pt x="297" y="986"/>
                  <a:pt x="296" y="971"/>
                </a:cubicBezTo>
                <a:cubicBezTo>
                  <a:pt x="294" y="943"/>
                  <a:pt x="294" y="914"/>
                  <a:pt x="293" y="886"/>
                </a:cubicBezTo>
                <a:cubicBezTo>
                  <a:pt x="293" y="877"/>
                  <a:pt x="292" y="868"/>
                  <a:pt x="292" y="859"/>
                </a:cubicBezTo>
                <a:cubicBezTo>
                  <a:pt x="250" y="859"/>
                  <a:pt x="209" y="859"/>
                  <a:pt x="168" y="859"/>
                </a:cubicBezTo>
                <a:cubicBezTo>
                  <a:pt x="170" y="867"/>
                  <a:pt x="172" y="874"/>
                  <a:pt x="173" y="881"/>
                </a:cubicBezTo>
                <a:cubicBezTo>
                  <a:pt x="184" y="926"/>
                  <a:pt x="199" y="969"/>
                  <a:pt x="218" y="1011"/>
                </a:cubicBezTo>
                <a:cubicBezTo>
                  <a:pt x="219" y="1014"/>
                  <a:pt x="220" y="1017"/>
                  <a:pt x="225" y="1017"/>
                </a:cubicBezTo>
                <a:cubicBezTo>
                  <a:pt x="251" y="1016"/>
                  <a:pt x="277" y="1017"/>
                  <a:pt x="303" y="1016"/>
                </a:cubicBezTo>
                <a:cubicBezTo>
                  <a:pt x="304" y="1016"/>
                  <a:pt x="305" y="1016"/>
                  <a:pt x="304" y="1016"/>
                </a:cubicBezTo>
                <a:close/>
                <a:moveTo>
                  <a:pt x="362" y="1016"/>
                </a:moveTo>
                <a:cubicBezTo>
                  <a:pt x="401" y="1016"/>
                  <a:pt x="439" y="1016"/>
                  <a:pt x="475" y="1016"/>
                </a:cubicBezTo>
                <a:cubicBezTo>
                  <a:pt x="466" y="964"/>
                  <a:pt x="457" y="911"/>
                  <a:pt x="447" y="859"/>
                </a:cubicBezTo>
                <a:cubicBezTo>
                  <a:pt x="447" y="859"/>
                  <a:pt x="446" y="858"/>
                  <a:pt x="446" y="858"/>
                </a:cubicBezTo>
                <a:cubicBezTo>
                  <a:pt x="423" y="858"/>
                  <a:pt x="401" y="859"/>
                  <a:pt x="378" y="858"/>
                </a:cubicBezTo>
                <a:cubicBezTo>
                  <a:pt x="374" y="858"/>
                  <a:pt x="373" y="860"/>
                  <a:pt x="372" y="864"/>
                </a:cubicBezTo>
                <a:cubicBezTo>
                  <a:pt x="368" y="879"/>
                  <a:pt x="361" y="893"/>
                  <a:pt x="351" y="906"/>
                </a:cubicBezTo>
                <a:cubicBezTo>
                  <a:pt x="344" y="917"/>
                  <a:pt x="343" y="927"/>
                  <a:pt x="351" y="937"/>
                </a:cubicBezTo>
                <a:cubicBezTo>
                  <a:pt x="362" y="954"/>
                  <a:pt x="365" y="972"/>
                  <a:pt x="364" y="992"/>
                </a:cubicBezTo>
                <a:cubicBezTo>
                  <a:pt x="364" y="1000"/>
                  <a:pt x="363" y="1008"/>
                  <a:pt x="362" y="1016"/>
                </a:cubicBezTo>
                <a:close/>
                <a:moveTo>
                  <a:pt x="1217" y="323"/>
                </a:moveTo>
                <a:cubicBezTo>
                  <a:pt x="1216" y="322"/>
                  <a:pt x="1216" y="321"/>
                  <a:pt x="1215" y="320"/>
                </a:cubicBezTo>
                <a:cubicBezTo>
                  <a:pt x="1183" y="269"/>
                  <a:pt x="1145" y="223"/>
                  <a:pt x="1100" y="182"/>
                </a:cubicBezTo>
                <a:cubicBezTo>
                  <a:pt x="1098" y="181"/>
                  <a:pt x="1096" y="180"/>
                  <a:pt x="1094" y="180"/>
                </a:cubicBezTo>
                <a:cubicBezTo>
                  <a:pt x="1071" y="179"/>
                  <a:pt x="1048" y="179"/>
                  <a:pt x="1025" y="180"/>
                </a:cubicBezTo>
                <a:cubicBezTo>
                  <a:pt x="1023" y="180"/>
                  <a:pt x="1021" y="180"/>
                  <a:pt x="1020" y="181"/>
                </a:cubicBezTo>
                <a:cubicBezTo>
                  <a:pt x="1018" y="184"/>
                  <a:pt x="1018" y="199"/>
                  <a:pt x="1021" y="203"/>
                </a:cubicBezTo>
                <a:cubicBezTo>
                  <a:pt x="1048" y="239"/>
                  <a:pt x="1071" y="277"/>
                  <a:pt x="1091" y="318"/>
                </a:cubicBezTo>
                <a:cubicBezTo>
                  <a:pt x="1093" y="322"/>
                  <a:pt x="1095" y="324"/>
                  <a:pt x="1100" y="324"/>
                </a:cubicBezTo>
                <a:cubicBezTo>
                  <a:pt x="1137" y="323"/>
                  <a:pt x="1173" y="323"/>
                  <a:pt x="1210" y="323"/>
                </a:cubicBezTo>
                <a:cubicBezTo>
                  <a:pt x="1212" y="323"/>
                  <a:pt x="1214" y="323"/>
                  <a:pt x="1217" y="323"/>
                </a:cubicBezTo>
                <a:close/>
                <a:moveTo>
                  <a:pt x="230" y="348"/>
                </a:moveTo>
                <a:cubicBezTo>
                  <a:pt x="210" y="394"/>
                  <a:pt x="194" y="440"/>
                  <a:pt x="182" y="488"/>
                </a:cubicBezTo>
                <a:cubicBezTo>
                  <a:pt x="183" y="488"/>
                  <a:pt x="184" y="488"/>
                  <a:pt x="185" y="488"/>
                </a:cubicBezTo>
                <a:cubicBezTo>
                  <a:pt x="223" y="488"/>
                  <a:pt x="261" y="488"/>
                  <a:pt x="299" y="488"/>
                </a:cubicBezTo>
                <a:cubicBezTo>
                  <a:pt x="304" y="488"/>
                  <a:pt x="304" y="486"/>
                  <a:pt x="305" y="483"/>
                </a:cubicBezTo>
                <a:cubicBezTo>
                  <a:pt x="313" y="447"/>
                  <a:pt x="321" y="412"/>
                  <a:pt x="329" y="376"/>
                </a:cubicBezTo>
                <a:cubicBezTo>
                  <a:pt x="333" y="361"/>
                  <a:pt x="338" y="346"/>
                  <a:pt x="343" y="331"/>
                </a:cubicBezTo>
                <a:cubicBezTo>
                  <a:pt x="331" y="331"/>
                  <a:pt x="319" y="331"/>
                  <a:pt x="307" y="330"/>
                </a:cubicBezTo>
                <a:cubicBezTo>
                  <a:pt x="302" y="330"/>
                  <a:pt x="300" y="332"/>
                  <a:pt x="298" y="335"/>
                </a:cubicBezTo>
                <a:cubicBezTo>
                  <a:pt x="289" y="351"/>
                  <a:pt x="278" y="363"/>
                  <a:pt x="261" y="371"/>
                </a:cubicBezTo>
                <a:cubicBezTo>
                  <a:pt x="253" y="375"/>
                  <a:pt x="249" y="383"/>
                  <a:pt x="250" y="392"/>
                </a:cubicBezTo>
                <a:cubicBezTo>
                  <a:pt x="250" y="396"/>
                  <a:pt x="251" y="399"/>
                  <a:pt x="251" y="403"/>
                </a:cubicBezTo>
                <a:cubicBezTo>
                  <a:pt x="250" y="405"/>
                  <a:pt x="248" y="409"/>
                  <a:pt x="247" y="409"/>
                </a:cubicBezTo>
                <a:cubicBezTo>
                  <a:pt x="245" y="409"/>
                  <a:pt x="241" y="407"/>
                  <a:pt x="240" y="405"/>
                </a:cubicBezTo>
                <a:cubicBezTo>
                  <a:pt x="238" y="401"/>
                  <a:pt x="236" y="396"/>
                  <a:pt x="236" y="392"/>
                </a:cubicBezTo>
                <a:cubicBezTo>
                  <a:pt x="234" y="378"/>
                  <a:pt x="232" y="364"/>
                  <a:pt x="230" y="348"/>
                </a:cubicBezTo>
                <a:close/>
                <a:moveTo>
                  <a:pt x="888" y="1158"/>
                </a:moveTo>
                <a:cubicBezTo>
                  <a:pt x="889" y="1158"/>
                  <a:pt x="890" y="1158"/>
                  <a:pt x="891" y="1158"/>
                </a:cubicBezTo>
                <a:cubicBezTo>
                  <a:pt x="921" y="1158"/>
                  <a:pt x="951" y="1159"/>
                  <a:pt x="981" y="1158"/>
                </a:cubicBezTo>
                <a:cubicBezTo>
                  <a:pt x="983" y="1158"/>
                  <a:pt x="986" y="1156"/>
                  <a:pt x="988" y="1154"/>
                </a:cubicBezTo>
                <a:cubicBezTo>
                  <a:pt x="1021" y="1116"/>
                  <a:pt x="1049" y="1075"/>
                  <a:pt x="1073" y="1031"/>
                </a:cubicBezTo>
                <a:cubicBezTo>
                  <a:pt x="1074" y="1029"/>
                  <a:pt x="1075" y="1026"/>
                  <a:pt x="1077" y="1023"/>
                </a:cubicBezTo>
                <a:cubicBezTo>
                  <a:pt x="1074" y="1023"/>
                  <a:pt x="1072" y="1023"/>
                  <a:pt x="1070" y="1023"/>
                </a:cubicBezTo>
                <a:cubicBezTo>
                  <a:pt x="1034" y="1023"/>
                  <a:pt x="998" y="1023"/>
                  <a:pt x="963" y="1023"/>
                </a:cubicBezTo>
                <a:cubicBezTo>
                  <a:pt x="958" y="1023"/>
                  <a:pt x="955" y="1024"/>
                  <a:pt x="953" y="1029"/>
                </a:cubicBezTo>
                <a:cubicBezTo>
                  <a:pt x="936" y="1073"/>
                  <a:pt x="915" y="1114"/>
                  <a:pt x="890" y="1153"/>
                </a:cubicBezTo>
                <a:cubicBezTo>
                  <a:pt x="889" y="1155"/>
                  <a:pt x="889" y="1156"/>
                  <a:pt x="888" y="1158"/>
                </a:cubicBezTo>
                <a:close/>
                <a:moveTo>
                  <a:pt x="924" y="180"/>
                </a:moveTo>
                <a:cubicBezTo>
                  <a:pt x="924" y="183"/>
                  <a:pt x="924" y="186"/>
                  <a:pt x="925" y="189"/>
                </a:cubicBezTo>
                <a:cubicBezTo>
                  <a:pt x="928" y="211"/>
                  <a:pt x="931" y="234"/>
                  <a:pt x="934" y="256"/>
                </a:cubicBezTo>
                <a:cubicBezTo>
                  <a:pt x="934" y="258"/>
                  <a:pt x="935" y="260"/>
                  <a:pt x="936" y="261"/>
                </a:cubicBezTo>
                <a:cubicBezTo>
                  <a:pt x="943" y="280"/>
                  <a:pt x="951" y="299"/>
                  <a:pt x="959" y="318"/>
                </a:cubicBezTo>
                <a:cubicBezTo>
                  <a:pt x="960" y="322"/>
                  <a:pt x="962" y="324"/>
                  <a:pt x="967" y="324"/>
                </a:cubicBezTo>
                <a:cubicBezTo>
                  <a:pt x="1005" y="323"/>
                  <a:pt x="1042" y="323"/>
                  <a:pt x="1080" y="323"/>
                </a:cubicBezTo>
                <a:cubicBezTo>
                  <a:pt x="1081" y="323"/>
                  <a:pt x="1083" y="323"/>
                  <a:pt x="1086" y="323"/>
                </a:cubicBezTo>
                <a:cubicBezTo>
                  <a:pt x="1066" y="282"/>
                  <a:pt x="1044" y="244"/>
                  <a:pt x="1017" y="208"/>
                </a:cubicBezTo>
                <a:cubicBezTo>
                  <a:pt x="1011" y="214"/>
                  <a:pt x="1006" y="212"/>
                  <a:pt x="1001" y="208"/>
                </a:cubicBezTo>
                <a:cubicBezTo>
                  <a:pt x="991" y="201"/>
                  <a:pt x="982" y="193"/>
                  <a:pt x="973" y="185"/>
                </a:cubicBezTo>
                <a:cubicBezTo>
                  <a:pt x="971" y="183"/>
                  <a:pt x="968" y="180"/>
                  <a:pt x="965" y="180"/>
                </a:cubicBezTo>
                <a:cubicBezTo>
                  <a:pt x="952" y="179"/>
                  <a:pt x="938" y="180"/>
                  <a:pt x="924" y="180"/>
                </a:cubicBezTo>
                <a:close/>
                <a:moveTo>
                  <a:pt x="1204" y="1024"/>
                </a:moveTo>
                <a:cubicBezTo>
                  <a:pt x="1203" y="1023"/>
                  <a:pt x="1202" y="1023"/>
                  <a:pt x="1201" y="1023"/>
                </a:cubicBezTo>
                <a:cubicBezTo>
                  <a:pt x="1164" y="1023"/>
                  <a:pt x="1127" y="1023"/>
                  <a:pt x="1089" y="1023"/>
                </a:cubicBezTo>
                <a:cubicBezTo>
                  <a:pt x="1085" y="1023"/>
                  <a:pt x="1084" y="1025"/>
                  <a:pt x="1082" y="1028"/>
                </a:cubicBezTo>
                <a:cubicBezTo>
                  <a:pt x="1058" y="1073"/>
                  <a:pt x="1030" y="1115"/>
                  <a:pt x="997" y="1154"/>
                </a:cubicBezTo>
                <a:cubicBezTo>
                  <a:pt x="996" y="1155"/>
                  <a:pt x="995" y="1156"/>
                  <a:pt x="994" y="1158"/>
                </a:cubicBezTo>
                <a:cubicBezTo>
                  <a:pt x="996" y="1158"/>
                  <a:pt x="996" y="1158"/>
                  <a:pt x="997" y="1158"/>
                </a:cubicBezTo>
                <a:cubicBezTo>
                  <a:pt x="1025" y="1158"/>
                  <a:pt x="1053" y="1159"/>
                  <a:pt x="1081" y="1158"/>
                </a:cubicBezTo>
                <a:cubicBezTo>
                  <a:pt x="1084" y="1158"/>
                  <a:pt x="1087" y="1157"/>
                  <a:pt x="1089" y="1155"/>
                </a:cubicBezTo>
                <a:cubicBezTo>
                  <a:pt x="1132" y="1118"/>
                  <a:pt x="1169" y="1076"/>
                  <a:pt x="1201" y="1029"/>
                </a:cubicBezTo>
                <a:cubicBezTo>
                  <a:pt x="1202" y="1027"/>
                  <a:pt x="1203" y="1026"/>
                  <a:pt x="1204" y="1024"/>
                </a:cubicBezTo>
                <a:close/>
                <a:moveTo>
                  <a:pt x="788" y="1158"/>
                </a:moveTo>
                <a:cubicBezTo>
                  <a:pt x="790" y="1158"/>
                  <a:pt x="792" y="1158"/>
                  <a:pt x="795" y="1158"/>
                </a:cubicBezTo>
                <a:cubicBezTo>
                  <a:pt x="820" y="1158"/>
                  <a:pt x="846" y="1158"/>
                  <a:pt x="872" y="1159"/>
                </a:cubicBezTo>
                <a:cubicBezTo>
                  <a:pt x="877" y="1159"/>
                  <a:pt x="880" y="1157"/>
                  <a:pt x="882" y="1153"/>
                </a:cubicBezTo>
                <a:cubicBezTo>
                  <a:pt x="907" y="1114"/>
                  <a:pt x="929" y="1073"/>
                  <a:pt x="946" y="1029"/>
                </a:cubicBezTo>
                <a:cubicBezTo>
                  <a:pt x="947" y="1027"/>
                  <a:pt x="947" y="1026"/>
                  <a:pt x="948" y="1024"/>
                </a:cubicBezTo>
                <a:cubicBezTo>
                  <a:pt x="946" y="1023"/>
                  <a:pt x="944" y="1023"/>
                  <a:pt x="942" y="1023"/>
                </a:cubicBezTo>
                <a:cubicBezTo>
                  <a:pt x="906" y="1023"/>
                  <a:pt x="871" y="1023"/>
                  <a:pt x="835" y="1023"/>
                </a:cubicBezTo>
                <a:cubicBezTo>
                  <a:pt x="830" y="1023"/>
                  <a:pt x="828" y="1025"/>
                  <a:pt x="827" y="1030"/>
                </a:cubicBezTo>
                <a:cubicBezTo>
                  <a:pt x="819" y="1058"/>
                  <a:pt x="811" y="1087"/>
                  <a:pt x="802" y="1116"/>
                </a:cubicBezTo>
                <a:cubicBezTo>
                  <a:pt x="798" y="1130"/>
                  <a:pt x="793" y="1144"/>
                  <a:pt x="788" y="1158"/>
                </a:cubicBezTo>
                <a:close/>
                <a:moveTo>
                  <a:pt x="360" y="1023"/>
                </a:moveTo>
                <a:cubicBezTo>
                  <a:pt x="361" y="1027"/>
                  <a:pt x="361" y="1030"/>
                  <a:pt x="362" y="1032"/>
                </a:cubicBezTo>
                <a:cubicBezTo>
                  <a:pt x="379" y="1074"/>
                  <a:pt x="400" y="1115"/>
                  <a:pt x="425" y="1154"/>
                </a:cubicBezTo>
                <a:cubicBezTo>
                  <a:pt x="428" y="1157"/>
                  <a:pt x="430" y="1159"/>
                  <a:pt x="435" y="1159"/>
                </a:cubicBezTo>
                <a:cubicBezTo>
                  <a:pt x="461" y="1158"/>
                  <a:pt x="487" y="1158"/>
                  <a:pt x="513" y="1158"/>
                </a:cubicBezTo>
                <a:cubicBezTo>
                  <a:pt x="515" y="1158"/>
                  <a:pt x="517" y="1158"/>
                  <a:pt x="519" y="1158"/>
                </a:cubicBezTo>
                <a:cubicBezTo>
                  <a:pt x="519" y="1156"/>
                  <a:pt x="518" y="1155"/>
                  <a:pt x="518" y="1154"/>
                </a:cubicBezTo>
                <a:cubicBezTo>
                  <a:pt x="506" y="1115"/>
                  <a:pt x="494" y="1077"/>
                  <a:pt x="483" y="1039"/>
                </a:cubicBezTo>
                <a:cubicBezTo>
                  <a:pt x="478" y="1023"/>
                  <a:pt x="478" y="1023"/>
                  <a:pt x="462" y="1023"/>
                </a:cubicBezTo>
                <a:cubicBezTo>
                  <a:pt x="429" y="1023"/>
                  <a:pt x="395" y="1023"/>
                  <a:pt x="360" y="1023"/>
                </a:cubicBezTo>
                <a:close/>
                <a:moveTo>
                  <a:pt x="523" y="179"/>
                </a:moveTo>
                <a:cubicBezTo>
                  <a:pt x="497" y="179"/>
                  <a:pt x="472" y="180"/>
                  <a:pt x="447" y="179"/>
                </a:cubicBezTo>
                <a:cubicBezTo>
                  <a:pt x="441" y="179"/>
                  <a:pt x="439" y="181"/>
                  <a:pt x="437" y="187"/>
                </a:cubicBezTo>
                <a:cubicBezTo>
                  <a:pt x="433" y="201"/>
                  <a:pt x="428" y="215"/>
                  <a:pt x="422" y="229"/>
                </a:cubicBezTo>
                <a:cubicBezTo>
                  <a:pt x="417" y="242"/>
                  <a:pt x="405" y="246"/>
                  <a:pt x="391" y="246"/>
                </a:cubicBezTo>
                <a:cubicBezTo>
                  <a:pt x="387" y="245"/>
                  <a:pt x="385" y="246"/>
                  <a:pt x="384" y="250"/>
                </a:cubicBezTo>
                <a:cubicBezTo>
                  <a:pt x="374" y="273"/>
                  <a:pt x="365" y="295"/>
                  <a:pt x="355" y="318"/>
                </a:cubicBezTo>
                <a:cubicBezTo>
                  <a:pt x="355" y="320"/>
                  <a:pt x="355" y="321"/>
                  <a:pt x="354" y="323"/>
                </a:cubicBezTo>
                <a:cubicBezTo>
                  <a:pt x="356" y="323"/>
                  <a:pt x="358" y="323"/>
                  <a:pt x="360" y="323"/>
                </a:cubicBezTo>
                <a:cubicBezTo>
                  <a:pt x="396" y="323"/>
                  <a:pt x="431" y="323"/>
                  <a:pt x="467" y="324"/>
                </a:cubicBezTo>
                <a:cubicBezTo>
                  <a:pt x="472" y="324"/>
                  <a:pt x="473" y="322"/>
                  <a:pt x="475" y="317"/>
                </a:cubicBezTo>
                <a:cubicBezTo>
                  <a:pt x="486" y="272"/>
                  <a:pt x="501" y="228"/>
                  <a:pt x="520" y="185"/>
                </a:cubicBezTo>
                <a:cubicBezTo>
                  <a:pt x="521" y="184"/>
                  <a:pt x="522" y="182"/>
                  <a:pt x="523" y="179"/>
                </a:cubicBezTo>
                <a:close/>
                <a:moveTo>
                  <a:pt x="1053" y="859"/>
                </a:moveTo>
                <a:cubicBezTo>
                  <a:pt x="1052" y="860"/>
                  <a:pt x="1052" y="860"/>
                  <a:pt x="1052" y="860"/>
                </a:cubicBezTo>
                <a:cubicBezTo>
                  <a:pt x="1052" y="864"/>
                  <a:pt x="1053" y="867"/>
                  <a:pt x="1053" y="870"/>
                </a:cubicBezTo>
                <a:cubicBezTo>
                  <a:pt x="1054" y="895"/>
                  <a:pt x="1051" y="919"/>
                  <a:pt x="1038" y="941"/>
                </a:cubicBezTo>
                <a:cubicBezTo>
                  <a:pt x="1029" y="956"/>
                  <a:pt x="1022" y="971"/>
                  <a:pt x="1013" y="986"/>
                </a:cubicBezTo>
                <a:cubicBezTo>
                  <a:pt x="1012" y="988"/>
                  <a:pt x="1010" y="991"/>
                  <a:pt x="1009" y="994"/>
                </a:cubicBezTo>
                <a:cubicBezTo>
                  <a:pt x="1005" y="1000"/>
                  <a:pt x="1000" y="1001"/>
                  <a:pt x="994" y="999"/>
                </a:cubicBezTo>
                <a:cubicBezTo>
                  <a:pt x="984" y="996"/>
                  <a:pt x="979" y="991"/>
                  <a:pt x="979" y="980"/>
                </a:cubicBezTo>
                <a:cubicBezTo>
                  <a:pt x="978" y="972"/>
                  <a:pt x="979" y="964"/>
                  <a:pt x="979" y="957"/>
                </a:cubicBezTo>
                <a:cubicBezTo>
                  <a:pt x="973" y="976"/>
                  <a:pt x="966" y="996"/>
                  <a:pt x="959" y="1016"/>
                </a:cubicBezTo>
                <a:cubicBezTo>
                  <a:pt x="961" y="1016"/>
                  <a:pt x="962" y="1017"/>
                  <a:pt x="963" y="1017"/>
                </a:cubicBezTo>
                <a:cubicBezTo>
                  <a:pt x="1001" y="1017"/>
                  <a:pt x="1039" y="1016"/>
                  <a:pt x="1076" y="1017"/>
                </a:cubicBezTo>
                <a:cubicBezTo>
                  <a:pt x="1080" y="1017"/>
                  <a:pt x="1082" y="1015"/>
                  <a:pt x="1084" y="1012"/>
                </a:cubicBezTo>
                <a:cubicBezTo>
                  <a:pt x="1101" y="977"/>
                  <a:pt x="1116" y="941"/>
                  <a:pt x="1127" y="904"/>
                </a:cubicBezTo>
                <a:cubicBezTo>
                  <a:pt x="1132" y="889"/>
                  <a:pt x="1136" y="874"/>
                  <a:pt x="1141" y="859"/>
                </a:cubicBezTo>
                <a:cubicBezTo>
                  <a:pt x="1111" y="859"/>
                  <a:pt x="1082" y="859"/>
                  <a:pt x="1053" y="859"/>
                </a:cubicBezTo>
                <a:close/>
                <a:moveTo>
                  <a:pt x="225" y="1024"/>
                </a:moveTo>
                <a:cubicBezTo>
                  <a:pt x="225" y="1025"/>
                  <a:pt x="225" y="1026"/>
                  <a:pt x="225" y="1027"/>
                </a:cubicBezTo>
                <a:cubicBezTo>
                  <a:pt x="249" y="1074"/>
                  <a:pt x="278" y="1117"/>
                  <a:pt x="314" y="1156"/>
                </a:cubicBezTo>
                <a:cubicBezTo>
                  <a:pt x="316" y="1157"/>
                  <a:pt x="319" y="1158"/>
                  <a:pt x="322" y="1158"/>
                </a:cubicBezTo>
                <a:cubicBezTo>
                  <a:pt x="353" y="1158"/>
                  <a:pt x="384" y="1158"/>
                  <a:pt x="414" y="1158"/>
                </a:cubicBezTo>
                <a:cubicBezTo>
                  <a:pt x="416" y="1158"/>
                  <a:pt x="418" y="1158"/>
                  <a:pt x="418" y="1158"/>
                </a:cubicBezTo>
                <a:cubicBezTo>
                  <a:pt x="398" y="1120"/>
                  <a:pt x="378" y="1082"/>
                  <a:pt x="358" y="1045"/>
                </a:cubicBezTo>
                <a:cubicBezTo>
                  <a:pt x="358" y="1045"/>
                  <a:pt x="358" y="1046"/>
                  <a:pt x="358" y="1046"/>
                </a:cubicBezTo>
                <a:cubicBezTo>
                  <a:pt x="355" y="1062"/>
                  <a:pt x="360" y="1075"/>
                  <a:pt x="367" y="1088"/>
                </a:cubicBezTo>
                <a:cubicBezTo>
                  <a:pt x="372" y="1098"/>
                  <a:pt x="377" y="1108"/>
                  <a:pt x="381" y="1118"/>
                </a:cubicBezTo>
                <a:cubicBezTo>
                  <a:pt x="383" y="1122"/>
                  <a:pt x="383" y="1127"/>
                  <a:pt x="383" y="1131"/>
                </a:cubicBezTo>
                <a:cubicBezTo>
                  <a:pt x="382" y="1138"/>
                  <a:pt x="376" y="1140"/>
                  <a:pt x="371" y="1135"/>
                </a:cubicBezTo>
                <a:cubicBezTo>
                  <a:pt x="368" y="1132"/>
                  <a:pt x="366" y="1128"/>
                  <a:pt x="364" y="1125"/>
                </a:cubicBezTo>
                <a:cubicBezTo>
                  <a:pt x="358" y="1113"/>
                  <a:pt x="353" y="1101"/>
                  <a:pt x="347" y="1090"/>
                </a:cubicBezTo>
                <a:cubicBezTo>
                  <a:pt x="341" y="1079"/>
                  <a:pt x="337" y="1067"/>
                  <a:pt x="339" y="1055"/>
                </a:cubicBezTo>
                <a:cubicBezTo>
                  <a:pt x="341" y="1039"/>
                  <a:pt x="319" y="1024"/>
                  <a:pt x="306" y="1024"/>
                </a:cubicBezTo>
                <a:cubicBezTo>
                  <a:pt x="281" y="1023"/>
                  <a:pt x="256" y="1023"/>
                  <a:pt x="231" y="1023"/>
                </a:cubicBezTo>
                <a:cubicBezTo>
                  <a:pt x="229" y="1023"/>
                  <a:pt x="227" y="1023"/>
                  <a:pt x="225" y="1024"/>
                </a:cubicBezTo>
                <a:close/>
                <a:moveTo>
                  <a:pt x="439" y="55"/>
                </a:moveTo>
                <a:cubicBezTo>
                  <a:pt x="589" y="55"/>
                  <a:pt x="738" y="55"/>
                  <a:pt x="888" y="55"/>
                </a:cubicBezTo>
                <a:cubicBezTo>
                  <a:pt x="738" y="0"/>
                  <a:pt x="589" y="0"/>
                  <a:pt x="439" y="55"/>
                </a:cubicBezTo>
                <a:close/>
                <a:moveTo>
                  <a:pt x="451" y="488"/>
                </a:moveTo>
                <a:cubicBezTo>
                  <a:pt x="461" y="489"/>
                  <a:pt x="461" y="489"/>
                  <a:pt x="464" y="480"/>
                </a:cubicBezTo>
                <a:cubicBezTo>
                  <a:pt x="469" y="463"/>
                  <a:pt x="475" y="447"/>
                  <a:pt x="482" y="431"/>
                </a:cubicBezTo>
                <a:cubicBezTo>
                  <a:pt x="486" y="421"/>
                  <a:pt x="492" y="411"/>
                  <a:pt x="497" y="401"/>
                </a:cubicBezTo>
                <a:cubicBezTo>
                  <a:pt x="499" y="397"/>
                  <a:pt x="502" y="396"/>
                  <a:pt x="506" y="398"/>
                </a:cubicBezTo>
                <a:cubicBezTo>
                  <a:pt x="526" y="411"/>
                  <a:pt x="553" y="405"/>
                  <a:pt x="567" y="385"/>
                </a:cubicBezTo>
                <a:cubicBezTo>
                  <a:pt x="578" y="370"/>
                  <a:pt x="579" y="370"/>
                  <a:pt x="591" y="384"/>
                </a:cubicBezTo>
                <a:cubicBezTo>
                  <a:pt x="603" y="398"/>
                  <a:pt x="623" y="398"/>
                  <a:pt x="635" y="385"/>
                </a:cubicBezTo>
                <a:cubicBezTo>
                  <a:pt x="635" y="384"/>
                  <a:pt x="636" y="383"/>
                  <a:pt x="636" y="382"/>
                </a:cubicBezTo>
                <a:cubicBezTo>
                  <a:pt x="637" y="365"/>
                  <a:pt x="638" y="348"/>
                  <a:pt x="638" y="331"/>
                </a:cubicBezTo>
                <a:cubicBezTo>
                  <a:pt x="585" y="331"/>
                  <a:pt x="532" y="331"/>
                  <a:pt x="478" y="331"/>
                </a:cubicBezTo>
                <a:cubicBezTo>
                  <a:pt x="465" y="383"/>
                  <a:pt x="456" y="435"/>
                  <a:pt x="451" y="488"/>
                </a:cubicBezTo>
                <a:close/>
                <a:moveTo>
                  <a:pt x="288" y="851"/>
                </a:moveTo>
                <a:cubicBezTo>
                  <a:pt x="286" y="843"/>
                  <a:pt x="280" y="843"/>
                  <a:pt x="273" y="843"/>
                </a:cubicBezTo>
                <a:cubicBezTo>
                  <a:pt x="262" y="843"/>
                  <a:pt x="260" y="842"/>
                  <a:pt x="259" y="831"/>
                </a:cubicBezTo>
                <a:cubicBezTo>
                  <a:pt x="257" y="812"/>
                  <a:pt x="249" y="796"/>
                  <a:pt x="234" y="783"/>
                </a:cubicBezTo>
                <a:cubicBezTo>
                  <a:pt x="229" y="778"/>
                  <a:pt x="223" y="773"/>
                  <a:pt x="217" y="769"/>
                </a:cubicBezTo>
                <a:cubicBezTo>
                  <a:pt x="205" y="760"/>
                  <a:pt x="200" y="748"/>
                  <a:pt x="203" y="734"/>
                </a:cubicBezTo>
                <a:cubicBezTo>
                  <a:pt x="207" y="718"/>
                  <a:pt x="213" y="704"/>
                  <a:pt x="218" y="689"/>
                </a:cubicBezTo>
                <a:cubicBezTo>
                  <a:pt x="219" y="686"/>
                  <a:pt x="220" y="684"/>
                  <a:pt x="221" y="682"/>
                </a:cubicBezTo>
                <a:cubicBezTo>
                  <a:pt x="198" y="682"/>
                  <a:pt x="176" y="682"/>
                  <a:pt x="154" y="682"/>
                </a:cubicBezTo>
                <a:cubicBezTo>
                  <a:pt x="152" y="739"/>
                  <a:pt x="156" y="795"/>
                  <a:pt x="167" y="851"/>
                </a:cubicBezTo>
                <a:cubicBezTo>
                  <a:pt x="208" y="851"/>
                  <a:pt x="248" y="851"/>
                  <a:pt x="288" y="851"/>
                </a:cubicBezTo>
                <a:close/>
                <a:moveTo>
                  <a:pt x="978" y="935"/>
                </a:moveTo>
                <a:cubicBezTo>
                  <a:pt x="977" y="934"/>
                  <a:pt x="977" y="933"/>
                  <a:pt x="976" y="933"/>
                </a:cubicBezTo>
                <a:cubicBezTo>
                  <a:pt x="972" y="934"/>
                  <a:pt x="967" y="935"/>
                  <a:pt x="963" y="938"/>
                </a:cubicBezTo>
                <a:cubicBezTo>
                  <a:pt x="956" y="944"/>
                  <a:pt x="950" y="950"/>
                  <a:pt x="943" y="957"/>
                </a:cubicBezTo>
                <a:cubicBezTo>
                  <a:pt x="938" y="962"/>
                  <a:pt x="933" y="968"/>
                  <a:pt x="926" y="973"/>
                </a:cubicBezTo>
                <a:cubicBezTo>
                  <a:pt x="917" y="980"/>
                  <a:pt x="909" y="978"/>
                  <a:pt x="904" y="968"/>
                </a:cubicBezTo>
                <a:cubicBezTo>
                  <a:pt x="900" y="961"/>
                  <a:pt x="897" y="953"/>
                  <a:pt x="896" y="946"/>
                </a:cubicBezTo>
                <a:cubicBezTo>
                  <a:pt x="891" y="917"/>
                  <a:pt x="900" y="890"/>
                  <a:pt x="914" y="865"/>
                </a:cubicBezTo>
                <a:cubicBezTo>
                  <a:pt x="915" y="863"/>
                  <a:pt x="916" y="861"/>
                  <a:pt x="918" y="858"/>
                </a:cubicBezTo>
                <a:cubicBezTo>
                  <a:pt x="899" y="858"/>
                  <a:pt x="880" y="858"/>
                  <a:pt x="862" y="859"/>
                </a:cubicBezTo>
                <a:cubicBezTo>
                  <a:pt x="860" y="859"/>
                  <a:pt x="858" y="862"/>
                  <a:pt x="858" y="863"/>
                </a:cubicBezTo>
                <a:cubicBezTo>
                  <a:pt x="851" y="913"/>
                  <a:pt x="842" y="963"/>
                  <a:pt x="831" y="1012"/>
                </a:cubicBezTo>
                <a:cubicBezTo>
                  <a:pt x="831" y="1014"/>
                  <a:pt x="831" y="1015"/>
                  <a:pt x="831" y="1016"/>
                </a:cubicBezTo>
                <a:cubicBezTo>
                  <a:pt x="832" y="1016"/>
                  <a:pt x="833" y="1016"/>
                  <a:pt x="833" y="1016"/>
                </a:cubicBezTo>
                <a:cubicBezTo>
                  <a:pt x="871" y="1016"/>
                  <a:pt x="909" y="1017"/>
                  <a:pt x="947" y="1016"/>
                </a:cubicBezTo>
                <a:cubicBezTo>
                  <a:pt x="949" y="1016"/>
                  <a:pt x="952" y="1014"/>
                  <a:pt x="953" y="1012"/>
                </a:cubicBezTo>
                <a:cubicBezTo>
                  <a:pt x="956" y="1004"/>
                  <a:pt x="959" y="995"/>
                  <a:pt x="962" y="987"/>
                </a:cubicBezTo>
                <a:cubicBezTo>
                  <a:pt x="967" y="970"/>
                  <a:pt x="973" y="952"/>
                  <a:pt x="978" y="935"/>
                </a:cubicBezTo>
                <a:close/>
                <a:moveTo>
                  <a:pt x="561" y="674"/>
                </a:moveTo>
                <a:cubicBezTo>
                  <a:pt x="561" y="671"/>
                  <a:pt x="562" y="668"/>
                  <a:pt x="562" y="665"/>
                </a:cubicBezTo>
                <a:cubicBezTo>
                  <a:pt x="563" y="652"/>
                  <a:pt x="562" y="642"/>
                  <a:pt x="549" y="635"/>
                </a:cubicBezTo>
                <a:cubicBezTo>
                  <a:pt x="545" y="633"/>
                  <a:pt x="542" y="627"/>
                  <a:pt x="541" y="622"/>
                </a:cubicBezTo>
                <a:cubicBezTo>
                  <a:pt x="537" y="610"/>
                  <a:pt x="541" y="598"/>
                  <a:pt x="545" y="586"/>
                </a:cubicBezTo>
                <a:cubicBezTo>
                  <a:pt x="549" y="575"/>
                  <a:pt x="553" y="564"/>
                  <a:pt x="556" y="552"/>
                </a:cubicBezTo>
                <a:cubicBezTo>
                  <a:pt x="558" y="546"/>
                  <a:pt x="558" y="539"/>
                  <a:pt x="556" y="533"/>
                </a:cubicBezTo>
                <a:cubicBezTo>
                  <a:pt x="553" y="522"/>
                  <a:pt x="546" y="520"/>
                  <a:pt x="539" y="529"/>
                </a:cubicBezTo>
                <a:cubicBezTo>
                  <a:pt x="533" y="536"/>
                  <a:pt x="527" y="544"/>
                  <a:pt x="522" y="552"/>
                </a:cubicBezTo>
                <a:cubicBezTo>
                  <a:pt x="511" y="574"/>
                  <a:pt x="501" y="597"/>
                  <a:pt x="491" y="619"/>
                </a:cubicBezTo>
                <a:cubicBezTo>
                  <a:pt x="489" y="622"/>
                  <a:pt x="488" y="626"/>
                  <a:pt x="486" y="628"/>
                </a:cubicBezTo>
                <a:cubicBezTo>
                  <a:pt x="483" y="633"/>
                  <a:pt x="480" y="633"/>
                  <a:pt x="477" y="628"/>
                </a:cubicBezTo>
                <a:cubicBezTo>
                  <a:pt x="476" y="626"/>
                  <a:pt x="475" y="623"/>
                  <a:pt x="474" y="620"/>
                </a:cubicBezTo>
                <a:cubicBezTo>
                  <a:pt x="471" y="610"/>
                  <a:pt x="468" y="599"/>
                  <a:pt x="466" y="589"/>
                </a:cubicBezTo>
                <a:cubicBezTo>
                  <a:pt x="460" y="564"/>
                  <a:pt x="454" y="540"/>
                  <a:pt x="457" y="515"/>
                </a:cubicBezTo>
                <a:cubicBezTo>
                  <a:pt x="458" y="509"/>
                  <a:pt x="459" y="502"/>
                  <a:pt x="460" y="496"/>
                </a:cubicBezTo>
                <a:cubicBezTo>
                  <a:pt x="450" y="495"/>
                  <a:pt x="450" y="495"/>
                  <a:pt x="449" y="503"/>
                </a:cubicBezTo>
                <a:cubicBezTo>
                  <a:pt x="447" y="546"/>
                  <a:pt x="444" y="590"/>
                  <a:pt x="442" y="634"/>
                </a:cubicBezTo>
                <a:cubicBezTo>
                  <a:pt x="441" y="647"/>
                  <a:pt x="442" y="661"/>
                  <a:pt x="442" y="674"/>
                </a:cubicBezTo>
                <a:cubicBezTo>
                  <a:pt x="482" y="674"/>
                  <a:pt x="521" y="674"/>
                  <a:pt x="561" y="674"/>
                </a:cubicBezTo>
                <a:close/>
                <a:moveTo>
                  <a:pt x="122" y="1023"/>
                </a:moveTo>
                <a:cubicBezTo>
                  <a:pt x="123" y="1025"/>
                  <a:pt x="124" y="1026"/>
                  <a:pt x="124" y="1026"/>
                </a:cubicBezTo>
                <a:cubicBezTo>
                  <a:pt x="157" y="1075"/>
                  <a:pt x="195" y="1118"/>
                  <a:pt x="239" y="1156"/>
                </a:cubicBezTo>
                <a:cubicBezTo>
                  <a:pt x="241" y="1157"/>
                  <a:pt x="244" y="1158"/>
                  <a:pt x="247" y="1158"/>
                </a:cubicBezTo>
                <a:cubicBezTo>
                  <a:pt x="261" y="1159"/>
                  <a:pt x="275" y="1158"/>
                  <a:pt x="289" y="1158"/>
                </a:cubicBezTo>
                <a:cubicBezTo>
                  <a:pt x="294" y="1158"/>
                  <a:pt x="300" y="1158"/>
                  <a:pt x="306" y="1158"/>
                </a:cubicBezTo>
                <a:cubicBezTo>
                  <a:pt x="306" y="1157"/>
                  <a:pt x="306" y="1157"/>
                  <a:pt x="306" y="1157"/>
                </a:cubicBezTo>
                <a:cubicBezTo>
                  <a:pt x="301" y="1151"/>
                  <a:pt x="296" y="1146"/>
                  <a:pt x="291" y="1140"/>
                </a:cubicBezTo>
                <a:cubicBezTo>
                  <a:pt x="262" y="1106"/>
                  <a:pt x="239" y="1069"/>
                  <a:pt x="219" y="1029"/>
                </a:cubicBezTo>
                <a:cubicBezTo>
                  <a:pt x="218" y="1027"/>
                  <a:pt x="215" y="1023"/>
                  <a:pt x="213" y="1023"/>
                </a:cubicBezTo>
                <a:cubicBezTo>
                  <a:pt x="183" y="1023"/>
                  <a:pt x="153" y="1023"/>
                  <a:pt x="122" y="1023"/>
                </a:cubicBezTo>
                <a:close/>
                <a:moveTo>
                  <a:pt x="231" y="323"/>
                </a:moveTo>
                <a:cubicBezTo>
                  <a:pt x="231" y="282"/>
                  <a:pt x="236" y="242"/>
                  <a:pt x="246" y="202"/>
                </a:cubicBezTo>
                <a:cubicBezTo>
                  <a:pt x="248" y="195"/>
                  <a:pt x="248" y="188"/>
                  <a:pt x="250" y="180"/>
                </a:cubicBezTo>
                <a:cubicBezTo>
                  <a:pt x="238" y="179"/>
                  <a:pt x="230" y="179"/>
                  <a:pt x="221" y="187"/>
                </a:cubicBezTo>
                <a:cubicBezTo>
                  <a:pt x="180" y="226"/>
                  <a:pt x="144" y="269"/>
                  <a:pt x="113" y="317"/>
                </a:cubicBezTo>
                <a:cubicBezTo>
                  <a:pt x="112" y="319"/>
                  <a:pt x="111" y="321"/>
                  <a:pt x="110" y="323"/>
                </a:cubicBezTo>
                <a:cubicBezTo>
                  <a:pt x="151" y="323"/>
                  <a:pt x="190" y="323"/>
                  <a:pt x="231" y="323"/>
                </a:cubicBezTo>
                <a:close/>
                <a:moveTo>
                  <a:pt x="996" y="488"/>
                </a:moveTo>
                <a:cubicBezTo>
                  <a:pt x="996" y="487"/>
                  <a:pt x="996" y="487"/>
                  <a:pt x="996" y="486"/>
                </a:cubicBezTo>
                <a:cubicBezTo>
                  <a:pt x="987" y="435"/>
                  <a:pt x="975" y="384"/>
                  <a:pt x="958" y="335"/>
                </a:cubicBezTo>
                <a:cubicBezTo>
                  <a:pt x="957" y="331"/>
                  <a:pt x="955" y="330"/>
                  <a:pt x="952" y="330"/>
                </a:cubicBezTo>
                <a:cubicBezTo>
                  <a:pt x="939" y="331"/>
                  <a:pt x="926" y="331"/>
                  <a:pt x="913" y="330"/>
                </a:cubicBezTo>
                <a:cubicBezTo>
                  <a:pt x="907" y="330"/>
                  <a:pt x="905" y="333"/>
                  <a:pt x="906" y="338"/>
                </a:cubicBezTo>
                <a:cubicBezTo>
                  <a:pt x="908" y="345"/>
                  <a:pt x="910" y="353"/>
                  <a:pt x="914" y="358"/>
                </a:cubicBezTo>
                <a:cubicBezTo>
                  <a:pt x="922" y="369"/>
                  <a:pt x="924" y="380"/>
                  <a:pt x="920" y="393"/>
                </a:cubicBezTo>
                <a:cubicBezTo>
                  <a:pt x="917" y="404"/>
                  <a:pt x="913" y="414"/>
                  <a:pt x="909" y="425"/>
                </a:cubicBezTo>
                <a:cubicBezTo>
                  <a:pt x="902" y="445"/>
                  <a:pt x="902" y="465"/>
                  <a:pt x="914" y="484"/>
                </a:cubicBezTo>
                <a:cubicBezTo>
                  <a:pt x="916" y="487"/>
                  <a:pt x="918" y="488"/>
                  <a:pt x="922" y="488"/>
                </a:cubicBezTo>
                <a:cubicBezTo>
                  <a:pt x="945" y="488"/>
                  <a:pt x="967" y="488"/>
                  <a:pt x="990" y="488"/>
                </a:cubicBezTo>
                <a:cubicBezTo>
                  <a:pt x="992" y="488"/>
                  <a:pt x="994" y="488"/>
                  <a:pt x="996" y="488"/>
                </a:cubicBezTo>
                <a:close/>
                <a:moveTo>
                  <a:pt x="342" y="681"/>
                </a:moveTo>
                <a:cubicBezTo>
                  <a:pt x="342" y="682"/>
                  <a:pt x="341" y="682"/>
                  <a:pt x="341" y="683"/>
                </a:cubicBezTo>
                <a:cubicBezTo>
                  <a:pt x="345" y="685"/>
                  <a:pt x="349" y="688"/>
                  <a:pt x="353" y="689"/>
                </a:cubicBezTo>
                <a:cubicBezTo>
                  <a:pt x="372" y="699"/>
                  <a:pt x="383" y="714"/>
                  <a:pt x="384" y="736"/>
                </a:cubicBezTo>
                <a:cubicBezTo>
                  <a:pt x="384" y="740"/>
                  <a:pt x="385" y="744"/>
                  <a:pt x="385" y="748"/>
                </a:cubicBezTo>
                <a:cubicBezTo>
                  <a:pt x="385" y="772"/>
                  <a:pt x="385" y="796"/>
                  <a:pt x="384" y="820"/>
                </a:cubicBezTo>
                <a:cubicBezTo>
                  <a:pt x="384" y="830"/>
                  <a:pt x="380" y="840"/>
                  <a:pt x="377" y="851"/>
                </a:cubicBezTo>
                <a:cubicBezTo>
                  <a:pt x="400" y="851"/>
                  <a:pt x="424" y="851"/>
                  <a:pt x="446" y="851"/>
                </a:cubicBezTo>
                <a:cubicBezTo>
                  <a:pt x="442" y="794"/>
                  <a:pt x="438" y="738"/>
                  <a:pt x="434" y="681"/>
                </a:cubicBezTo>
                <a:cubicBezTo>
                  <a:pt x="404" y="681"/>
                  <a:pt x="373" y="681"/>
                  <a:pt x="342" y="681"/>
                </a:cubicBezTo>
                <a:close/>
                <a:moveTo>
                  <a:pt x="575" y="1262"/>
                </a:moveTo>
                <a:cubicBezTo>
                  <a:pt x="578" y="1259"/>
                  <a:pt x="580" y="1256"/>
                  <a:pt x="582" y="1252"/>
                </a:cubicBezTo>
                <a:cubicBezTo>
                  <a:pt x="586" y="1247"/>
                  <a:pt x="589" y="1241"/>
                  <a:pt x="593" y="1235"/>
                </a:cubicBezTo>
                <a:cubicBezTo>
                  <a:pt x="600" y="1226"/>
                  <a:pt x="608" y="1224"/>
                  <a:pt x="617" y="1231"/>
                </a:cubicBezTo>
                <a:cubicBezTo>
                  <a:pt x="626" y="1238"/>
                  <a:pt x="633" y="1245"/>
                  <a:pt x="641" y="1253"/>
                </a:cubicBezTo>
                <a:cubicBezTo>
                  <a:pt x="644" y="1256"/>
                  <a:pt x="647" y="1260"/>
                  <a:pt x="651" y="1262"/>
                </a:cubicBezTo>
                <a:cubicBezTo>
                  <a:pt x="652" y="1263"/>
                  <a:pt x="655" y="1264"/>
                  <a:pt x="657" y="1263"/>
                </a:cubicBezTo>
                <a:cubicBezTo>
                  <a:pt x="658" y="1263"/>
                  <a:pt x="658" y="1260"/>
                  <a:pt x="658" y="1258"/>
                </a:cubicBezTo>
                <a:cubicBezTo>
                  <a:pt x="656" y="1242"/>
                  <a:pt x="655" y="1225"/>
                  <a:pt x="653" y="1209"/>
                </a:cubicBezTo>
                <a:cubicBezTo>
                  <a:pt x="652" y="1195"/>
                  <a:pt x="650" y="1180"/>
                  <a:pt x="649" y="1166"/>
                </a:cubicBezTo>
                <a:cubicBezTo>
                  <a:pt x="609" y="1166"/>
                  <a:pt x="570" y="1166"/>
                  <a:pt x="530" y="1166"/>
                </a:cubicBezTo>
                <a:cubicBezTo>
                  <a:pt x="543" y="1199"/>
                  <a:pt x="557" y="1231"/>
                  <a:pt x="575" y="1262"/>
                </a:cubicBezTo>
                <a:close/>
                <a:moveTo>
                  <a:pt x="977" y="1167"/>
                </a:moveTo>
                <a:cubicBezTo>
                  <a:pt x="977" y="1167"/>
                  <a:pt x="976" y="1166"/>
                  <a:pt x="976" y="1165"/>
                </a:cubicBezTo>
                <a:cubicBezTo>
                  <a:pt x="947" y="1165"/>
                  <a:pt x="917" y="1165"/>
                  <a:pt x="888" y="1165"/>
                </a:cubicBezTo>
                <a:cubicBezTo>
                  <a:pt x="887" y="1165"/>
                  <a:pt x="886" y="1165"/>
                  <a:pt x="885" y="1165"/>
                </a:cubicBezTo>
                <a:cubicBezTo>
                  <a:pt x="883" y="1166"/>
                  <a:pt x="881" y="1167"/>
                  <a:pt x="880" y="1169"/>
                </a:cubicBezTo>
                <a:cubicBezTo>
                  <a:pt x="872" y="1179"/>
                  <a:pt x="865" y="1189"/>
                  <a:pt x="857" y="1200"/>
                </a:cubicBezTo>
                <a:cubicBezTo>
                  <a:pt x="856" y="1202"/>
                  <a:pt x="856" y="1205"/>
                  <a:pt x="857" y="1207"/>
                </a:cubicBezTo>
                <a:cubicBezTo>
                  <a:pt x="859" y="1214"/>
                  <a:pt x="858" y="1221"/>
                  <a:pt x="855" y="1227"/>
                </a:cubicBezTo>
                <a:cubicBezTo>
                  <a:pt x="853" y="1232"/>
                  <a:pt x="850" y="1236"/>
                  <a:pt x="848" y="1240"/>
                </a:cubicBezTo>
                <a:cubicBezTo>
                  <a:pt x="845" y="1248"/>
                  <a:pt x="848" y="1254"/>
                  <a:pt x="856" y="1260"/>
                </a:cubicBezTo>
                <a:cubicBezTo>
                  <a:pt x="863" y="1265"/>
                  <a:pt x="869" y="1266"/>
                  <a:pt x="875" y="1261"/>
                </a:cubicBezTo>
                <a:cubicBezTo>
                  <a:pt x="898" y="1241"/>
                  <a:pt x="920" y="1222"/>
                  <a:pt x="942" y="1202"/>
                </a:cubicBezTo>
                <a:cubicBezTo>
                  <a:pt x="954" y="1191"/>
                  <a:pt x="965" y="1179"/>
                  <a:pt x="977" y="1167"/>
                </a:cubicBezTo>
                <a:close/>
                <a:moveTo>
                  <a:pt x="664" y="1252"/>
                </a:moveTo>
                <a:cubicBezTo>
                  <a:pt x="664" y="1252"/>
                  <a:pt x="665" y="1252"/>
                  <a:pt x="666" y="1252"/>
                </a:cubicBezTo>
                <a:cubicBezTo>
                  <a:pt x="675" y="1237"/>
                  <a:pt x="689" y="1226"/>
                  <a:pt x="705" y="1219"/>
                </a:cubicBezTo>
                <a:cubicBezTo>
                  <a:pt x="722" y="1213"/>
                  <a:pt x="738" y="1207"/>
                  <a:pt x="757" y="1215"/>
                </a:cubicBezTo>
                <a:cubicBezTo>
                  <a:pt x="764" y="1198"/>
                  <a:pt x="770" y="1182"/>
                  <a:pt x="777" y="1166"/>
                </a:cubicBezTo>
                <a:cubicBezTo>
                  <a:pt x="736" y="1166"/>
                  <a:pt x="696" y="1166"/>
                  <a:pt x="656" y="1166"/>
                </a:cubicBezTo>
                <a:cubicBezTo>
                  <a:pt x="658" y="1195"/>
                  <a:pt x="661" y="1224"/>
                  <a:pt x="664" y="1252"/>
                </a:cubicBezTo>
                <a:close/>
                <a:moveTo>
                  <a:pt x="1075" y="1168"/>
                </a:moveTo>
                <a:cubicBezTo>
                  <a:pt x="1075" y="1167"/>
                  <a:pt x="1075" y="1166"/>
                  <a:pt x="1074" y="1166"/>
                </a:cubicBezTo>
                <a:cubicBezTo>
                  <a:pt x="1074" y="1166"/>
                  <a:pt x="1073" y="1165"/>
                  <a:pt x="1072" y="1165"/>
                </a:cubicBezTo>
                <a:cubicBezTo>
                  <a:pt x="1045" y="1165"/>
                  <a:pt x="1018" y="1165"/>
                  <a:pt x="991" y="1166"/>
                </a:cubicBezTo>
                <a:cubicBezTo>
                  <a:pt x="989" y="1166"/>
                  <a:pt x="985" y="1167"/>
                  <a:pt x="984" y="1169"/>
                </a:cubicBezTo>
                <a:cubicBezTo>
                  <a:pt x="956" y="1200"/>
                  <a:pt x="926" y="1228"/>
                  <a:pt x="895" y="1254"/>
                </a:cubicBezTo>
                <a:cubicBezTo>
                  <a:pt x="893" y="1255"/>
                  <a:pt x="892" y="1256"/>
                  <a:pt x="891" y="1257"/>
                </a:cubicBezTo>
                <a:cubicBezTo>
                  <a:pt x="899" y="1255"/>
                  <a:pt x="906" y="1251"/>
                  <a:pt x="913" y="1248"/>
                </a:cubicBezTo>
                <a:cubicBezTo>
                  <a:pt x="919" y="1245"/>
                  <a:pt x="925" y="1246"/>
                  <a:pt x="930" y="1251"/>
                </a:cubicBezTo>
                <a:cubicBezTo>
                  <a:pt x="933" y="1255"/>
                  <a:pt x="936" y="1255"/>
                  <a:pt x="939" y="1252"/>
                </a:cubicBezTo>
                <a:cubicBezTo>
                  <a:pt x="968" y="1236"/>
                  <a:pt x="997" y="1221"/>
                  <a:pt x="1024" y="1204"/>
                </a:cubicBezTo>
                <a:cubicBezTo>
                  <a:pt x="1042" y="1193"/>
                  <a:pt x="1058" y="1180"/>
                  <a:pt x="1075" y="1168"/>
                </a:cubicBezTo>
                <a:close/>
                <a:moveTo>
                  <a:pt x="433" y="1166"/>
                </a:moveTo>
                <a:cubicBezTo>
                  <a:pt x="440" y="1174"/>
                  <a:pt x="445" y="1182"/>
                  <a:pt x="450" y="1190"/>
                </a:cubicBezTo>
                <a:cubicBezTo>
                  <a:pt x="461" y="1207"/>
                  <a:pt x="476" y="1218"/>
                  <a:pt x="495" y="1223"/>
                </a:cubicBezTo>
                <a:cubicBezTo>
                  <a:pt x="512" y="1228"/>
                  <a:pt x="525" y="1239"/>
                  <a:pt x="536" y="1254"/>
                </a:cubicBezTo>
                <a:cubicBezTo>
                  <a:pt x="543" y="1263"/>
                  <a:pt x="553" y="1265"/>
                  <a:pt x="564" y="1267"/>
                </a:cubicBezTo>
                <a:cubicBezTo>
                  <a:pt x="565" y="1267"/>
                  <a:pt x="567" y="1266"/>
                  <a:pt x="569" y="1266"/>
                </a:cubicBezTo>
                <a:cubicBezTo>
                  <a:pt x="568" y="1264"/>
                  <a:pt x="568" y="1263"/>
                  <a:pt x="567" y="1262"/>
                </a:cubicBezTo>
                <a:cubicBezTo>
                  <a:pt x="553" y="1232"/>
                  <a:pt x="539" y="1202"/>
                  <a:pt x="525" y="1171"/>
                </a:cubicBezTo>
                <a:cubicBezTo>
                  <a:pt x="523" y="1167"/>
                  <a:pt x="521" y="1165"/>
                  <a:pt x="516" y="1165"/>
                </a:cubicBezTo>
                <a:cubicBezTo>
                  <a:pt x="491" y="1166"/>
                  <a:pt x="466" y="1165"/>
                  <a:pt x="441" y="1165"/>
                </a:cubicBezTo>
                <a:cubicBezTo>
                  <a:pt x="439" y="1165"/>
                  <a:pt x="437" y="1166"/>
                  <a:pt x="433" y="1166"/>
                </a:cubicBezTo>
                <a:close/>
                <a:moveTo>
                  <a:pt x="324" y="1165"/>
                </a:moveTo>
                <a:cubicBezTo>
                  <a:pt x="326" y="1167"/>
                  <a:pt x="326" y="1168"/>
                  <a:pt x="327" y="1169"/>
                </a:cubicBezTo>
                <a:cubicBezTo>
                  <a:pt x="347" y="1185"/>
                  <a:pt x="366" y="1202"/>
                  <a:pt x="386" y="1217"/>
                </a:cubicBezTo>
                <a:cubicBezTo>
                  <a:pt x="400" y="1227"/>
                  <a:pt x="415" y="1235"/>
                  <a:pt x="430" y="1243"/>
                </a:cubicBezTo>
                <a:cubicBezTo>
                  <a:pt x="434" y="1245"/>
                  <a:pt x="448" y="1244"/>
                  <a:pt x="448" y="1242"/>
                </a:cubicBezTo>
                <a:cubicBezTo>
                  <a:pt x="449" y="1238"/>
                  <a:pt x="448" y="1233"/>
                  <a:pt x="447" y="1229"/>
                </a:cubicBezTo>
                <a:cubicBezTo>
                  <a:pt x="446" y="1223"/>
                  <a:pt x="443" y="1217"/>
                  <a:pt x="442" y="1211"/>
                </a:cubicBezTo>
                <a:cubicBezTo>
                  <a:pt x="441" y="1206"/>
                  <a:pt x="443" y="1203"/>
                  <a:pt x="449" y="1204"/>
                </a:cubicBezTo>
                <a:cubicBezTo>
                  <a:pt x="450" y="1204"/>
                  <a:pt x="451" y="1204"/>
                  <a:pt x="452" y="1204"/>
                </a:cubicBezTo>
                <a:cubicBezTo>
                  <a:pt x="444" y="1192"/>
                  <a:pt x="435" y="1180"/>
                  <a:pt x="427" y="1168"/>
                </a:cubicBezTo>
                <a:cubicBezTo>
                  <a:pt x="425" y="1167"/>
                  <a:pt x="422" y="1166"/>
                  <a:pt x="420" y="1166"/>
                </a:cubicBezTo>
                <a:cubicBezTo>
                  <a:pt x="405" y="1165"/>
                  <a:pt x="390" y="1165"/>
                  <a:pt x="374" y="1165"/>
                </a:cubicBezTo>
                <a:cubicBezTo>
                  <a:pt x="358" y="1165"/>
                  <a:pt x="342" y="1165"/>
                  <a:pt x="324" y="1165"/>
                </a:cubicBezTo>
                <a:close/>
                <a:moveTo>
                  <a:pt x="507" y="323"/>
                </a:moveTo>
                <a:cubicBezTo>
                  <a:pt x="492" y="308"/>
                  <a:pt x="491" y="298"/>
                  <a:pt x="505" y="282"/>
                </a:cubicBezTo>
                <a:cubicBezTo>
                  <a:pt x="510" y="276"/>
                  <a:pt x="517" y="271"/>
                  <a:pt x="523" y="264"/>
                </a:cubicBezTo>
                <a:cubicBezTo>
                  <a:pt x="531" y="256"/>
                  <a:pt x="538" y="248"/>
                  <a:pt x="546" y="240"/>
                </a:cubicBezTo>
                <a:cubicBezTo>
                  <a:pt x="549" y="236"/>
                  <a:pt x="553" y="234"/>
                  <a:pt x="557" y="232"/>
                </a:cubicBezTo>
                <a:cubicBezTo>
                  <a:pt x="561" y="229"/>
                  <a:pt x="565" y="228"/>
                  <a:pt x="569" y="227"/>
                </a:cubicBezTo>
                <a:cubicBezTo>
                  <a:pt x="580" y="222"/>
                  <a:pt x="582" y="216"/>
                  <a:pt x="579" y="206"/>
                </a:cubicBezTo>
                <a:cubicBezTo>
                  <a:pt x="576" y="197"/>
                  <a:pt x="573" y="189"/>
                  <a:pt x="570" y="179"/>
                </a:cubicBezTo>
                <a:cubicBezTo>
                  <a:pt x="560" y="179"/>
                  <a:pt x="549" y="180"/>
                  <a:pt x="537" y="179"/>
                </a:cubicBezTo>
                <a:cubicBezTo>
                  <a:pt x="532" y="179"/>
                  <a:pt x="529" y="181"/>
                  <a:pt x="527" y="186"/>
                </a:cubicBezTo>
                <a:cubicBezTo>
                  <a:pt x="508" y="229"/>
                  <a:pt x="493" y="273"/>
                  <a:pt x="481" y="318"/>
                </a:cubicBezTo>
                <a:cubicBezTo>
                  <a:pt x="481" y="320"/>
                  <a:pt x="481" y="321"/>
                  <a:pt x="481" y="323"/>
                </a:cubicBezTo>
                <a:cubicBezTo>
                  <a:pt x="489" y="323"/>
                  <a:pt x="497" y="323"/>
                  <a:pt x="507" y="323"/>
                </a:cubicBezTo>
                <a:close/>
                <a:moveTo>
                  <a:pt x="421" y="1247"/>
                </a:moveTo>
                <a:cubicBezTo>
                  <a:pt x="421" y="1246"/>
                  <a:pt x="420" y="1246"/>
                  <a:pt x="420" y="1245"/>
                </a:cubicBezTo>
                <a:cubicBezTo>
                  <a:pt x="381" y="1225"/>
                  <a:pt x="347" y="1199"/>
                  <a:pt x="317" y="1168"/>
                </a:cubicBezTo>
                <a:cubicBezTo>
                  <a:pt x="315" y="1167"/>
                  <a:pt x="312" y="1166"/>
                  <a:pt x="309" y="1166"/>
                </a:cubicBezTo>
                <a:cubicBezTo>
                  <a:pt x="295" y="1165"/>
                  <a:pt x="280" y="1165"/>
                  <a:pt x="265" y="1165"/>
                </a:cubicBezTo>
                <a:cubicBezTo>
                  <a:pt x="261" y="1165"/>
                  <a:pt x="257" y="1165"/>
                  <a:pt x="252" y="1165"/>
                </a:cubicBezTo>
                <a:cubicBezTo>
                  <a:pt x="252" y="1167"/>
                  <a:pt x="252" y="1167"/>
                  <a:pt x="253" y="1167"/>
                </a:cubicBezTo>
                <a:cubicBezTo>
                  <a:pt x="297" y="1204"/>
                  <a:pt x="346" y="1234"/>
                  <a:pt x="398" y="1257"/>
                </a:cubicBezTo>
                <a:cubicBezTo>
                  <a:pt x="399" y="1258"/>
                  <a:pt x="401" y="1258"/>
                  <a:pt x="402" y="1258"/>
                </a:cubicBezTo>
                <a:cubicBezTo>
                  <a:pt x="409" y="1254"/>
                  <a:pt x="415" y="1250"/>
                  <a:pt x="421" y="1247"/>
                </a:cubicBezTo>
                <a:close/>
                <a:moveTo>
                  <a:pt x="388" y="181"/>
                </a:moveTo>
                <a:cubicBezTo>
                  <a:pt x="388" y="181"/>
                  <a:pt x="387" y="180"/>
                  <a:pt x="387" y="179"/>
                </a:cubicBezTo>
                <a:cubicBezTo>
                  <a:pt x="375" y="179"/>
                  <a:pt x="363" y="180"/>
                  <a:pt x="351" y="179"/>
                </a:cubicBezTo>
                <a:cubicBezTo>
                  <a:pt x="347" y="179"/>
                  <a:pt x="343" y="181"/>
                  <a:pt x="341" y="184"/>
                </a:cubicBezTo>
                <a:cubicBezTo>
                  <a:pt x="331" y="197"/>
                  <a:pt x="326" y="212"/>
                  <a:pt x="324" y="229"/>
                </a:cubicBezTo>
                <a:cubicBezTo>
                  <a:pt x="323" y="239"/>
                  <a:pt x="326" y="243"/>
                  <a:pt x="336" y="246"/>
                </a:cubicBezTo>
                <a:cubicBezTo>
                  <a:pt x="341" y="248"/>
                  <a:pt x="347" y="249"/>
                  <a:pt x="352" y="252"/>
                </a:cubicBezTo>
                <a:cubicBezTo>
                  <a:pt x="361" y="255"/>
                  <a:pt x="363" y="261"/>
                  <a:pt x="362" y="270"/>
                </a:cubicBezTo>
                <a:cubicBezTo>
                  <a:pt x="360" y="281"/>
                  <a:pt x="355" y="286"/>
                  <a:pt x="346" y="287"/>
                </a:cubicBezTo>
                <a:cubicBezTo>
                  <a:pt x="341" y="287"/>
                  <a:pt x="335" y="286"/>
                  <a:pt x="331" y="287"/>
                </a:cubicBezTo>
                <a:cubicBezTo>
                  <a:pt x="327" y="288"/>
                  <a:pt x="321" y="289"/>
                  <a:pt x="319" y="292"/>
                </a:cubicBezTo>
                <a:cubicBezTo>
                  <a:pt x="314" y="302"/>
                  <a:pt x="310" y="313"/>
                  <a:pt x="305" y="323"/>
                </a:cubicBezTo>
                <a:cubicBezTo>
                  <a:pt x="317" y="323"/>
                  <a:pt x="328" y="323"/>
                  <a:pt x="340" y="324"/>
                </a:cubicBezTo>
                <a:cubicBezTo>
                  <a:pt x="344" y="324"/>
                  <a:pt x="347" y="322"/>
                  <a:pt x="349" y="318"/>
                </a:cubicBezTo>
                <a:cubicBezTo>
                  <a:pt x="358" y="294"/>
                  <a:pt x="368" y="270"/>
                  <a:pt x="378" y="247"/>
                </a:cubicBezTo>
                <a:cubicBezTo>
                  <a:pt x="379" y="245"/>
                  <a:pt x="379" y="244"/>
                  <a:pt x="380" y="242"/>
                </a:cubicBezTo>
                <a:cubicBezTo>
                  <a:pt x="377" y="241"/>
                  <a:pt x="376" y="240"/>
                  <a:pt x="374" y="240"/>
                </a:cubicBezTo>
                <a:cubicBezTo>
                  <a:pt x="369" y="238"/>
                  <a:pt x="364" y="237"/>
                  <a:pt x="359" y="235"/>
                </a:cubicBezTo>
                <a:cubicBezTo>
                  <a:pt x="349" y="233"/>
                  <a:pt x="348" y="229"/>
                  <a:pt x="355" y="222"/>
                </a:cubicBezTo>
                <a:cubicBezTo>
                  <a:pt x="360" y="215"/>
                  <a:pt x="367" y="209"/>
                  <a:pt x="373" y="202"/>
                </a:cubicBezTo>
                <a:cubicBezTo>
                  <a:pt x="378" y="195"/>
                  <a:pt x="383" y="188"/>
                  <a:pt x="388" y="181"/>
                </a:cubicBezTo>
                <a:close/>
                <a:moveTo>
                  <a:pt x="756" y="488"/>
                </a:moveTo>
                <a:cubicBezTo>
                  <a:pt x="756" y="482"/>
                  <a:pt x="755" y="476"/>
                  <a:pt x="754" y="471"/>
                </a:cubicBezTo>
                <a:cubicBezTo>
                  <a:pt x="748" y="431"/>
                  <a:pt x="719" y="406"/>
                  <a:pt x="679" y="406"/>
                </a:cubicBezTo>
                <a:cubicBezTo>
                  <a:pt x="672" y="406"/>
                  <a:pt x="663" y="405"/>
                  <a:pt x="660" y="414"/>
                </a:cubicBezTo>
                <a:cubicBezTo>
                  <a:pt x="657" y="421"/>
                  <a:pt x="662" y="428"/>
                  <a:pt x="667" y="433"/>
                </a:cubicBezTo>
                <a:cubicBezTo>
                  <a:pt x="677" y="444"/>
                  <a:pt x="690" y="452"/>
                  <a:pt x="704" y="458"/>
                </a:cubicBezTo>
                <a:cubicBezTo>
                  <a:pt x="718" y="464"/>
                  <a:pt x="731" y="470"/>
                  <a:pt x="730" y="488"/>
                </a:cubicBezTo>
                <a:cubicBezTo>
                  <a:pt x="739" y="488"/>
                  <a:pt x="748" y="488"/>
                  <a:pt x="756" y="488"/>
                </a:cubicBezTo>
                <a:close/>
                <a:moveTo>
                  <a:pt x="1088" y="172"/>
                </a:moveTo>
                <a:cubicBezTo>
                  <a:pt x="1086" y="170"/>
                  <a:pt x="1084" y="169"/>
                  <a:pt x="1083" y="168"/>
                </a:cubicBezTo>
                <a:cubicBezTo>
                  <a:pt x="1035" y="127"/>
                  <a:pt x="981" y="93"/>
                  <a:pt x="923" y="68"/>
                </a:cubicBezTo>
                <a:cubicBezTo>
                  <a:pt x="914" y="64"/>
                  <a:pt x="906" y="61"/>
                  <a:pt x="896" y="62"/>
                </a:cubicBezTo>
                <a:cubicBezTo>
                  <a:pt x="890" y="62"/>
                  <a:pt x="884" y="62"/>
                  <a:pt x="878" y="62"/>
                </a:cubicBezTo>
                <a:cubicBezTo>
                  <a:pt x="887" y="70"/>
                  <a:pt x="896" y="76"/>
                  <a:pt x="904" y="83"/>
                </a:cubicBezTo>
                <a:cubicBezTo>
                  <a:pt x="906" y="83"/>
                  <a:pt x="908" y="84"/>
                  <a:pt x="910" y="83"/>
                </a:cubicBezTo>
                <a:cubicBezTo>
                  <a:pt x="920" y="78"/>
                  <a:pt x="925" y="79"/>
                  <a:pt x="933" y="88"/>
                </a:cubicBezTo>
                <a:cubicBezTo>
                  <a:pt x="937" y="94"/>
                  <a:pt x="941" y="100"/>
                  <a:pt x="946" y="106"/>
                </a:cubicBezTo>
                <a:cubicBezTo>
                  <a:pt x="958" y="121"/>
                  <a:pt x="974" y="129"/>
                  <a:pt x="994" y="130"/>
                </a:cubicBezTo>
                <a:cubicBezTo>
                  <a:pt x="1003" y="131"/>
                  <a:pt x="1013" y="133"/>
                  <a:pt x="1021" y="136"/>
                </a:cubicBezTo>
                <a:cubicBezTo>
                  <a:pt x="1041" y="142"/>
                  <a:pt x="1059" y="151"/>
                  <a:pt x="1067" y="172"/>
                </a:cubicBezTo>
                <a:cubicBezTo>
                  <a:pt x="1074" y="172"/>
                  <a:pt x="1080" y="172"/>
                  <a:pt x="1088" y="172"/>
                </a:cubicBezTo>
                <a:close/>
                <a:moveTo>
                  <a:pt x="797" y="62"/>
                </a:moveTo>
                <a:cubicBezTo>
                  <a:pt x="811" y="76"/>
                  <a:pt x="823" y="89"/>
                  <a:pt x="835" y="102"/>
                </a:cubicBezTo>
                <a:cubicBezTo>
                  <a:pt x="837" y="103"/>
                  <a:pt x="838" y="104"/>
                  <a:pt x="840" y="104"/>
                </a:cubicBezTo>
                <a:cubicBezTo>
                  <a:pt x="852" y="110"/>
                  <a:pt x="864" y="116"/>
                  <a:pt x="876" y="122"/>
                </a:cubicBezTo>
                <a:cubicBezTo>
                  <a:pt x="884" y="125"/>
                  <a:pt x="888" y="125"/>
                  <a:pt x="891" y="116"/>
                </a:cubicBezTo>
                <a:cubicBezTo>
                  <a:pt x="894" y="107"/>
                  <a:pt x="898" y="98"/>
                  <a:pt x="901" y="89"/>
                </a:cubicBezTo>
                <a:cubicBezTo>
                  <a:pt x="891" y="81"/>
                  <a:pt x="881" y="73"/>
                  <a:pt x="870" y="66"/>
                </a:cubicBezTo>
                <a:cubicBezTo>
                  <a:pt x="866" y="64"/>
                  <a:pt x="861" y="62"/>
                  <a:pt x="857" y="62"/>
                </a:cubicBezTo>
                <a:cubicBezTo>
                  <a:pt x="842" y="62"/>
                  <a:pt x="828" y="62"/>
                  <a:pt x="813" y="62"/>
                </a:cubicBezTo>
                <a:cubicBezTo>
                  <a:pt x="808" y="62"/>
                  <a:pt x="803" y="62"/>
                  <a:pt x="797" y="62"/>
                </a:cubicBezTo>
                <a:close/>
                <a:moveTo>
                  <a:pt x="532" y="160"/>
                </a:moveTo>
                <a:cubicBezTo>
                  <a:pt x="530" y="156"/>
                  <a:pt x="527" y="153"/>
                  <a:pt x="526" y="150"/>
                </a:cubicBezTo>
                <a:cubicBezTo>
                  <a:pt x="524" y="145"/>
                  <a:pt x="521" y="144"/>
                  <a:pt x="517" y="147"/>
                </a:cubicBezTo>
                <a:cubicBezTo>
                  <a:pt x="514" y="148"/>
                  <a:pt x="512" y="150"/>
                  <a:pt x="509" y="152"/>
                </a:cubicBezTo>
                <a:cubicBezTo>
                  <a:pt x="502" y="156"/>
                  <a:pt x="496" y="160"/>
                  <a:pt x="489" y="163"/>
                </a:cubicBezTo>
                <a:cubicBezTo>
                  <a:pt x="484" y="165"/>
                  <a:pt x="478" y="167"/>
                  <a:pt x="474" y="162"/>
                </a:cubicBezTo>
                <a:cubicBezTo>
                  <a:pt x="471" y="157"/>
                  <a:pt x="476" y="153"/>
                  <a:pt x="479" y="150"/>
                </a:cubicBezTo>
                <a:cubicBezTo>
                  <a:pt x="487" y="142"/>
                  <a:pt x="495" y="133"/>
                  <a:pt x="502" y="125"/>
                </a:cubicBezTo>
                <a:cubicBezTo>
                  <a:pt x="506" y="121"/>
                  <a:pt x="508" y="117"/>
                  <a:pt x="510" y="112"/>
                </a:cubicBezTo>
                <a:cubicBezTo>
                  <a:pt x="512" y="107"/>
                  <a:pt x="509" y="104"/>
                  <a:pt x="504" y="105"/>
                </a:cubicBezTo>
                <a:cubicBezTo>
                  <a:pt x="500" y="106"/>
                  <a:pt x="495" y="108"/>
                  <a:pt x="491" y="110"/>
                </a:cubicBezTo>
                <a:cubicBezTo>
                  <a:pt x="469" y="124"/>
                  <a:pt x="452" y="143"/>
                  <a:pt x="443" y="169"/>
                </a:cubicBezTo>
                <a:cubicBezTo>
                  <a:pt x="443" y="170"/>
                  <a:pt x="443" y="171"/>
                  <a:pt x="443" y="173"/>
                </a:cubicBezTo>
                <a:cubicBezTo>
                  <a:pt x="467" y="173"/>
                  <a:pt x="490" y="172"/>
                  <a:pt x="513" y="173"/>
                </a:cubicBezTo>
                <a:cubicBezTo>
                  <a:pt x="523" y="173"/>
                  <a:pt x="529" y="171"/>
                  <a:pt x="532" y="161"/>
                </a:cubicBezTo>
                <a:cubicBezTo>
                  <a:pt x="532" y="160"/>
                  <a:pt x="532" y="160"/>
                  <a:pt x="532" y="160"/>
                </a:cubicBezTo>
                <a:close/>
                <a:moveTo>
                  <a:pt x="540" y="323"/>
                </a:moveTo>
                <a:cubicBezTo>
                  <a:pt x="574" y="323"/>
                  <a:pt x="606" y="323"/>
                  <a:pt x="639" y="323"/>
                </a:cubicBezTo>
                <a:cubicBezTo>
                  <a:pt x="640" y="300"/>
                  <a:pt x="642" y="276"/>
                  <a:pt x="643" y="253"/>
                </a:cubicBezTo>
                <a:cubicBezTo>
                  <a:pt x="642" y="253"/>
                  <a:pt x="641" y="253"/>
                  <a:pt x="640" y="252"/>
                </a:cubicBezTo>
                <a:cubicBezTo>
                  <a:pt x="638" y="256"/>
                  <a:pt x="636" y="259"/>
                  <a:pt x="635" y="262"/>
                </a:cubicBezTo>
                <a:cubicBezTo>
                  <a:pt x="632" y="269"/>
                  <a:pt x="632" y="276"/>
                  <a:pt x="629" y="283"/>
                </a:cubicBezTo>
                <a:cubicBezTo>
                  <a:pt x="622" y="309"/>
                  <a:pt x="606" y="314"/>
                  <a:pt x="586" y="297"/>
                </a:cubicBezTo>
                <a:cubicBezTo>
                  <a:pt x="577" y="289"/>
                  <a:pt x="572" y="291"/>
                  <a:pt x="565" y="298"/>
                </a:cubicBezTo>
                <a:cubicBezTo>
                  <a:pt x="557" y="306"/>
                  <a:pt x="549" y="314"/>
                  <a:pt x="540" y="323"/>
                </a:cubicBezTo>
                <a:close/>
                <a:moveTo>
                  <a:pt x="763" y="1218"/>
                </a:moveTo>
                <a:cubicBezTo>
                  <a:pt x="768" y="1217"/>
                  <a:pt x="773" y="1216"/>
                  <a:pt x="776" y="1214"/>
                </a:cubicBezTo>
                <a:cubicBezTo>
                  <a:pt x="781" y="1211"/>
                  <a:pt x="785" y="1208"/>
                  <a:pt x="789" y="1204"/>
                </a:cubicBezTo>
                <a:cubicBezTo>
                  <a:pt x="796" y="1198"/>
                  <a:pt x="803" y="1192"/>
                  <a:pt x="810" y="1187"/>
                </a:cubicBezTo>
                <a:cubicBezTo>
                  <a:pt x="824" y="1178"/>
                  <a:pt x="835" y="1179"/>
                  <a:pt x="846" y="1191"/>
                </a:cubicBezTo>
                <a:cubicBezTo>
                  <a:pt x="848" y="1193"/>
                  <a:pt x="849" y="1194"/>
                  <a:pt x="851" y="1197"/>
                </a:cubicBezTo>
                <a:cubicBezTo>
                  <a:pt x="859" y="1186"/>
                  <a:pt x="866" y="1177"/>
                  <a:pt x="873" y="1167"/>
                </a:cubicBezTo>
                <a:cubicBezTo>
                  <a:pt x="872" y="1166"/>
                  <a:pt x="872" y="1166"/>
                  <a:pt x="871" y="1166"/>
                </a:cubicBezTo>
                <a:cubicBezTo>
                  <a:pt x="844" y="1165"/>
                  <a:pt x="816" y="1165"/>
                  <a:pt x="788" y="1166"/>
                </a:cubicBezTo>
                <a:cubicBezTo>
                  <a:pt x="786" y="1166"/>
                  <a:pt x="784" y="1167"/>
                  <a:pt x="784" y="1168"/>
                </a:cubicBezTo>
                <a:cubicBezTo>
                  <a:pt x="777" y="1184"/>
                  <a:pt x="770" y="1200"/>
                  <a:pt x="763" y="1218"/>
                </a:cubicBezTo>
                <a:close/>
                <a:moveTo>
                  <a:pt x="534" y="173"/>
                </a:moveTo>
                <a:cubicBezTo>
                  <a:pt x="547" y="173"/>
                  <a:pt x="558" y="173"/>
                  <a:pt x="570" y="173"/>
                </a:cubicBezTo>
                <a:cubicBezTo>
                  <a:pt x="571" y="173"/>
                  <a:pt x="573" y="172"/>
                  <a:pt x="574" y="171"/>
                </a:cubicBezTo>
                <a:cubicBezTo>
                  <a:pt x="580" y="163"/>
                  <a:pt x="586" y="154"/>
                  <a:pt x="592" y="146"/>
                </a:cubicBezTo>
                <a:cubicBezTo>
                  <a:pt x="603" y="132"/>
                  <a:pt x="602" y="116"/>
                  <a:pt x="597" y="101"/>
                </a:cubicBezTo>
                <a:cubicBezTo>
                  <a:pt x="594" y="93"/>
                  <a:pt x="589" y="93"/>
                  <a:pt x="584" y="99"/>
                </a:cubicBezTo>
                <a:cubicBezTo>
                  <a:pt x="581" y="105"/>
                  <a:pt x="578" y="111"/>
                  <a:pt x="575" y="118"/>
                </a:cubicBezTo>
                <a:cubicBezTo>
                  <a:pt x="570" y="127"/>
                  <a:pt x="566" y="137"/>
                  <a:pt x="561" y="146"/>
                </a:cubicBezTo>
                <a:cubicBezTo>
                  <a:pt x="557" y="151"/>
                  <a:pt x="552" y="157"/>
                  <a:pt x="546" y="158"/>
                </a:cubicBezTo>
                <a:cubicBezTo>
                  <a:pt x="539" y="161"/>
                  <a:pt x="537" y="166"/>
                  <a:pt x="534" y="173"/>
                </a:cubicBezTo>
                <a:close/>
                <a:moveTo>
                  <a:pt x="691" y="62"/>
                </a:moveTo>
                <a:cubicBezTo>
                  <a:pt x="684" y="62"/>
                  <a:pt x="679" y="62"/>
                  <a:pt x="675" y="62"/>
                </a:cubicBezTo>
                <a:cubicBezTo>
                  <a:pt x="673" y="63"/>
                  <a:pt x="671" y="65"/>
                  <a:pt x="670" y="67"/>
                </a:cubicBezTo>
                <a:cubicBezTo>
                  <a:pt x="669" y="71"/>
                  <a:pt x="669" y="76"/>
                  <a:pt x="668" y="81"/>
                </a:cubicBezTo>
                <a:cubicBezTo>
                  <a:pt x="665" y="91"/>
                  <a:pt x="669" y="98"/>
                  <a:pt x="676" y="104"/>
                </a:cubicBezTo>
                <a:cubicBezTo>
                  <a:pt x="680" y="107"/>
                  <a:pt x="685" y="109"/>
                  <a:pt x="690" y="111"/>
                </a:cubicBezTo>
                <a:cubicBezTo>
                  <a:pt x="697" y="113"/>
                  <a:pt x="703" y="112"/>
                  <a:pt x="707" y="105"/>
                </a:cubicBezTo>
                <a:cubicBezTo>
                  <a:pt x="711" y="101"/>
                  <a:pt x="713" y="95"/>
                  <a:pt x="716" y="91"/>
                </a:cubicBezTo>
                <a:cubicBezTo>
                  <a:pt x="721" y="85"/>
                  <a:pt x="719" y="81"/>
                  <a:pt x="715" y="75"/>
                </a:cubicBezTo>
                <a:cubicBezTo>
                  <a:pt x="708" y="65"/>
                  <a:pt x="701" y="59"/>
                  <a:pt x="691" y="62"/>
                </a:cubicBezTo>
                <a:close/>
                <a:moveTo>
                  <a:pt x="857" y="488"/>
                </a:moveTo>
                <a:cubicBezTo>
                  <a:pt x="856" y="479"/>
                  <a:pt x="850" y="474"/>
                  <a:pt x="845" y="469"/>
                </a:cubicBezTo>
                <a:cubicBezTo>
                  <a:pt x="839" y="464"/>
                  <a:pt x="832" y="458"/>
                  <a:pt x="825" y="455"/>
                </a:cubicBezTo>
                <a:cubicBezTo>
                  <a:pt x="818" y="451"/>
                  <a:pt x="813" y="454"/>
                  <a:pt x="812" y="462"/>
                </a:cubicBezTo>
                <a:cubicBezTo>
                  <a:pt x="811" y="469"/>
                  <a:pt x="811" y="477"/>
                  <a:pt x="812" y="485"/>
                </a:cubicBezTo>
                <a:cubicBezTo>
                  <a:pt x="812" y="486"/>
                  <a:pt x="814" y="488"/>
                  <a:pt x="815" y="488"/>
                </a:cubicBezTo>
                <a:cubicBezTo>
                  <a:pt x="829" y="488"/>
                  <a:pt x="842" y="488"/>
                  <a:pt x="857" y="488"/>
                </a:cubicBezTo>
                <a:close/>
                <a:moveTo>
                  <a:pt x="670" y="323"/>
                </a:moveTo>
                <a:cubicBezTo>
                  <a:pt x="669" y="300"/>
                  <a:pt x="664" y="278"/>
                  <a:pt x="651" y="259"/>
                </a:cubicBezTo>
                <a:cubicBezTo>
                  <a:pt x="651" y="259"/>
                  <a:pt x="650" y="259"/>
                  <a:pt x="649" y="260"/>
                </a:cubicBezTo>
                <a:cubicBezTo>
                  <a:pt x="648" y="281"/>
                  <a:pt x="647" y="302"/>
                  <a:pt x="646" y="323"/>
                </a:cubicBezTo>
                <a:cubicBezTo>
                  <a:pt x="654" y="323"/>
                  <a:pt x="661" y="323"/>
                  <a:pt x="670" y="323"/>
                </a:cubicBezTo>
                <a:close/>
                <a:moveTo>
                  <a:pt x="632" y="801"/>
                </a:moveTo>
                <a:cubicBezTo>
                  <a:pt x="632" y="772"/>
                  <a:pt x="632" y="744"/>
                  <a:pt x="632" y="715"/>
                </a:cubicBezTo>
                <a:cubicBezTo>
                  <a:pt x="609" y="743"/>
                  <a:pt x="610" y="778"/>
                  <a:pt x="632" y="801"/>
                </a:cubicBezTo>
                <a:close/>
                <a:moveTo>
                  <a:pt x="766" y="63"/>
                </a:moveTo>
                <a:cubicBezTo>
                  <a:pt x="784" y="74"/>
                  <a:pt x="790" y="95"/>
                  <a:pt x="802" y="108"/>
                </a:cubicBezTo>
                <a:cubicBezTo>
                  <a:pt x="811" y="105"/>
                  <a:pt x="818" y="103"/>
                  <a:pt x="826" y="100"/>
                </a:cubicBezTo>
                <a:cubicBezTo>
                  <a:pt x="816" y="91"/>
                  <a:pt x="806" y="82"/>
                  <a:pt x="797" y="72"/>
                </a:cubicBezTo>
                <a:cubicBezTo>
                  <a:pt x="789" y="63"/>
                  <a:pt x="779" y="60"/>
                  <a:pt x="766" y="63"/>
                </a:cubicBezTo>
                <a:close/>
                <a:moveTo>
                  <a:pt x="933" y="270"/>
                </a:moveTo>
                <a:cubicBezTo>
                  <a:pt x="927" y="289"/>
                  <a:pt x="930" y="309"/>
                  <a:pt x="912" y="323"/>
                </a:cubicBezTo>
                <a:cubicBezTo>
                  <a:pt x="927" y="323"/>
                  <a:pt x="940" y="323"/>
                  <a:pt x="954" y="323"/>
                </a:cubicBezTo>
                <a:cubicBezTo>
                  <a:pt x="947" y="305"/>
                  <a:pt x="940" y="289"/>
                  <a:pt x="933" y="270"/>
                </a:cubicBezTo>
                <a:close/>
                <a:moveTo>
                  <a:pt x="669" y="331"/>
                </a:moveTo>
                <a:cubicBezTo>
                  <a:pt x="661" y="331"/>
                  <a:pt x="653" y="331"/>
                  <a:pt x="645" y="331"/>
                </a:cubicBezTo>
                <a:cubicBezTo>
                  <a:pt x="645" y="346"/>
                  <a:pt x="644" y="361"/>
                  <a:pt x="643" y="375"/>
                </a:cubicBezTo>
                <a:cubicBezTo>
                  <a:pt x="656" y="363"/>
                  <a:pt x="665" y="349"/>
                  <a:pt x="669" y="331"/>
                </a:cubicBezTo>
                <a:close/>
                <a:moveTo>
                  <a:pt x="664" y="63"/>
                </a:moveTo>
                <a:cubicBezTo>
                  <a:pt x="651" y="60"/>
                  <a:pt x="604" y="62"/>
                  <a:pt x="600" y="66"/>
                </a:cubicBezTo>
                <a:cubicBezTo>
                  <a:pt x="607" y="66"/>
                  <a:pt x="613" y="67"/>
                  <a:pt x="619" y="67"/>
                </a:cubicBezTo>
                <a:cubicBezTo>
                  <a:pt x="634" y="68"/>
                  <a:pt x="649" y="66"/>
                  <a:pt x="661" y="79"/>
                </a:cubicBezTo>
                <a:cubicBezTo>
                  <a:pt x="662" y="73"/>
                  <a:pt x="663" y="68"/>
                  <a:pt x="664" y="63"/>
                </a:cubicBezTo>
                <a:close/>
                <a:moveTo>
                  <a:pt x="714" y="63"/>
                </a:moveTo>
                <a:cubicBezTo>
                  <a:pt x="718" y="68"/>
                  <a:pt x="721" y="72"/>
                  <a:pt x="724" y="77"/>
                </a:cubicBezTo>
                <a:cubicBezTo>
                  <a:pt x="730" y="72"/>
                  <a:pt x="735" y="67"/>
                  <a:pt x="741" y="63"/>
                </a:cubicBezTo>
                <a:cubicBezTo>
                  <a:pt x="732" y="63"/>
                  <a:pt x="723" y="63"/>
                  <a:pt x="714" y="63"/>
                </a:cubicBezTo>
                <a:close/>
                <a:moveTo>
                  <a:pt x="389" y="173"/>
                </a:moveTo>
                <a:cubicBezTo>
                  <a:pt x="389" y="172"/>
                  <a:pt x="389" y="171"/>
                  <a:pt x="389" y="171"/>
                </a:cubicBezTo>
                <a:cubicBezTo>
                  <a:pt x="380" y="168"/>
                  <a:pt x="370" y="170"/>
                  <a:pt x="361" y="173"/>
                </a:cubicBezTo>
                <a:cubicBezTo>
                  <a:pt x="370" y="173"/>
                  <a:pt x="380" y="173"/>
                  <a:pt x="389" y="1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Grand Title">
            <a:extLst>
              <a:ext uri="{FF2B5EF4-FFF2-40B4-BE49-F238E27FC236}">
                <a16:creationId xmlns:a16="http://schemas.microsoft.com/office/drawing/2014/main" id="{604C967F-3931-4681-90FC-0C180C59C868}"/>
              </a:ext>
            </a:extLst>
          </p:cNvPr>
          <p:cNvSpPr txBox="1"/>
          <p:nvPr/>
        </p:nvSpPr>
        <p:spPr>
          <a:xfrm>
            <a:off x="3733166" y="935061"/>
            <a:ext cx="4727256" cy="553998"/>
          </a:xfrm>
          <a:prstGeom prst="rect">
            <a:avLst/>
          </a:prstGeom>
          <a:noFill/>
        </p:spPr>
        <p:txBody>
          <a:bodyPr wrap="none" lIns="0" tIns="0" rIns="0" bIns="0" rtlCol="0" anchor="t" anchorCtr="0">
            <a:spAutoFit/>
          </a:bodyPr>
          <a:lstStyle/>
          <a:p>
            <a:pPr algn="ctr"/>
            <a:r>
              <a:rPr lang="en-US" sz="3600">
                <a:gradFill>
                  <a:gsLst>
                    <a:gs pos="0">
                      <a:schemeClr val="accent1"/>
                    </a:gs>
                    <a:gs pos="100000">
                      <a:schemeClr val="accent2"/>
                    </a:gs>
                  </a:gsLst>
                  <a:lin ang="3600000" scaled="0"/>
                </a:gradFill>
                <a:latin typeface="+mj-lt"/>
              </a:rPr>
              <a:t>DATA </a:t>
            </a:r>
            <a:r>
              <a:rPr lang="en-US" sz="3600">
                <a:solidFill>
                  <a:schemeClr val="accent2"/>
                </a:solidFill>
                <a:latin typeface="+mj-lt"/>
              </a:rPr>
              <a:t>INFORMATION</a:t>
            </a:r>
            <a:endParaRPr lang="en-ID" sz="3600">
              <a:solidFill>
                <a:schemeClr val="accent2"/>
              </a:solidFill>
              <a:latin typeface="+mj-lt"/>
            </a:endParaRPr>
          </a:p>
        </p:txBody>
      </p:sp>
    </p:spTree>
    <p:extLst>
      <p:ext uri="{BB962C8B-B14F-4D97-AF65-F5344CB8AC3E}">
        <p14:creationId xmlns:p14="http://schemas.microsoft.com/office/powerpoint/2010/main" val="1295306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sp>
        <p:nvSpPr>
          <p:cNvPr id="50" name="Shape">
            <a:extLst>
              <a:ext uri="{FF2B5EF4-FFF2-40B4-BE49-F238E27FC236}">
                <a16:creationId xmlns:a16="http://schemas.microsoft.com/office/drawing/2014/main" id="{664F0B6B-2AC6-4BA6-A042-0397F3797AB8}"/>
              </a:ext>
            </a:extLst>
          </p:cNvPr>
          <p:cNvSpPr>
            <a:spLocks noChangeAspect="1"/>
          </p:cNvSpPr>
          <p:nvPr/>
        </p:nvSpPr>
        <p:spPr>
          <a:xfrm>
            <a:off x="6631548" y="2152333"/>
            <a:ext cx="942454" cy="942452"/>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52" name="Shape">
            <a:extLst>
              <a:ext uri="{FF2B5EF4-FFF2-40B4-BE49-F238E27FC236}">
                <a16:creationId xmlns:a16="http://schemas.microsoft.com/office/drawing/2014/main" id="{5766E40E-128F-41E6-A3C7-C4FF123400B7}"/>
              </a:ext>
            </a:extLst>
          </p:cNvPr>
          <p:cNvSpPr>
            <a:spLocks noChangeAspect="1"/>
          </p:cNvSpPr>
          <p:nvPr/>
        </p:nvSpPr>
        <p:spPr>
          <a:xfrm>
            <a:off x="6631548" y="4700827"/>
            <a:ext cx="942454" cy="942452"/>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9" name="Shape">
            <a:extLst>
              <a:ext uri="{FF2B5EF4-FFF2-40B4-BE49-F238E27FC236}">
                <a16:creationId xmlns:a16="http://schemas.microsoft.com/office/drawing/2014/main" id="{648C11D1-D216-4F54-A99E-87CE978BCC84}"/>
              </a:ext>
            </a:extLst>
          </p:cNvPr>
          <p:cNvSpPr>
            <a:spLocks noChangeAspect="1"/>
          </p:cNvSpPr>
          <p:nvPr/>
        </p:nvSpPr>
        <p:spPr>
          <a:xfrm>
            <a:off x="1508646" y="4700827"/>
            <a:ext cx="942454" cy="942452"/>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51" name="Shape">
            <a:extLst>
              <a:ext uri="{FF2B5EF4-FFF2-40B4-BE49-F238E27FC236}">
                <a16:creationId xmlns:a16="http://schemas.microsoft.com/office/drawing/2014/main" id="{35E2305F-BF0B-4DDD-AD82-E14A9B584BE0}"/>
              </a:ext>
            </a:extLst>
          </p:cNvPr>
          <p:cNvSpPr>
            <a:spLocks noChangeAspect="1"/>
          </p:cNvSpPr>
          <p:nvPr/>
        </p:nvSpPr>
        <p:spPr>
          <a:xfrm>
            <a:off x="6631548" y="3407383"/>
            <a:ext cx="942454" cy="942452"/>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8" name="Shape">
            <a:extLst>
              <a:ext uri="{FF2B5EF4-FFF2-40B4-BE49-F238E27FC236}">
                <a16:creationId xmlns:a16="http://schemas.microsoft.com/office/drawing/2014/main" id="{60E7747A-E26A-488A-A62F-5D7678C822B1}"/>
              </a:ext>
            </a:extLst>
          </p:cNvPr>
          <p:cNvSpPr>
            <a:spLocks noChangeAspect="1"/>
          </p:cNvSpPr>
          <p:nvPr/>
        </p:nvSpPr>
        <p:spPr>
          <a:xfrm>
            <a:off x="1508646" y="3407383"/>
            <a:ext cx="942454" cy="942452"/>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2" name="Rectangle 21">
            <a:extLst>
              <a:ext uri="{FF2B5EF4-FFF2-40B4-BE49-F238E27FC236}">
                <a16:creationId xmlns:a16="http://schemas.microsoft.com/office/drawing/2014/main" id="{374EC9A8-D23A-4694-8C1F-B4D01E2D91C1}"/>
              </a:ext>
            </a:extLst>
          </p:cNvPr>
          <p:cNvSpPr/>
          <p:nvPr/>
        </p:nvSpPr>
        <p:spPr>
          <a:xfrm>
            <a:off x="2624802" y="4696703"/>
            <a:ext cx="1000274" cy="323165"/>
          </a:xfrm>
          <a:prstGeom prst="rect">
            <a:avLst/>
          </a:prstGeom>
          <a:noFill/>
        </p:spPr>
        <p:txBody>
          <a:bodyPr wrap="none" lIns="0" tIns="0" rIns="0" bIns="0" rtlCol="0">
            <a:spAutoFit/>
          </a:bodyPr>
          <a:lstStyle/>
          <a:p>
            <a:pPr>
              <a:lnSpc>
                <a:spcPct val="150000"/>
              </a:lnSpc>
            </a:pPr>
            <a:r>
              <a:rPr lang="en-US" sz="1400" b="1">
                <a:solidFill>
                  <a:schemeClr val="tx1">
                    <a:lumMod val="65000"/>
                    <a:lumOff val="35000"/>
                  </a:schemeClr>
                </a:solidFill>
              </a:rPr>
              <a:t>Description</a:t>
            </a:r>
            <a:endParaRPr lang="en-US" sz="1400" b="1" dirty="0">
              <a:solidFill>
                <a:schemeClr val="tx1">
                  <a:lumMod val="65000"/>
                  <a:lumOff val="35000"/>
                </a:schemeClr>
              </a:solidFill>
            </a:endParaRPr>
          </a:p>
        </p:txBody>
      </p:sp>
      <p:sp>
        <p:nvSpPr>
          <p:cNvPr id="23" name="Rectangle 22">
            <a:extLst>
              <a:ext uri="{FF2B5EF4-FFF2-40B4-BE49-F238E27FC236}">
                <a16:creationId xmlns:a16="http://schemas.microsoft.com/office/drawing/2014/main" id="{37C46317-4CF0-4967-8927-F92145F6A4E9}"/>
              </a:ext>
            </a:extLst>
          </p:cNvPr>
          <p:cNvSpPr/>
          <p:nvPr/>
        </p:nvSpPr>
        <p:spPr>
          <a:xfrm>
            <a:off x="2624802" y="5017566"/>
            <a:ext cx="3064797" cy="525721"/>
          </a:xfrm>
          <a:prstGeom prst="rect">
            <a:avLst/>
          </a:prstGeom>
          <a:noFill/>
        </p:spPr>
        <p:txBody>
          <a:bodyPr wrap="square" lIns="0" tIns="0" rIns="0" bIns="0" rtlCol="0">
            <a:spAutoFit/>
          </a:bodyPr>
          <a:lstStyle/>
          <a:p>
            <a:pPr>
              <a:lnSpc>
                <a:spcPct val="150000"/>
              </a:lnSpc>
            </a:pPr>
            <a:r>
              <a:rPr lang="id-ID" sz="1200">
                <a:solidFill>
                  <a:schemeClr val="tx1">
                    <a:lumMod val="50000"/>
                    <a:lumOff val="50000"/>
                  </a:schemeClr>
                </a:solidFill>
              </a:rPr>
              <a:t>nullam eu tempor purus nunc a leo magna sit amet consequat risus etiam faucibus</a:t>
            </a:r>
            <a:endParaRPr lang="en-US" sz="1200" dirty="0">
              <a:solidFill>
                <a:schemeClr val="tx1">
                  <a:lumMod val="50000"/>
                  <a:lumOff val="50000"/>
                </a:schemeClr>
              </a:solidFill>
            </a:endParaRPr>
          </a:p>
        </p:txBody>
      </p:sp>
      <p:sp>
        <p:nvSpPr>
          <p:cNvPr id="24" name="Rectangle 23">
            <a:extLst>
              <a:ext uri="{FF2B5EF4-FFF2-40B4-BE49-F238E27FC236}">
                <a16:creationId xmlns:a16="http://schemas.microsoft.com/office/drawing/2014/main" id="{E17DF748-509C-4919-9EE8-4DE0E12F6E30}"/>
              </a:ext>
            </a:extLst>
          </p:cNvPr>
          <p:cNvSpPr/>
          <p:nvPr/>
        </p:nvSpPr>
        <p:spPr>
          <a:xfrm>
            <a:off x="2624802" y="2148208"/>
            <a:ext cx="888064" cy="284309"/>
          </a:xfrm>
          <a:prstGeom prst="rect">
            <a:avLst/>
          </a:prstGeom>
          <a:noFill/>
        </p:spPr>
        <p:txBody>
          <a:bodyPr wrap="none" lIns="0" tIns="0" rIns="0" bIns="0" rtlCol="0">
            <a:spAutoFit/>
          </a:bodyPr>
          <a:lstStyle/>
          <a:p>
            <a:pPr>
              <a:lnSpc>
                <a:spcPct val="150000"/>
              </a:lnSpc>
            </a:pPr>
            <a:r>
              <a:rPr lang="en-US" sz="1400" b="1">
                <a:solidFill>
                  <a:schemeClr val="tx1">
                    <a:lumMod val="65000"/>
                    <a:lumOff val="35000"/>
                  </a:schemeClr>
                </a:solidFill>
              </a:rPr>
              <a:t>Description</a:t>
            </a:r>
            <a:endParaRPr lang="en-US" sz="1400" b="1" dirty="0">
              <a:solidFill>
                <a:schemeClr val="tx1">
                  <a:lumMod val="65000"/>
                  <a:lumOff val="35000"/>
                </a:schemeClr>
              </a:solidFill>
            </a:endParaRPr>
          </a:p>
        </p:txBody>
      </p:sp>
      <p:sp>
        <p:nvSpPr>
          <p:cNvPr id="25" name="Rectangle 24">
            <a:extLst>
              <a:ext uri="{FF2B5EF4-FFF2-40B4-BE49-F238E27FC236}">
                <a16:creationId xmlns:a16="http://schemas.microsoft.com/office/drawing/2014/main" id="{1A6B1514-FC39-49F9-A3FA-907B53FBDD9C}"/>
              </a:ext>
            </a:extLst>
          </p:cNvPr>
          <p:cNvSpPr/>
          <p:nvPr/>
        </p:nvSpPr>
        <p:spPr>
          <a:xfrm>
            <a:off x="2624802" y="2469071"/>
            <a:ext cx="3064797" cy="525721"/>
          </a:xfrm>
          <a:prstGeom prst="rect">
            <a:avLst/>
          </a:prstGeom>
          <a:noFill/>
        </p:spPr>
        <p:txBody>
          <a:bodyPr wrap="square" lIns="0" tIns="0" rIns="0" bIns="0" rtlCol="0">
            <a:spAutoFit/>
          </a:bodyPr>
          <a:lstStyle/>
          <a:p>
            <a:pPr>
              <a:lnSpc>
                <a:spcPct val="150000"/>
              </a:lnSpc>
            </a:pPr>
            <a:r>
              <a:rPr lang="id-ID" sz="1200">
                <a:solidFill>
                  <a:schemeClr val="tx1">
                    <a:lumMod val="50000"/>
                    <a:lumOff val="50000"/>
                  </a:schemeClr>
                </a:solidFill>
              </a:rPr>
              <a:t>nullam eu tempor purus nunc a leo magna sit amet consequat risus etiam faucibus</a:t>
            </a:r>
            <a:endParaRPr lang="en-US" sz="1200" dirty="0">
              <a:solidFill>
                <a:schemeClr val="tx1">
                  <a:lumMod val="50000"/>
                  <a:lumOff val="50000"/>
                </a:schemeClr>
              </a:solidFill>
            </a:endParaRPr>
          </a:p>
        </p:txBody>
      </p:sp>
      <p:sp>
        <p:nvSpPr>
          <p:cNvPr id="26" name="Rectangle 25">
            <a:extLst>
              <a:ext uri="{FF2B5EF4-FFF2-40B4-BE49-F238E27FC236}">
                <a16:creationId xmlns:a16="http://schemas.microsoft.com/office/drawing/2014/main" id="{226450A0-02D3-48EB-8392-2807A6E75768}"/>
              </a:ext>
            </a:extLst>
          </p:cNvPr>
          <p:cNvSpPr/>
          <p:nvPr/>
        </p:nvSpPr>
        <p:spPr>
          <a:xfrm>
            <a:off x="2624802" y="3422456"/>
            <a:ext cx="1000274" cy="323165"/>
          </a:xfrm>
          <a:prstGeom prst="rect">
            <a:avLst/>
          </a:prstGeom>
          <a:noFill/>
        </p:spPr>
        <p:txBody>
          <a:bodyPr wrap="none" lIns="0" tIns="0" rIns="0" bIns="0" rtlCol="0">
            <a:spAutoFit/>
          </a:bodyPr>
          <a:lstStyle/>
          <a:p>
            <a:pPr>
              <a:lnSpc>
                <a:spcPct val="150000"/>
              </a:lnSpc>
            </a:pPr>
            <a:r>
              <a:rPr lang="en-US" sz="1400" b="1">
                <a:solidFill>
                  <a:schemeClr val="tx1">
                    <a:lumMod val="65000"/>
                    <a:lumOff val="35000"/>
                  </a:schemeClr>
                </a:solidFill>
              </a:rPr>
              <a:t>Description</a:t>
            </a:r>
            <a:endParaRPr lang="en-US" sz="1400" b="1" dirty="0">
              <a:solidFill>
                <a:schemeClr val="tx1">
                  <a:lumMod val="65000"/>
                  <a:lumOff val="35000"/>
                </a:schemeClr>
              </a:solidFill>
            </a:endParaRPr>
          </a:p>
        </p:txBody>
      </p:sp>
      <p:sp>
        <p:nvSpPr>
          <p:cNvPr id="27" name="Rectangle 26">
            <a:extLst>
              <a:ext uri="{FF2B5EF4-FFF2-40B4-BE49-F238E27FC236}">
                <a16:creationId xmlns:a16="http://schemas.microsoft.com/office/drawing/2014/main" id="{BF793A92-6847-459C-9734-3ADCC40DF235}"/>
              </a:ext>
            </a:extLst>
          </p:cNvPr>
          <p:cNvSpPr/>
          <p:nvPr/>
        </p:nvSpPr>
        <p:spPr>
          <a:xfrm>
            <a:off x="2624802" y="3743319"/>
            <a:ext cx="3064797" cy="525721"/>
          </a:xfrm>
          <a:prstGeom prst="rect">
            <a:avLst/>
          </a:prstGeom>
          <a:noFill/>
        </p:spPr>
        <p:txBody>
          <a:bodyPr wrap="square" lIns="0" tIns="0" rIns="0" bIns="0" rtlCol="0">
            <a:spAutoFit/>
          </a:bodyPr>
          <a:lstStyle/>
          <a:p>
            <a:pPr>
              <a:lnSpc>
                <a:spcPct val="150000"/>
              </a:lnSpc>
            </a:pPr>
            <a:r>
              <a:rPr lang="id-ID" sz="1200">
                <a:solidFill>
                  <a:schemeClr val="tx1">
                    <a:lumMod val="50000"/>
                    <a:lumOff val="50000"/>
                  </a:schemeClr>
                </a:solidFill>
              </a:rPr>
              <a:t>nullam eu tempor purus nunc a leo magna sit amet consequat risus etiam faucibus</a:t>
            </a:r>
            <a:endParaRPr lang="en-US" sz="1200" dirty="0">
              <a:solidFill>
                <a:schemeClr val="tx1">
                  <a:lumMod val="50000"/>
                  <a:lumOff val="50000"/>
                </a:schemeClr>
              </a:solidFill>
            </a:endParaRPr>
          </a:p>
        </p:txBody>
      </p:sp>
      <p:sp>
        <p:nvSpPr>
          <p:cNvPr id="28" name="Rectangle 27">
            <a:extLst>
              <a:ext uri="{FF2B5EF4-FFF2-40B4-BE49-F238E27FC236}">
                <a16:creationId xmlns:a16="http://schemas.microsoft.com/office/drawing/2014/main" id="{D569E31B-EBAB-4451-A3FC-8E34E12B0D78}"/>
              </a:ext>
            </a:extLst>
          </p:cNvPr>
          <p:cNvSpPr/>
          <p:nvPr/>
        </p:nvSpPr>
        <p:spPr>
          <a:xfrm>
            <a:off x="7771935" y="4696703"/>
            <a:ext cx="1000274" cy="323165"/>
          </a:xfrm>
          <a:prstGeom prst="rect">
            <a:avLst/>
          </a:prstGeom>
          <a:noFill/>
        </p:spPr>
        <p:txBody>
          <a:bodyPr wrap="none" lIns="0" tIns="0" rIns="0" bIns="0" rtlCol="0">
            <a:spAutoFit/>
          </a:bodyPr>
          <a:lstStyle/>
          <a:p>
            <a:pPr>
              <a:lnSpc>
                <a:spcPct val="150000"/>
              </a:lnSpc>
            </a:pPr>
            <a:r>
              <a:rPr lang="en-US" sz="1400" b="1">
                <a:solidFill>
                  <a:schemeClr val="tx1">
                    <a:lumMod val="65000"/>
                    <a:lumOff val="35000"/>
                  </a:schemeClr>
                </a:solidFill>
              </a:rPr>
              <a:t>Description</a:t>
            </a:r>
            <a:endParaRPr lang="en-US" sz="1400" b="1" dirty="0">
              <a:solidFill>
                <a:schemeClr val="tx1">
                  <a:lumMod val="65000"/>
                  <a:lumOff val="35000"/>
                </a:schemeClr>
              </a:solidFill>
            </a:endParaRPr>
          </a:p>
        </p:txBody>
      </p:sp>
      <p:sp>
        <p:nvSpPr>
          <p:cNvPr id="29" name="Rectangle 28">
            <a:extLst>
              <a:ext uri="{FF2B5EF4-FFF2-40B4-BE49-F238E27FC236}">
                <a16:creationId xmlns:a16="http://schemas.microsoft.com/office/drawing/2014/main" id="{1D973547-0BB2-466A-B0E5-0C66A368B8D4}"/>
              </a:ext>
            </a:extLst>
          </p:cNvPr>
          <p:cNvSpPr/>
          <p:nvPr/>
        </p:nvSpPr>
        <p:spPr>
          <a:xfrm>
            <a:off x="7771935" y="5017566"/>
            <a:ext cx="3064797" cy="525721"/>
          </a:xfrm>
          <a:prstGeom prst="rect">
            <a:avLst/>
          </a:prstGeom>
          <a:noFill/>
        </p:spPr>
        <p:txBody>
          <a:bodyPr wrap="square" lIns="0" tIns="0" rIns="0" bIns="0" rtlCol="0">
            <a:spAutoFit/>
          </a:bodyPr>
          <a:lstStyle/>
          <a:p>
            <a:pPr>
              <a:lnSpc>
                <a:spcPct val="150000"/>
              </a:lnSpc>
            </a:pPr>
            <a:r>
              <a:rPr lang="id-ID" sz="1200">
                <a:solidFill>
                  <a:schemeClr val="tx1">
                    <a:lumMod val="50000"/>
                    <a:lumOff val="50000"/>
                  </a:schemeClr>
                </a:solidFill>
              </a:rPr>
              <a:t>nullam eu tempor purus nunc a leo magna sit amet consequat risus etiam faucibus</a:t>
            </a:r>
            <a:endParaRPr lang="en-US" sz="1200" dirty="0">
              <a:solidFill>
                <a:schemeClr val="tx1">
                  <a:lumMod val="50000"/>
                  <a:lumOff val="50000"/>
                </a:schemeClr>
              </a:solidFill>
            </a:endParaRPr>
          </a:p>
        </p:txBody>
      </p:sp>
      <p:sp>
        <p:nvSpPr>
          <p:cNvPr id="30" name="Rectangle 29">
            <a:extLst>
              <a:ext uri="{FF2B5EF4-FFF2-40B4-BE49-F238E27FC236}">
                <a16:creationId xmlns:a16="http://schemas.microsoft.com/office/drawing/2014/main" id="{2521E236-84EE-4984-AC1F-EC114FD85416}"/>
              </a:ext>
            </a:extLst>
          </p:cNvPr>
          <p:cNvSpPr/>
          <p:nvPr/>
        </p:nvSpPr>
        <p:spPr>
          <a:xfrm>
            <a:off x="7771935" y="2148208"/>
            <a:ext cx="1000274" cy="323165"/>
          </a:xfrm>
          <a:prstGeom prst="rect">
            <a:avLst/>
          </a:prstGeom>
          <a:noFill/>
        </p:spPr>
        <p:txBody>
          <a:bodyPr wrap="none" lIns="0" tIns="0" rIns="0" bIns="0" rtlCol="0">
            <a:spAutoFit/>
          </a:bodyPr>
          <a:lstStyle/>
          <a:p>
            <a:pPr>
              <a:lnSpc>
                <a:spcPct val="150000"/>
              </a:lnSpc>
            </a:pPr>
            <a:r>
              <a:rPr lang="en-US" sz="1400" b="1">
                <a:solidFill>
                  <a:schemeClr val="tx1">
                    <a:lumMod val="65000"/>
                    <a:lumOff val="35000"/>
                  </a:schemeClr>
                </a:solidFill>
              </a:rPr>
              <a:t>Description</a:t>
            </a:r>
            <a:endParaRPr lang="en-US" sz="1400" b="1" dirty="0">
              <a:solidFill>
                <a:schemeClr val="tx1">
                  <a:lumMod val="65000"/>
                  <a:lumOff val="35000"/>
                </a:schemeClr>
              </a:solidFill>
            </a:endParaRPr>
          </a:p>
        </p:txBody>
      </p:sp>
      <p:sp>
        <p:nvSpPr>
          <p:cNvPr id="31" name="Rectangle 30">
            <a:extLst>
              <a:ext uri="{FF2B5EF4-FFF2-40B4-BE49-F238E27FC236}">
                <a16:creationId xmlns:a16="http://schemas.microsoft.com/office/drawing/2014/main" id="{A25491C1-F36F-42D6-B7D8-6121236A434D}"/>
              </a:ext>
            </a:extLst>
          </p:cNvPr>
          <p:cNvSpPr/>
          <p:nvPr/>
        </p:nvSpPr>
        <p:spPr>
          <a:xfrm>
            <a:off x="7771935" y="2469071"/>
            <a:ext cx="3064797" cy="525721"/>
          </a:xfrm>
          <a:prstGeom prst="rect">
            <a:avLst/>
          </a:prstGeom>
          <a:noFill/>
        </p:spPr>
        <p:txBody>
          <a:bodyPr wrap="square" lIns="0" tIns="0" rIns="0" bIns="0" rtlCol="0">
            <a:spAutoFit/>
          </a:bodyPr>
          <a:lstStyle/>
          <a:p>
            <a:pPr>
              <a:lnSpc>
                <a:spcPct val="150000"/>
              </a:lnSpc>
            </a:pPr>
            <a:r>
              <a:rPr lang="id-ID" sz="1200">
                <a:solidFill>
                  <a:schemeClr val="tx1">
                    <a:lumMod val="50000"/>
                    <a:lumOff val="50000"/>
                  </a:schemeClr>
                </a:solidFill>
              </a:rPr>
              <a:t>nullam eu tempor purus nunc a leo magna sit amet consequat risus etiam faucibus</a:t>
            </a:r>
            <a:endParaRPr lang="en-US" sz="1200" dirty="0">
              <a:solidFill>
                <a:schemeClr val="tx1">
                  <a:lumMod val="50000"/>
                  <a:lumOff val="50000"/>
                </a:schemeClr>
              </a:solidFill>
            </a:endParaRPr>
          </a:p>
        </p:txBody>
      </p:sp>
      <p:sp>
        <p:nvSpPr>
          <p:cNvPr id="32" name="Rectangle 31">
            <a:extLst>
              <a:ext uri="{FF2B5EF4-FFF2-40B4-BE49-F238E27FC236}">
                <a16:creationId xmlns:a16="http://schemas.microsoft.com/office/drawing/2014/main" id="{51A9D7B0-6792-4E0A-B18E-D34489477F39}"/>
              </a:ext>
            </a:extLst>
          </p:cNvPr>
          <p:cNvSpPr/>
          <p:nvPr/>
        </p:nvSpPr>
        <p:spPr>
          <a:xfrm>
            <a:off x="7771935" y="3422456"/>
            <a:ext cx="1000274" cy="323165"/>
          </a:xfrm>
          <a:prstGeom prst="rect">
            <a:avLst/>
          </a:prstGeom>
          <a:noFill/>
        </p:spPr>
        <p:txBody>
          <a:bodyPr wrap="none" lIns="0" tIns="0" rIns="0" bIns="0" rtlCol="0">
            <a:spAutoFit/>
          </a:bodyPr>
          <a:lstStyle/>
          <a:p>
            <a:pPr>
              <a:lnSpc>
                <a:spcPct val="150000"/>
              </a:lnSpc>
            </a:pPr>
            <a:r>
              <a:rPr lang="en-US" sz="1400" b="1">
                <a:solidFill>
                  <a:schemeClr val="tx1">
                    <a:lumMod val="65000"/>
                    <a:lumOff val="35000"/>
                  </a:schemeClr>
                </a:solidFill>
              </a:rPr>
              <a:t>Description</a:t>
            </a:r>
            <a:endParaRPr lang="en-US" sz="1400" b="1" dirty="0">
              <a:solidFill>
                <a:schemeClr val="tx1">
                  <a:lumMod val="65000"/>
                  <a:lumOff val="35000"/>
                </a:schemeClr>
              </a:solidFill>
            </a:endParaRPr>
          </a:p>
        </p:txBody>
      </p:sp>
      <p:sp>
        <p:nvSpPr>
          <p:cNvPr id="33" name="Rectangle 32">
            <a:extLst>
              <a:ext uri="{FF2B5EF4-FFF2-40B4-BE49-F238E27FC236}">
                <a16:creationId xmlns:a16="http://schemas.microsoft.com/office/drawing/2014/main" id="{9D275403-8AC5-4CA6-9D90-010CB39260E0}"/>
              </a:ext>
            </a:extLst>
          </p:cNvPr>
          <p:cNvSpPr/>
          <p:nvPr/>
        </p:nvSpPr>
        <p:spPr>
          <a:xfrm>
            <a:off x="7771935" y="3743319"/>
            <a:ext cx="3064797" cy="525721"/>
          </a:xfrm>
          <a:prstGeom prst="rect">
            <a:avLst/>
          </a:prstGeom>
          <a:noFill/>
        </p:spPr>
        <p:txBody>
          <a:bodyPr wrap="square" lIns="0" tIns="0" rIns="0" bIns="0" rtlCol="0">
            <a:spAutoFit/>
          </a:bodyPr>
          <a:lstStyle/>
          <a:p>
            <a:pPr>
              <a:lnSpc>
                <a:spcPct val="150000"/>
              </a:lnSpc>
            </a:pPr>
            <a:r>
              <a:rPr lang="id-ID" sz="1200">
                <a:solidFill>
                  <a:schemeClr val="tx1">
                    <a:lumMod val="50000"/>
                    <a:lumOff val="50000"/>
                  </a:schemeClr>
                </a:solidFill>
              </a:rPr>
              <a:t>nullam eu tempor purus nunc a leo magna sit amet consequat risus etiam faucibus</a:t>
            </a:r>
            <a:endParaRPr lang="en-US" sz="1200" dirty="0">
              <a:solidFill>
                <a:schemeClr val="tx1">
                  <a:lumMod val="50000"/>
                  <a:lumOff val="50000"/>
                </a:schemeClr>
              </a:solidFill>
            </a:endParaRPr>
          </a:p>
        </p:txBody>
      </p:sp>
      <p:sp>
        <p:nvSpPr>
          <p:cNvPr id="34" name="Icon 29">
            <a:extLst>
              <a:ext uri="{FF2B5EF4-FFF2-40B4-BE49-F238E27FC236}">
                <a16:creationId xmlns:a16="http://schemas.microsoft.com/office/drawing/2014/main" id="{674A6080-EF9E-465A-83DC-6314CBDB2FD0}"/>
              </a:ext>
            </a:extLst>
          </p:cNvPr>
          <p:cNvSpPr/>
          <p:nvPr/>
        </p:nvSpPr>
        <p:spPr>
          <a:xfrm>
            <a:off x="1820835" y="5013304"/>
            <a:ext cx="318077" cy="317499"/>
          </a:xfrm>
          <a:custGeom>
            <a:avLst/>
            <a:gdLst>
              <a:gd name="connsiteX0" fmla="*/ 127411 w 486658"/>
              <a:gd name="connsiteY0" fmla="*/ 396601 h 485774"/>
              <a:gd name="connsiteX1" fmla="*/ 115736 w 486658"/>
              <a:gd name="connsiteY1" fmla="*/ 394273 h 485774"/>
              <a:gd name="connsiteX2" fmla="*/ 96950 w 486658"/>
              <a:gd name="connsiteY2" fmla="*/ 366218 h 485774"/>
              <a:gd name="connsiteX3" fmla="*/ 96950 w 486658"/>
              <a:gd name="connsiteY3" fmla="*/ 333963 h 485774"/>
              <a:gd name="connsiteX4" fmla="*/ 76040 w 486658"/>
              <a:gd name="connsiteY4" fmla="*/ 313090 h 485774"/>
              <a:gd name="connsiteX5" fmla="*/ 0 w 486658"/>
              <a:gd name="connsiteY5" fmla="*/ 237199 h 485774"/>
              <a:gd name="connsiteX6" fmla="*/ 0 w 486658"/>
              <a:gd name="connsiteY6" fmla="*/ 75891 h 485774"/>
              <a:gd name="connsiteX7" fmla="*/ 76040 w 486658"/>
              <a:gd name="connsiteY7" fmla="*/ 0 h 485774"/>
              <a:gd name="connsiteX8" fmla="*/ 334579 w 486658"/>
              <a:gd name="connsiteY8" fmla="*/ 0 h 485774"/>
              <a:gd name="connsiteX9" fmla="*/ 410619 w 486658"/>
              <a:gd name="connsiteY9" fmla="*/ 75891 h 485774"/>
              <a:gd name="connsiteX10" fmla="*/ 410619 w 486658"/>
              <a:gd name="connsiteY10" fmla="*/ 237199 h 485774"/>
              <a:gd name="connsiteX11" fmla="*/ 334579 w 486658"/>
              <a:gd name="connsiteY11" fmla="*/ 313090 h 485774"/>
              <a:gd name="connsiteX12" fmla="*/ 252472 w 486658"/>
              <a:gd name="connsiteY12" fmla="*/ 313090 h 485774"/>
              <a:gd name="connsiteX13" fmla="*/ 203254 w 486658"/>
              <a:gd name="connsiteY13" fmla="*/ 333437 h 485774"/>
              <a:gd name="connsiteX14" fmla="*/ 148893 w 486658"/>
              <a:gd name="connsiteY14" fmla="*/ 387691 h 485774"/>
              <a:gd name="connsiteX15" fmla="*/ 127411 w 486658"/>
              <a:gd name="connsiteY15" fmla="*/ 396601 h 485774"/>
              <a:gd name="connsiteX16" fmla="*/ 76040 w 486658"/>
              <a:gd name="connsiteY16" fmla="*/ 37947 h 485774"/>
              <a:gd name="connsiteX17" fmla="*/ 38022 w 486658"/>
              <a:gd name="connsiteY17" fmla="*/ 75891 h 485774"/>
              <a:gd name="connsiteX18" fmla="*/ 38022 w 486658"/>
              <a:gd name="connsiteY18" fmla="*/ 237199 h 485774"/>
              <a:gd name="connsiteX19" fmla="*/ 76040 w 486658"/>
              <a:gd name="connsiteY19" fmla="*/ 275146 h 485774"/>
              <a:gd name="connsiteX20" fmla="*/ 134972 w 486658"/>
              <a:gd name="connsiteY20" fmla="*/ 333963 h 485774"/>
              <a:gd name="connsiteX21" fmla="*/ 134972 w 486658"/>
              <a:gd name="connsiteY21" fmla="*/ 347920 h 485774"/>
              <a:gd name="connsiteX22" fmla="*/ 176369 w 486658"/>
              <a:gd name="connsiteY22" fmla="*/ 306608 h 485774"/>
              <a:gd name="connsiteX23" fmla="*/ 252472 w 486658"/>
              <a:gd name="connsiteY23" fmla="*/ 275146 h 485774"/>
              <a:gd name="connsiteX24" fmla="*/ 334579 w 486658"/>
              <a:gd name="connsiteY24" fmla="*/ 275146 h 485774"/>
              <a:gd name="connsiteX25" fmla="*/ 372601 w 486658"/>
              <a:gd name="connsiteY25" fmla="*/ 237199 h 485774"/>
              <a:gd name="connsiteX26" fmla="*/ 372601 w 486658"/>
              <a:gd name="connsiteY26" fmla="*/ 75891 h 485774"/>
              <a:gd name="connsiteX27" fmla="*/ 334579 w 486658"/>
              <a:gd name="connsiteY27" fmla="*/ 37947 h 485774"/>
              <a:gd name="connsiteX28" fmla="*/ 370926 w 486658"/>
              <a:gd name="connsiteY28" fmla="*/ 483448 h 485774"/>
              <a:gd name="connsiteX29" fmla="*/ 389709 w 486658"/>
              <a:gd name="connsiteY29" fmla="*/ 455392 h 485774"/>
              <a:gd name="connsiteX30" fmla="*/ 389709 w 486658"/>
              <a:gd name="connsiteY30" fmla="*/ 423133 h 485774"/>
              <a:gd name="connsiteX31" fmla="*/ 410619 w 486658"/>
              <a:gd name="connsiteY31" fmla="*/ 402264 h 485774"/>
              <a:gd name="connsiteX32" fmla="*/ 486659 w 486658"/>
              <a:gd name="connsiteY32" fmla="*/ 326373 h 485774"/>
              <a:gd name="connsiteX33" fmla="*/ 486659 w 486658"/>
              <a:gd name="connsiteY33" fmla="*/ 127118 h 485774"/>
              <a:gd name="connsiteX34" fmla="*/ 467650 w 486658"/>
              <a:gd name="connsiteY34" fmla="*/ 108146 h 485774"/>
              <a:gd name="connsiteX35" fmla="*/ 448641 w 486658"/>
              <a:gd name="connsiteY35" fmla="*/ 127118 h 485774"/>
              <a:gd name="connsiteX36" fmla="*/ 448641 w 486658"/>
              <a:gd name="connsiteY36" fmla="*/ 326373 h 485774"/>
              <a:gd name="connsiteX37" fmla="*/ 410619 w 486658"/>
              <a:gd name="connsiteY37" fmla="*/ 364320 h 485774"/>
              <a:gd name="connsiteX38" fmla="*/ 351687 w 486658"/>
              <a:gd name="connsiteY38" fmla="*/ 423133 h 485774"/>
              <a:gd name="connsiteX39" fmla="*/ 351687 w 486658"/>
              <a:gd name="connsiteY39" fmla="*/ 437094 h 485774"/>
              <a:gd name="connsiteX40" fmla="*/ 310294 w 486658"/>
              <a:gd name="connsiteY40" fmla="*/ 395778 h 485774"/>
              <a:gd name="connsiteX41" fmla="*/ 234191 w 486658"/>
              <a:gd name="connsiteY41" fmla="*/ 364320 h 485774"/>
              <a:gd name="connsiteX42" fmla="*/ 218617 w 486658"/>
              <a:gd name="connsiteY42" fmla="*/ 364320 h 485774"/>
              <a:gd name="connsiteX43" fmla="*/ 199608 w 486658"/>
              <a:gd name="connsiteY43" fmla="*/ 383292 h 485774"/>
              <a:gd name="connsiteX44" fmla="*/ 218617 w 486658"/>
              <a:gd name="connsiteY44" fmla="*/ 402264 h 485774"/>
              <a:gd name="connsiteX45" fmla="*/ 234191 w 486658"/>
              <a:gd name="connsiteY45" fmla="*/ 402264 h 485774"/>
              <a:gd name="connsiteX46" fmla="*/ 283408 w 486658"/>
              <a:gd name="connsiteY46" fmla="*/ 422611 h 485774"/>
              <a:gd name="connsiteX47" fmla="*/ 337769 w 486658"/>
              <a:gd name="connsiteY47" fmla="*/ 476865 h 485774"/>
              <a:gd name="connsiteX48" fmla="*/ 359251 w 486658"/>
              <a:gd name="connsiteY48" fmla="*/ 485775 h 485774"/>
              <a:gd name="connsiteX49" fmla="*/ 370926 w 486658"/>
              <a:gd name="connsiteY49" fmla="*/ 483448 h 485774"/>
              <a:gd name="connsiteX50" fmla="*/ 225271 w 486658"/>
              <a:gd name="connsiteY50" fmla="*/ 157512 h 485774"/>
              <a:gd name="connsiteX51" fmla="*/ 206262 w 486658"/>
              <a:gd name="connsiteY51" fmla="*/ 138540 h 485774"/>
              <a:gd name="connsiteX52" fmla="*/ 187249 w 486658"/>
              <a:gd name="connsiteY52" fmla="*/ 157512 h 485774"/>
              <a:gd name="connsiteX53" fmla="*/ 206262 w 486658"/>
              <a:gd name="connsiteY53" fmla="*/ 176484 h 485774"/>
              <a:gd name="connsiteX54" fmla="*/ 225271 w 486658"/>
              <a:gd name="connsiteY54" fmla="*/ 157512 h 485774"/>
              <a:gd name="connsiteX55" fmla="*/ 301311 w 486658"/>
              <a:gd name="connsiteY55" fmla="*/ 157512 h 485774"/>
              <a:gd name="connsiteX56" fmla="*/ 282302 w 486658"/>
              <a:gd name="connsiteY56" fmla="*/ 138540 h 485774"/>
              <a:gd name="connsiteX57" fmla="*/ 263293 w 486658"/>
              <a:gd name="connsiteY57" fmla="*/ 157512 h 485774"/>
              <a:gd name="connsiteX58" fmla="*/ 282302 w 486658"/>
              <a:gd name="connsiteY58" fmla="*/ 176484 h 485774"/>
              <a:gd name="connsiteX59" fmla="*/ 301311 w 486658"/>
              <a:gd name="connsiteY59" fmla="*/ 157512 h 485774"/>
              <a:gd name="connsiteX60" fmla="*/ 149231 w 486658"/>
              <a:gd name="connsiteY60" fmla="*/ 157512 h 485774"/>
              <a:gd name="connsiteX61" fmla="*/ 130219 w 486658"/>
              <a:gd name="connsiteY61" fmla="*/ 138540 h 485774"/>
              <a:gd name="connsiteX62" fmla="*/ 111210 w 486658"/>
              <a:gd name="connsiteY62" fmla="*/ 157512 h 485774"/>
              <a:gd name="connsiteX63" fmla="*/ 130219 w 486658"/>
              <a:gd name="connsiteY63" fmla="*/ 176484 h 485774"/>
              <a:gd name="connsiteX64" fmla="*/ 149231 w 486658"/>
              <a:gd name="connsiteY64" fmla="*/ 157512 h 48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86658" h="485774">
                <a:moveTo>
                  <a:pt x="127411" y="396601"/>
                </a:moveTo>
                <a:cubicBezTo>
                  <a:pt x="123482" y="396601"/>
                  <a:pt x="119520" y="395841"/>
                  <a:pt x="115736" y="394273"/>
                </a:cubicBezTo>
                <a:cubicBezTo>
                  <a:pt x="104325" y="389559"/>
                  <a:pt x="96950" y="378544"/>
                  <a:pt x="96950" y="366218"/>
                </a:cubicBezTo>
                <a:lnTo>
                  <a:pt x="96950" y="333963"/>
                </a:lnTo>
                <a:cubicBezTo>
                  <a:pt x="96950" y="322455"/>
                  <a:pt x="87570" y="313090"/>
                  <a:pt x="76040" y="313090"/>
                </a:cubicBezTo>
                <a:cubicBezTo>
                  <a:pt x="34111" y="313090"/>
                  <a:pt x="0" y="279045"/>
                  <a:pt x="0" y="237199"/>
                </a:cubicBezTo>
                <a:lnTo>
                  <a:pt x="0" y="75891"/>
                </a:lnTo>
                <a:cubicBezTo>
                  <a:pt x="0" y="34045"/>
                  <a:pt x="34111" y="0"/>
                  <a:pt x="76040" y="0"/>
                </a:cubicBezTo>
                <a:lnTo>
                  <a:pt x="334579" y="0"/>
                </a:lnTo>
                <a:cubicBezTo>
                  <a:pt x="376508" y="0"/>
                  <a:pt x="410619" y="34045"/>
                  <a:pt x="410619" y="75891"/>
                </a:cubicBezTo>
                <a:lnTo>
                  <a:pt x="410619" y="237199"/>
                </a:lnTo>
                <a:cubicBezTo>
                  <a:pt x="410619" y="279045"/>
                  <a:pt x="376508" y="313090"/>
                  <a:pt x="334579" y="313090"/>
                </a:cubicBezTo>
                <a:lnTo>
                  <a:pt x="252472" y="313090"/>
                </a:lnTo>
                <a:cubicBezTo>
                  <a:pt x="233879" y="313090"/>
                  <a:pt x="216400" y="320317"/>
                  <a:pt x="203254" y="333437"/>
                </a:cubicBezTo>
                <a:lnTo>
                  <a:pt x="148893" y="387691"/>
                </a:lnTo>
                <a:cubicBezTo>
                  <a:pt x="143060" y="393514"/>
                  <a:pt x="135310" y="396601"/>
                  <a:pt x="127411" y="396601"/>
                </a:cubicBezTo>
                <a:close/>
                <a:moveTo>
                  <a:pt x="76040" y="37947"/>
                </a:moveTo>
                <a:cubicBezTo>
                  <a:pt x="55077" y="37947"/>
                  <a:pt x="38022" y="54970"/>
                  <a:pt x="38022" y="75891"/>
                </a:cubicBezTo>
                <a:lnTo>
                  <a:pt x="38022" y="237199"/>
                </a:lnTo>
                <a:cubicBezTo>
                  <a:pt x="38022" y="258124"/>
                  <a:pt x="55077" y="275146"/>
                  <a:pt x="76040" y="275146"/>
                </a:cubicBezTo>
                <a:cubicBezTo>
                  <a:pt x="108536" y="275146"/>
                  <a:pt x="134972" y="301530"/>
                  <a:pt x="134972" y="333963"/>
                </a:cubicBezTo>
                <a:lnTo>
                  <a:pt x="134972" y="347920"/>
                </a:lnTo>
                <a:lnTo>
                  <a:pt x="176369" y="306608"/>
                </a:lnTo>
                <a:cubicBezTo>
                  <a:pt x="196696" y="286320"/>
                  <a:pt x="223723" y="275146"/>
                  <a:pt x="252472" y="275146"/>
                </a:cubicBezTo>
                <a:lnTo>
                  <a:pt x="334579" y="275146"/>
                </a:lnTo>
                <a:cubicBezTo>
                  <a:pt x="355545" y="275146"/>
                  <a:pt x="372601" y="258124"/>
                  <a:pt x="372601" y="237199"/>
                </a:cubicBezTo>
                <a:lnTo>
                  <a:pt x="372601" y="75891"/>
                </a:lnTo>
                <a:cubicBezTo>
                  <a:pt x="372601" y="54970"/>
                  <a:pt x="355545" y="37947"/>
                  <a:pt x="334579" y="37947"/>
                </a:cubicBezTo>
                <a:close/>
                <a:moveTo>
                  <a:pt x="370926" y="483448"/>
                </a:moveTo>
                <a:cubicBezTo>
                  <a:pt x="382334" y="478730"/>
                  <a:pt x="389709" y="467719"/>
                  <a:pt x="389709" y="455392"/>
                </a:cubicBezTo>
                <a:lnTo>
                  <a:pt x="389709" y="423133"/>
                </a:lnTo>
                <a:cubicBezTo>
                  <a:pt x="389709" y="411626"/>
                  <a:pt x="399089" y="402264"/>
                  <a:pt x="410619" y="402264"/>
                </a:cubicBezTo>
                <a:cubicBezTo>
                  <a:pt x="452547" y="402264"/>
                  <a:pt x="486659" y="368219"/>
                  <a:pt x="486659" y="326373"/>
                </a:cubicBezTo>
                <a:lnTo>
                  <a:pt x="486659" y="127118"/>
                </a:lnTo>
                <a:cubicBezTo>
                  <a:pt x="486659" y="116641"/>
                  <a:pt x="478148" y="108146"/>
                  <a:pt x="467650" y="108146"/>
                </a:cubicBezTo>
                <a:cubicBezTo>
                  <a:pt x="457152" y="108146"/>
                  <a:pt x="448641" y="116641"/>
                  <a:pt x="448641" y="127118"/>
                </a:cubicBezTo>
                <a:lnTo>
                  <a:pt x="448641" y="326373"/>
                </a:lnTo>
                <a:cubicBezTo>
                  <a:pt x="448641" y="347298"/>
                  <a:pt x="431585" y="364320"/>
                  <a:pt x="410619" y="364320"/>
                </a:cubicBezTo>
                <a:cubicBezTo>
                  <a:pt x="378123" y="364320"/>
                  <a:pt x="351687" y="390704"/>
                  <a:pt x="351687" y="423133"/>
                </a:cubicBezTo>
                <a:lnTo>
                  <a:pt x="351687" y="437094"/>
                </a:lnTo>
                <a:lnTo>
                  <a:pt x="310294" y="395778"/>
                </a:lnTo>
                <a:cubicBezTo>
                  <a:pt x="289963" y="375491"/>
                  <a:pt x="262936" y="364320"/>
                  <a:pt x="234191" y="364320"/>
                </a:cubicBezTo>
                <a:lnTo>
                  <a:pt x="218617" y="364320"/>
                </a:lnTo>
                <a:cubicBezTo>
                  <a:pt x="208119" y="364320"/>
                  <a:pt x="199608" y="372811"/>
                  <a:pt x="199608" y="383292"/>
                </a:cubicBezTo>
                <a:cubicBezTo>
                  <a:pt x="199608" y="393769"/>
                  <a:pt x="208119" y="402264"/>
                  <a:pt x="218617" y="402264"/>
                </a:cubicBezTo>
                <a:lnTo>
                  <a:pt x="234191" y="402264"/>
                </a:lnTo>
                <a:cubicBezTo>
                  <a:pt x="252784" y="402264"/>
                  <a:pt x="270263" y="409491"/>
                  <a:pt x="283408" y="422611"/>
                </a:cubicBezTo>
                <a:lnTo>
                  <a:pt x="337769" y="476865"/>
                </a:lnTo>
                <a:cubicBezTo>
                  <a:pt x="343603" y="482688"/>
                  <a:pt x="351349" y="485775"/>
                  <a:pt x="359251" y="485775"/>
                </a:cubicBezTo>
                <a:cubicBezTo>
                  <a:pt x="363176" y="485775"/>
                  <a:pt x="367139" y="485012"/>
                  <a:pt x="370926" y="483448"/>
                </a:cubicBezTo>
                <a:close/>
                <a:moveTo>
                  <a:pt x="225271" y="157512"/>
                </a:moveTo>
                <a:cubicBezTo>
                  <a:pt x="225271" y="147035"/>
                  <a:pt x="216760" y="138540"/>
                  <a:pt x="206262" y="138540"/>
                </a:cubicBezTo>
                <a:cubicBezTo>
                  <a:pt x="195760" y="138540"/>
                  <a:pt x="187249" y="147035"/>
                  <a:pt x="187249" y="157512"/>
                </a:cubicBezTo>
                <a:cubicBezTo>
                  <a:pt x="187249" y="167993"/>
                  <a:pt x="195760" y="176484"/>
                  <a:pt x="206262" y="176484"/>
                </a:cubicBezTo>
                <a:cubicBezTo>
                  <a:pt x="216760" y="176484"/>
                  <a:pt x="225271" y="167993"/>
                  <a:pt x="225271" y="157512"/>
                </a:cubicBezTo>
                <a:close/>
                <a:moveTo>
                  <a:pt x="301311" y="157512"/>
                </a:moveTo>
                <a:cubicBezTo>
                  <a:pt x="301311" y="147035"/>
                  <a:pt x="292800" y="138540"/>
                  <a:pt x="282302" y="138540"/>
                </a:cubicBezTo>
                <a:cubicBezTo>
                  <a:pt x="271800" y="138540"/>
                  <a:pt x="263293" y="147035"/>
                  <a:pt x="263293" y="157512"/>
                </a:cubicBezTo>
                <a:cubicBezTo>
                  <a:pt x="263293" y="167993"/>
                  <a:pt x="271800" y="176484"/>
                  <a:pt x="282302" y="176484"/>
                </a:cubicBezTo>
                <a:cubicBezTo>
                  <a:pt x="292800" y="176484"/>
                  <a:pt x="301311" y="167993"/>
                  <a:pt x="301311" y="157512"/>
                </a:cubicBezTo>
                <a:close/>
                <a:moveTo>
                  <a:pt x="149231" y="157512"/>
                </a:moveTo>
                <a:cubicBezTo>
                  <a:pt x="149231" y="147035"/>
                  <a:pt x="140720" y="138540"/>
                  <a:pt x="130219" y="138540"/>
                </a:cubicBezTo>
                <a:cubicBezTo>
                  <a:pt x="119721" y="138540"/>
                  <a:pt x="111210" y="147035"/>
                  <a:pt x="111210" y="157512"/>
                </a:cubicBezTo>
                <a:cubicBezTo>
                  <a:pt x="111210" y="167993"/>
                  <a:pt x="119721" y="176484"/>
                  <a:pt x="130219" y="176484"/>
                </a:cubicBezTo>
                <a:cubicBezTo>
                  <a:pt x="140720" y="176484"/>
                  <a:pt x="149231" y="167993"/>
                  <a:pt x="149231" y="157512"/>
                </a:cubicBezTo>
                <a:close/>
              </a:path>
            </a:pathLst>
          </a:custGeom>
          <a:solidFill>
            <a:schemeClr val="bg1"/>
          </a:solidFill>
          <a:ln w="951" cap="flat">
            <a:noFill/>
            <a:prstDash val="solid"/>
            <a:miter/>
          </a:ln>
        </p:spPr>
        <p:txBody>
          <a:bodyPr rtlCol="0" anchor="ctr"/>
          <a:lstStyle/>
          <a:p>
            <a:endParaRPr lang="en-ID"/>
          </a:p>
        </p:txBody>
      </p:sp>
      <p:sp>
        <p:nvSpPr>
          <p:cNvPr id="35" name="Shape">
            <a:extLst>
              <a:ext uri="{FF2B5EF4-FFF2-40B4-BE49-F238E27FC236}">
                <a16:creationId xmlns:a16="http://schemas.microsoft.com/office/drawing/2014/main" id="{57282486-096D-49A3-8040-64578777FC64}"/>
              </a:ext>
            </a:extLst>
          </p:cNvPr>
          <p:cNvSpPr>
            <a:spLocks noChangeAspect="1"/>
          </p:cNvSpPr>
          <p:nvPr/>
        </p:nvSpPr>
        <p:spPr>
          <a:xfrm>
            <a:off x="6944025" y="3719859"/>
            <a:ext cx="317500" cy="317500"/>
          </a:xfrm>
          <a:custGeom>
            <a:avLst/>
            <a:gdLst>
              <a:gd name="connsiteX0" fmla="*/ 242888 w 485775"/>
              <a:gd name="connsiteY0" fmla="*/ 37951 h 485775"/>
              <a:gd name="connsiteX1" fmla="*/ 391090 w 485775"/>
              <a:gd name="connsiteY1" fmla="*/ 101345 h 485775"/>
              <a:gd name="connsiteX2" fmla="*/ 417919 w 485775"/>
              <a:gd name="connsiteY2" fmla="*/ 101957 h 485775"/>
              <a:gd name="connsiteX3" fmla="*/ 418534 w 485775"/>
              <a:gd name="connsiteY3" fmla="*/ 75128 h 485775"/>
              <a:gd name="connsiteX4" fmla="*/ 340037 w 485775"/>
              <a:gd name="connsiteY4" fmla="*/ 20213 h 485775"/>
              <a:gd name="connsiteX5" fmla="*/ 242888 w 485775"/>
              <a:gd name="connsiteY5" fmla="*/ 0 h 485775"/>
              <a:gd name="connsiteX6" fmla="*/ 71140 w 485775"/>
              <a:gd name="connsiteY6" fmla="*/ 71140 h 485775"/>
              <a:gd name="connsiteX7" fmla="*/ 0 w 485775"/>
              <a:gd name="connsiteY7" fmla="*/ 242888 h 485775"/>
              <a:gd name="connsiteX8" fmla="*/ 0 w 485775"/>
              <a:gd name="connsiteY8" fmla="*/ 375717 h 485775"/>
              <a:gd name="connsiteX9" fmla="*/ 56927 w 485775"/>
              <a:gd name="connsiteY9" fmla="*/ 432643 h 485775"/>
              <a:gd name="connsiteX10" fmla="*/ 68164 w 485775"/>
              <a:gd name="connsiteY10" fmla="*/ 440552 h 485775"/>
              <a:gd name="connsiteX11" fmla="*/ 72522 w 485775"/>
              <a:gd name="connsiteY11" fmla="*/ 452716 h 485775"/>
              <a:gd name="connsiteX12" fmla="*/ 119483 w 485775"/>
              <a:gd name="connsiteY12" fmla="*/ 485775 h 485775"/>
              <a:gd name="connsiteX13" fmla="*/ 146112 w 485775"/>
              <a:gd name="connsiteY13" fmla="*/ 485775 h 485775"/>
              <a:gd name="connsiteX14" fmla="*/ 165088 w 485775"/>
              <a:gd name="connsiteY14" fmla="*/ 466799 h 485775"/>
              <a:gd name="connsiteX15" fmla="*/ 165088 w 485775"/>
              <a:gd name="connsiteY15" fmla="*/ 249529 h 485775"/>
              <a:gd name="connsiteX16" fmla="*/ 146112 w 485775"/>
              <a:gd name="connsiteY16" fmla="*/ 230553 h 485775"/>
              <a:gd name="connsiteX17" fmla="*/ 118468 w 485775"/>
              <a:gd name="connsiteY17" fmla="*/ 230553 h 485775"/>
              <a:gd name="connsiteX18" fmla="*/ 72304 w 485775"/>
              <a:gd name="connsiteY18" fmla="*/ 261533 h 485775"/>
              <a:gd name="connsiteX19" fmla="*/ 68987 w 485775"/>
              <a:gd name="connsiteY19" fmla="*/ 269631 h 485775"/>
              <a:gd name="connsiteX20" fmla="*/ 57942 w 485775"/>
              <a:gd name="connsiteY20" fmla="*/ 277044 h 485775"/>
              <a:gd name="connsiteX21" fmla="*/ 56927 w 485775"/>
              <a:gd name="connsiteY21" fmla="*/ 277044 h 485775"/>
              <a:gd name="connsiteX22" fmla="*/ 37951 w 485775"/>
              <a:gd name="connsiteY22" fmla="*/ 280309 h 485775"/>
              <a:gd name="connsiteX23" fmla="*/ 37951 w 485775"/>
              <a:gd name="connsiteY23" fmla="*/ 242888 h 485775"/>
              <a:gd name="connsiteX24" fmla="*/ 242888 w 485775"/>
              <a:gd name="connsiteY24" fmla="*/ 37951 h 485775"/>
              <a:gd name="connsiteX25" fmla="*/ 56927 w 485775"/>
              <a:gd name="connsiteY25" fmla="*/ 314995 h 485775"/>
              <a:gd name="connsiteX26" fmla="*/ 57942 w 485775"/>
              <a:gd name="connsiteY26" fmla="*/ 314995 h 485775"/>
              <a:gd name="connsiteX27" fmla="*/ 104106 w 485775"/>
              <a:gd name="connsiteY27" fmla="*/ 284015 h 485775"/>
              <a:gd name="connsiteX28" fmla="*/ 107423 w 485775"/>
              <a:gd name="connsiteY28" fmla="*/ 275917 h 485775"/>
              <a:gd name="connsiteX29" fmla="*/ 118468 w 485775"/>
              <a:gd name="connsiteY29" fmla="*/ 268505 h 485775"/>
              <a:gd name="connsiteX30" fmla="*/ 127136 w 485775"/>
              <a:gd name="connsiteY30" fmla="*/ 268505 h 485775"/>
              <a:gd name="connsiteX31" fmla="*/ 127136 w 485775"/>
              <a:gd name="connsiteY31" fmla="*/ 447824 h 485775"/>
              <a:gd name="connsiteX32" fmla="*/ 119483 w 485775"/>
              <a:gd name="connsiteY32" fmla="*/ 447824 h 485775"/>
              <a:gd name="connsiteX33" fmla="*/ 108250 w 485775"/>
              <a:gd name="connsiteY33" fmla="*/ 439915 h 485775"/>
              <a:gd name="connsiteX34" fmla="*/ 103888 w 485775"/>
              <a:gd name="connsiteY34" fmla="*/ 427751 h 485775"/>
              <a:gd name="connsiteX35" fmla="*/ 56927 w 485775"/>
              <a:gd name="connsiteY35" fmla="*/ 394692 h 485775"/>
              <a:gd name="connsiteX36" fmla="*/ 37951 w 485775"/>
              <a:gd name="connsiteY36" fmla="*/ 375717 h 485775"/>
              <a:gd name="connsiteX37" fmla="*/ 37951 w 485775"/>
              <a:gd name="connsiteY37" fmla="*/ 333970 h 485775"/>
              <a:gd name="connsiteX38" fmla="*/ 56927 w 485775"/>
              <a:gd name="connsiteY38" fmla="*/ 314995 h 485775"/>
              <a:gd name="connsiteX39" fmla="*/ 485775 w 485775"/>
              <a:gd name="connsiteY39" fmla="*/ 333967 h 485775"/>
              <a:gd name="connsiteX40" fmla="*/ 485775 w 485775"/>
              <a:gd name="connsiteY40" fmla="*/ 242888 h 485775"/>
              <a:gd name="connsiteX41" fmla="*/ 471087 w 485775"/>
              <a:gd name="connsiteY41" fmla="*/ 159525 h 485775"/>
              <a:gd name="connsiteX42" fmla="*/ 446749 w 485775"/>
              <a:gd name="connsiteY42" fmla="*/ 148213 h 485775"/>
              <a:gd name="connsiteX43" fmla="*/ 435442 w 485775"/>
              <a:gd name="connsiteY43" fmla="*/ 172548 h 485775"/>
              <a:gd name="connsiteX44" fmla="*/ 447824 w 485775"/>
              <a:gd name="connsiteY44" fmla="*/ 242888 h 485775"/>
              <a:gd name="connsiteX45" fmla="*/ 447824 w 485775"/>
              <a:gd name="connsiteY45" fmla="*/ 280309 h 485775"/>
              <a:gd name="connsiteX46" fmla="*/ 428848 w 485775"/>
              <a:gd name="connsiteY46" fmla="*/ 277044 h 485775"/>
              <a:gd name="connsiteX47" fmla="*/ 427833 w 485775"/>
              <a:gd name="connsiteY47" fmla="*/ 277044 h 485775"/>
              <a:gd name="connsiteX48" fmla="*/ 416788 w 485775"/>
              <a:gd name="connsiteY48" fmla="*/ 269631 h 485775"/>
              <a:gd name="connsiteX49" fmla="*/ 413471 w 485775"/>
              <a:gd name="connsiteY49" fmla="*/ 261533 h 485775"/>
              <a:gd name="connsiteX50" fmla="*/ 367307 w 485775"/>
              <a:gd name="connsiteY50" fmla="*/ 230553 h 485775"/>
              <a:gd name="connsiteX51" fmla="*/ 339663 w 485775"/>
              <a:gd name="connsiteY51" fmla="*/ 230553 h 485775"/>
              <a:gd name="connsiteX52" fmla="*/ 320687 w 485775"/>
              <a:gd name="connsiteY52" fmla="*/ 249529 h 485775"/>
              <a:gd name="connsiteX53" fmla="*/ 320687 w 485775"/>
              <a:gd name="connsiteY53" fmla="*/ 466799 h 485775"/>
              <a:gd name="connsiteX54" fmla="*/ 339663 w 485775"/>
              <a:gd name="connsiteY54" fmla="*/ 485775 h 485775"/>
              <a:gd name="connsiteX55" fmla="*/ 366292 w 485775"/>
              <a:gd name="connsiteY55" fmla="*/ 485775 h 485775"/>
              <a:gd name="connsiteX56" fmla="*/ 413253 w 485775"/>
              <a:gd name="connsiteY56" fmla="*/ 452716 h 485775"/>
              <a:gd name="connsiteX57" fmla="*/ 417611 w 485775"/>
              <a:gd name="connsiteY57" fmla="*/ 440552 h 485775"/>
              <a:gd name="connsiteX58" fmla="*/ 428848 w 485775"/>
              <a:gd name="connsiteY58" fmla="*/ 432643 h 485775"/>
              <a:gd name="connsiteX59" fmla="*/ 485775 w 485775"/>
              <a:gd name="connsiteY59" fmla="*/ 375717 h 485775"/>
              <a:gd name="connsiteX60" fmla="*/ 485775 w 485775"/>
              <a:gd name="connsiteY60" fmla="*/ 333970 h 485775"/>
              <a:gd name="connsiteX61" fmla="*/ 447824 w 485775"/>
              <a:gd name="connsiteY61" fmla="*/ 375717 h 485775"/>
              <a:gd name="connsiteX62" fmla="*/ 428848 w 485775"/>
              <a:gd name="connsiteY62" fmla="*/ 394692 h 485775"/>
              <a:gd name="connsiteX63" fmla="*/ 381887 w 485775"/>
              <a:gd name="connsiteY63" fmla="*/ 427751 h 485775"/>
              <a:gd name="connsiteX64" fmla="*/ 377525 w 485775"/>
              <a:gd name="connsiteY64" fmla="*/ 439915 h 485775"/>
              <a:gd name="connsiteX65" fmla="*/ 366292 w 485775"/>
              <a:gd name="connsiteY65" fmla="*/ 447824 h 485775"/>
              <a:gd name="connsiteX66" fmla="*/ 358639 w 485775"/>
              <a:gd name="connsiteY66" fmla="*/ 447824 h 485775"/>
              <a:gd name="connsiteX67" fmla="*/ 358639 w 485775"/>
              <a:gd name="connsiteY67" fmla="*/ 268505 h 485775"/>
              <a:gd name="connsiteX68" fmla="*/ 367307 w 485775"/>
              <a:gd name="connsiteY68" fmla="*/ 268505 h 485775"/>
              <a:gd name="connsiteX69" fmla="*/ 378352 w 485775"/>
              <a:gd name="connsiteY69" fmla="*/ 275917 h 485775"/>
              <a:gd name="connsiteX70" fmla="*/ 381669 w 485775"/>
              <a:gd name="connsiteY70" fmla="*/ 284015 h 485775"/>
              <a:gd name="connsiteX71" fmla="*/ 427833 w 485775"/>
              <a:gd name="connsiteY71" fmla="*/ 314995 h 485775"/>
              <a:gd name="connsiteX72" fmla="*/ 428848 w 485775"/>
              <a:gd name="connsiteY72" fmla="*/ 314995 h 485775"/>
              <a:gd name="connsiteX73" fmla="*/ 447824 w 485775"/>
              <a:gd name="connsiteY73" fmla="*/ 33397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85775" h="485775">
                <a:moveTo>
                  <a:pt x="242888" y="37951"/>
                </a:moveTo>
                <a:cubicBezTo>
                  <a:pt x="299403" y="37951"/>
                  <a:pt x="352038" y="60466"/>
                  <a:pt x="391090" y="101345"/>
                </a:cubicBezTo>
                <a:cubicBezTo>
                  <a:pt x="398332" y="108921"/>
                  <a:pt x="410343" y="109195"/>
                  <a:pt x="417919" y="101957"/>
                </a:cubicBezTo>
                <a:cubicBezTo>
                  <a:pt x="425498" y="94719"/>
                  <a:pt x="425772" y="82707"/>
                  <a:pt x="418534" y="75128"/>
                </a:cubicBezTo>
                <a:cubicBezTo>
                  <a:pt x="396093" y="51642"/>
                  <a:pt x="369687" y="33163"/>
                  <a:pt x="340037" y="20213"/>
                </a:cubicBezTo>
                <a:cubicBezTo>
                  <a:pt x="309335" y="6801"/>
                  <a:pt x="276651" y="0"/>
                  <a:pt x="242888" y="0"/>
                </a:cubicBezTo>
                <a:cubicBezTo>
                  <a:pt x="178011" y="0"/>
                  <a:pt x="117015" y="25265"/>
                  <a:pt x="71140" y="71140"/>
                </a:cubicBezTo>
                <a:cubicBezTo>
                  <a:pt x="25265" y="117015"/>
                  <a:pt x="0" y="178011"/>
                  <a:pt x="0" y="242888"/>
                </a:cubicBezTo>
                <a:lnTo>
                  <a:pt x="0" y="375717"/>
                </a:lnTo>
                <a:cubicBezTo>
                  <a:pt x="0" y="407108"/>
                  <a:pt x="25536" y="432643"/>
                  <a:pt x="56927" y="432643"/>
                </a:cubicBezTo>
                <a:cubicBezTo>
                  <a:pt x="61952" y="432643"/>
                  <a:pt x="66466" y="435823"/>
                  <a:pt x="68164" y="440552"/>
                </a:cubicBezTo>
                <a:lnTo>
                  <a:pt x="72522" y="452716"/>
                </a:lnTo>
                <a:cubicBezTo>
                  <a:pt x="79605" y="472488"/>
                  <a:pt x="98480" y="485775"/>
                  <a:pt x="119483" y="485775"/>
                </a:cubicBezTo>
                <a:lnTo>
                  <a:pt x="146112" y="485775"/>
                </a:lnTo>
                <a:cubicBezTo>
                  <a:pt x="156593" y="485775"/>
                  <a:pt x="165088" y="477280"/>
                  <a:pt x="165088" y="466799"/>
                </a:cubicBezTo>
                <a:lnTo>
                  <a:pt x="165088" y="249529"/>
                </a:lnTo>
                <a:cubicBezTo>
                  <a:pt x="165088" y="239048"/>
                  <a:pt x="156593" y="230553"/>
                  <a:pt x="146112" y="230553"/>
                </a:cubicBezTo>
                <a:lnTo>
                  <a:pt x="118468" y="230553"/>
                </a:lnTo>
                <a:cubicBezTo>
                  <a:pt x="98132" y="230553"/>
                  <a:pt x="80009" y="242713"/>
                  <a:pt x="72304" y="261533"/>
                </a:cubicBezTo>
                <a:lnTo>
                  <a:pt x="68987" y="269631"/>
                </a:lnTo>
                <a:cubicBezTo>
                  <a:pt x="67145" y="274134"/>
                  <a:pt x="62808" y="277044"/>
                  <a:pt x="57942" y="277044"/>
                </a:cubicBezTo>
                <a:lnTo>
                  <a:pt x="56927" y="277044"/>
                </a:lnTo>
                <a:cubicBezTo>
                  <a:pt x="50274" y="277044"/>
                  <a:pt x="43892" y="278200"/>
                  <a:pt x="37951" y="280309"/>
                </a:cubicBezTo>
                <a:lnTo>
                  <a:pt x="37951" y="242888"/>
                </a:lnTo>
                <a:cubicBezTo>
                  <a:pt x="37951" y="129886"/>
                  <a:pt x="129886" y="37951"/>
                  <a:pt x="242888" y="37951"/>
                </a:cubicBezTo>
                <a:close/>
                <a:moveTo>
                  <a:pt x="56927" y="314995"/>
                </a:moveTo>
                <a:lnTo>
                  <a:pt x="57942" y="314995"/>
                </a:lnTo>
                <a:cubicBezTo>
                  <a:pt x="78278" y="314995"/>
                  <a:pt x="96401" y="302835"/>
                  <a:pt x="104106" y="284015"/>
                </a:cubicBezTo>
                <a:lnTo>
                  <a:pt x="107423" y="275917"/>
                </a:lnTo>
                <a:cubicBezTo>
                  <a:pt x="109265" y="271414"/>
                  <a:pt x="113602" y="268505"/>
                  <a:pt x="118468" y="268505"/>
                </a:cubicBezTo>
                <a:lnTo>
                  <a:pt x="127136" y="268505"/>
                </a:lnTo>
                <a:lnTo>
                  <a:pt x="127136" y="447824"/>
                </a:lnTo>
                <a:lnTo>
                  <a:pt x="119483" y="447824"/>
                </a:lnTo>
                <a:cubicBezTo>
                  <a:pt x="114458" y="447824"/>
                  <a:pt x="109944" y="444644"/>
                  <a:pt x="108250" y="439915"/>
                </a:cubicBezTo>
                <a:lnTo>
                  <a:pt x="103888" y="427751"/>
                </a:lnTo>
                <a:cubicBezTo>
                  <a:pt x="96801" y="407979"/>
                  <a:pt x="77930" y="394692"/>
                  <a:pt x="56927" y="394692"/>
                </a:cubicBezTo>
                <a:cubicBezTo>
                  <a:pt x="46464" y="394692"/>
                  <a:pt x="37951" y="386179"/>
                  <a:pt x="37951" y="375717"/>
                </a:cubicBezTo>
                <a:lnTo>
                  <a:pt x="37951" y="333970"/>
                </a:lnTo>
                <a:cubicBezTo>
                  <a:pt x="37951" y="323508"/>
                  <a:pt x="46464" y="314995"/>
                  <a:pt x="56927" y="314995"/>
                </a:cubicBezTo>
                <a:close/>
                <a:moveTo>
                  <a:pt x="485775" y="333967"/>
                </a:moveTo>
                <a:lnTo>
                  <a:pt x="485775" y="242888"/>
                </a:lnTo>
                <a:cubicBezTo>
                  <a:pt x="485775" y="214246"/>
                  <a:pt x="480831" y="186198"/>
                  <a:pt x="471087" y="159525"/>
                </a:cubicBezTo>
                <a:cubicBezTo>
                  <a:pt x="467489" y="149681"/>
                  <a:pt x="456596" y="144615"/>
                  <a:pt x="446749" y="148213"/>
                </a:cubicBezTo>
                <a:cubicBezTo>
                  <a:pt x="436905" y="151812"/>
                  <a:pt x="431843" y="162705"/>
                  <a:pt x="435442" y="172548"/>
                </a:cubicBezTo>
                <a:cubicBezTo>
                  <a:pt x="443658" y="195037"/>
                  <a:pt x="447824" y="218701"/>
                  <a:pt x="447824" y="242888"/>
                </a:cubicBezTo>
                <a:lnTo>
                  <a:pt x="447824" y="280309"/>
                </a:lnTo>
                <a:cubicBezTo>
                  <a:pt x="441887" y="278200"/>
                  <a:pt x="435501" y="277044"/>
                  <a:pt x="428848" y="277044"/>
                </a:cubicBezTo>
                <a:lnTo>
                  <a:pt x="427833" y="277044"/>
                </a:lnTo>
                <a:cubicBezTo>
                  <a:pt x="422967" y="277044"/>
                  <a:pt x="418634" y="274134"/>
                  <a:pt x="416788" y="269631"/>
                </a:cubicBezTo>
                <a:lnTo>
                  <a:pt x="413471" y="261533"/>
                </a:lnTo>
                <a:cubicBezTo>
                  <a:pt x="405766" y="242713"/>
                  <a:pt x="387643" y="230553"/>
                  <a:pt x="367307" y="230553"/>
                </a:cubicBezTo>
                <a:lnTo>
                  <a:pt x="339663" y="230553"/>
                </a:lnTo>
                <a:cubicBezTo>
                  <a:pt x="329182" y="230553"/>
                  <a:pt x="320687" y="239048"/>
                  <a:pt x="320687" y="249529"/>
                </a:cubicBezTo>
                <a:lnTo>
                  <a:pt x="320687" y="466799"/>
                </a:lnTo>
                <a:cubicBezTo>
                  <a:pt x="320687" y="477280"/>
                  <a:pt x="329182" y="485775"/>
                  <a:pt x="339663" y="485775"/>
                </a:cubicBezTo>
                <a:lnTo>
                  <a:pt x="366292" y="485775"/>
                </a:lnTo>
                <a:cubicBezTo>
                  <a:pt x="387295" y="485775"/>
                  <a:pt x="406167" y="472488"/>
                  <a:pt x="413253" y="452716"/>
                </a:cubicBezTo>
                <a:lnTo>
                  <a:pt x="417611" y="440552"/>
                </a:lnTo>
                <a:cubicBezTo>
                  <a:pt x="419309" y="435823"/>
                  <a:pt x="423823" y="432643"/>
                  <a:pt x="428848" y="432643"/>
                </a:cubicBezTo>
                <a:cubicBezTo>
                  <a:pt x="460240" y="432643"/>
                  <a:pt x="485775" y="407108"/>
                  <a:pt x="485775" y="375717"/>
                </a:cubicBezTo>
                <a:lnTo>
                  <a:pt x="485775" y="333970"/>
                </a:lnTo>
                <a:close/>
                <a:moveTo>
                  <a:pt x="447824" y="375717"/>
                </a:moveTo>
                <a:cubicBezTo>
                  <a:pt x="447824" y="386179"/>
                  <a:pt x="439311" y="394692"/>
                  <a:pt x="428848" y="394692"/>
                </a:cubicBezTo>
                <a:cubicBezTo>
                  <a:pt x="407845" y="394692"/>
                  <a:pt x="388974" y="407979"/>
                  <a:pt x="381887" y="427751"/>
                </a:cubicBezTo>
                <a:lnTo>
                  <a:pt x="377525" y="439915"/>
                </a:lnTo>
                <a:cubicBezTo>
                  <a:pt x="375832" y="444644"/>
                  <a:pt x="371317" y="447824"/>
                  <a:pt x="366292" y="447824"/>
                </a:cubicBezTo>
                <a:lnTo>
                  <a:pt x="358639" y="447824"/>
                </a:lnTo>
                <a:lnTo>
                  <a:pt x="358639" y="268505"/>
                </a:lnTo>
                <a:lnTo>
                  <a:pt x="367307" y="268505"/>
                </a:lnTo>
                <a:cubicBezTo>
                  <a:pt x="372174" y="268505"/>
                  <a:pt x="376510" y="271414"/>
                  <a:pt x="378352" y="275917"/>
                </a:cubicBezTo>
                <a:lnTo>
                  <a:pt x="381669" y="284015"/>
                </a:lnTo>
                <a:cubicBezTo>
                  <a:pt x="389374" y="302835"/>
                  <a:pt x="407497" y="314995"/>
                  <a:pt x="427833" y="314995"/>
                </a:cubicBezTo>
                <a:lnTo>
                  <a:pt x="428848" y="314995"/>
                </a:lnTo>
                <a:cubicBezTo>
                  <a:pt x="439311" y="314995"/>
                  <a:pt x="447824" y="323508"/>
                  <a:pt x="447824" y="333970"/>
                </a:cubicBezTo>
                <a:close/>
              </a:path>
            </a:pathLst>
          </a:custGeom>
          <a:solidFill>
            <a:schemeClr val="bg1"/>
          </a:solidFill>
          <a:ln w="949" cap="flat">
            <a:noFill/>
            <a:prstDash val="solid"/>
            <a:miter/>
          </a:ln>
        </p:spPr>
        <p:txBody>
          <a:bodyPr rtlCol="0" anchor="ctr"/>
          <a:lstStyle/>
          <a:p>
            <a:endParaRPr lang="en-ID"/>
          </a:p>
        </p:txBody>
      </p:sp>
      <p:sp>
        <p:nvSpPr>
          <p:cNvPr id="36" name="Icon 33">
            <a:extLst>
              <a:ext uri="{FF2B5EF4-FFF2-40B4-BE49-F238E27FC236}">
                <a16:creationId xmlns:a16="http://schemas.microsoft.com/office/drawing/2014/main" id="{6B2CC05E-CB10-4F83-938B-0AEDF28902AC}"/>
              </a:ext>
            </a:extLst>
          </p:cNvPr>
          <p:cNvSpPr/>
          <p:nvPr/>
        </p:nvSpPr>
        <p:spPr>
          <a:xfrm>
            <a:off x="1821124" y="3719859"/>
            <a:ext cx="317499" cy="317500"/>
          </a:xfrm>
          <a:custGeom>
            <a:avLst/>
            <a:gdLst>
              <a:gd name="connsiteX0" fmla="*/ 242887 w 485774"/>
              <a:gd name="connsiteY0" fmla="*/ 280839 h 485775"/>
              <a:gd name="connsiteX1" fmla="*/ 204936 w 485774"/>
              <a:gd name="connsiteY1" fmla="*/ 242888 h 485775"/>
              <a:gd name="connsiteX2" fmla="*/ 223912 w 485774"/>
              <a:gd name="connsiteY2" fmla="*/ 210025 h 485775"/>
              <a:gd name="connsiteX3" fmla="*/ 223912 w 485774"/>
              <a:gd name="connsiteY3" fmla="*/ 94878 h 485775"/>
              <a:gd name="connsiteX4" fmla="*/ 242887 w 485774"/>
              <a:gd name="connsiteY4" fmla="*/ 75902 h 485775"/>
              <a:gd name="connsiteX5" fmla="*/ 261863 w 485774"/>
              <a:gd name="connsiteY5" fmla="*/ 94878 h 485775"/>
              <a:gd name="connsiteX6" fmla="*/ 261863 w 485774"/>
              <a:gd name="connsiteY6" fmla="*/ 210025 h 485775"/>
              <a:gd name="connsiteX7" fmla="*/ 280838 w 485774"/>
              <a:gd name="connsiteY7" fmla="*/ 242888 h 485775"/>
              <a:gd name="connsiteX8" fmla="*/ 279545 w 485774"/>
              <a:gd name="connsiteY8" fmla="*/ 252713 h 485775"/>
              <a:gd name="connsiteX9" fmla="*/ 329834 w 485774"/>
              <a:gd name="connsiteY9" fmla="*/ 303002 h 485775"/>
              <a:gd name="connsiteX10" fmla="*/ 329834 w 485774"/>
              <a:gd name="connsiteY10" fmla="*/ 329834 h 485775"/>
              <a:gd name="connsiteX11" fmla="*/ 316418 w 485774"/>
              <a:gd name="connsiteY11" fmla="*/ 335393 h 485775"/>
              <a:gd name="connsiteX12" fmla="*/ 303001 w 485774"/>
              <a:gd name="connsiteY12" fmla="*/ 329834 h 485775"/>
              <a:gd name="connsiteX13" fmla="*/ 252712 w 485774"/>
              <a:gd name="connsiteY13" fmla="*/ 279549 h 485775"/>
              <a:gd name="connsiteX14" fmla="*/ 242887 w 485774"/>
              <a:gd name="connsiteY14" fmla="*/ 280839 h 485775"/>
              <a:gd name="connsiteX15" fmla="*/ 414761 w 485774"/>
              <a:gd name="connsiteY15" fmla="*/ 71266 h 485775"/>
              <a:gd name="connsiteX16" fmla="*/ 243269 w 485774"/>
              <a:gd name="connsiteY16" fmla="*/ 0 h 485775"/>
              <a:gd name="connsiteX17" fmla="*/ 242891 w 485774"/>
              <a:gd name="connsiteY17" fmla="*/ 0 h 485775"/>
              <a:gd name="connsiteX18" fmla="*/ 11 w 485774"/>
              <a:gd name="connsiteY18" fmla="*/ 240534 h 485775"/>
              <a:gd name="connsiteX19" fmla="*/ 54458 w 485774"/>
              <a:gd name="connsiteY19" fmla="*/ 396160 h 485775"/>
              <a:gd name="connsiteX20" fmla="*/ 54432 w 485774"/>
              <a:gd name="connsiteY20" fmla="*/ 398762 h 485775"/>
              <a:gd name="connsiteX21" fmla="*/ 21666 w 485774"/>
              <a:gd name="connsiteY21" fmla="*/ 431406 h 485775"/>
              <a:gd name="connsiteX22" fmla="*/ 14776 w 485774"/>
              <a:gd name="connsiteY22" fmla="*/ 466043 h 485775"/>
              <a:gd name="connsiteX23" fmla="*/ 44170 w 485774"/>
              <a:gd name="connsiteY23" fmla="*/ 485719 h 485775"/>
              <a:gd name="connsiteX24" fmla="*/ 130179 w 485774"/>
              <a:gd name="connsiteY24" fmla="*/ 485775 h 485775"/>
              <a:gd name="connsiteX25" fmla="*/ 130212 w 485774"/>
              <a:gd name="connsiteY25" fmla="*/ 485775 h 485775"/>
              <a:gd name="connsiteX26" fmla="*/ 163590 w 485774"/>
              <a:gd name="connsiteY26" fmla="*/ 471947 h 485775"/>
              <a:gd name="connsiteX27" fmla="*/ 177422 w 485774"/>
              <a:gd name="connsiteY27" fmla="*/ 438536 h 485775"/>
              <a:gd name="connsiteX28" fmla="*/ 177373 w 485774"/>
              <a:gd name="connsiteY28" fmla="*/ 352516 h 485775"/>
              <a:gd name="connsiteX29" fmla="*/ 157697 w 485774"/>
              <a:gd name="connsiteY29" fmla="*/ 323130 h 485775"/>
              <a:gd name="connsiteX30" fmla="*/ 123059 w 485774"/>
              <a:gd name="connsiteY30" fmla="*/ 330020 h 485775"/>
              <a:gd name="connsiteX31" fmla="*/ 122911 w 485774"/>
              <a:gd name="connsiteY31" fmla="*/ 330168 h 485775"/>
              <a:gd name="connsiteX32" fmla="*/ 115469 w 485774"/>
              <a:gd name="connsiteY32" fmla="*/ 337780 h 485775"/>
              <a:gd name="connsiteX33" fmla="*/ 115766 w 485774"/>
              <a:gd name="connsiteY33" fmla="*/ 364613 h 485775"/>
              <a:gd name="connsiteX34" fmla="*/ 139430 w 485774"/>
              <a:gd name="connsiteY34" fmla="*/ 366926 h 485775"/>
              <a:gd name="connsiteX35" fmla="*/ 139470 w 485774"/>
              <a:gd name="connsiteY35" fmla="*/ 438558 h 485775"/>
              <a:gd name="connsiteX36" fmla="*/ 136757 w 485774"/>
              <a:gd name="connsiteY36" fmla="*/ 445111 h 485775"/>
              <a:gd name="connsiteX37" fmla="*/ 130212 w 485774"/>
              <a:gd name="connsiteY37" fmla="*/ 447824 h 485775"/>
              <a:gd name="connsiteX38" fmla="*/ 130205 w 485774"/>
              <a:gd name="connsiteY38" fmla="*/ 447824 h 485775"/>
              <a:gd name="connsiteX39" fmla="*/ 59006 w 485774"/>
              <a:gd name="connsiteY39" fmla="*/ 447776 h 485775"/>
              <a:gd name="connsiteX40" fmla="*/ 81243 w 485774"/>
              <a:gd name="connsiteY40" fmla="*/ 425624 h 485775"/>
              <a:gd name="connsiteX41" fmla="*/ 83885 w 485774"/>
              <a:gd name="connsiteY41" fmla="*/ 372196 h 485775"/>
              <a:gd name="connsiteX42" fmla="*/ 37958 w 485774"/>
              <a:gd name="connsiteY42" fmla="*/ 240894 h 485775"/>
              <a:gd name="connsiteX43" fmla="*/ 242891 w 485774"/>
              <a:gd name="connsiteY43" fmla="*/ 37951 h 485775"/>
              <a:gd name="connsiteX44" fmla="*/ 243210 w 485774"/>
              <a:gd name="connsiteY44" fmla="*/ 37951 h 485775"/>
              <a:gd name="connsiteX45" fmla="*/ 447824 w 485774"/>
              <a:gd name="connsiteY45" fmla="*/ 242888 h 485775"/>
              <a:gd name="connsiteX46" fmla="*/ 413075 w 485774"/>
              <a:gd name="connsiteY46" fmla="*/ 356634 h 485775"/>
              <a:gd name="connsiteX47" fmla="*/ 418300 w 485774"/>
              <a:gd name="connsiteY47" fmla="*/ 382955 h 485775"/>
              <a:gd name="connsiteX48" fmla="*/ 444622 w 485774"/>
              <a:gd name="connsiteY48" fmla="*/ 377725 h 485775"/>
              <a:gd name="connsiteX49" fmla="*/ 485775 w 485774"/>
              <a:gd name="connsiteY49" fmla="*/ 242888 h 485775"/>
              <a:gd name="connsiteX50" fmla="*/ 414761 w 485774"/>
              <a:gd name="connsiteY50" fmla="*/ 71266 h 485775"/>
              <a:gd name="connsiteX51" fmla="*/ 348902 w 485774"/>
              <a:gd name="connsiteY51" fmla="*/ 418312 h 485775"/>
              <a:gd name="connsiteX52" fmla="*/ 242887 w 485774"/>
              <a:gd name="connsiteY52" fmla="*/ 447824 h 485775"/>
              <a:gd name="connsiteX53" fmla="*/ 223912 w 485774"/>
              <a:gd name="connsiteY53" fmla="*/ 466799 h 485775"/>
              <a:gd name="connsiteX54" fmla="*/ 242887 w 485774"/>
              <a:gd name="connsiteY54" fmla="*/ 485775 h 485775"/>
              <a:gd name="connsiteX55" fmla="*/ 368563 w 485774"/>
              <a:gd name="connsiteY55" fmla="*/ 450770 h 485775"/>
              <a:gd name="connsiteX56" fmla="*/ 374964 w 485774"/>
              <a:gd name="connsiteY56" fmla="*/ 424708 h 485775"/>
              <a:gd name="connsiteX57" fmla="*/ 348902 w 485774"/>
              <a:gd name="connsiteY57" fmla="*/ 418312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85774" h="485775">
                <a:moveTo>
                  <a:pt x="242887" y="280839"/>
                </a:moveTo>
                <a:cubicBezTo>
                  <a:pt x="221929" y="280839"/>
                  <a:pt x="204936" y="263846"/>
                  <a:pt x="204936" y="242888"/>
                </a:cubicBezTo>
                <a:cubicBezTo>
                  <a:pt x="204936" y="228841"/>
                  <a:pt x="212571" y="216589"/>
                  <a:pt x="223912" y="210025"/>
                </a:cubicBezTo>
                <a:lnTo>
                  <a:pt x="223912" y="94878"/>
                </a:lnTo>
                <a:cubicBezTo>
                  <a:pt x="223912" y="84397"/>
                  <a:pt x="232406" y="75902"/>
                  <a:pt x="242887" y="75902"/>
                </a:cubicBezTo>
                <a:cubicBezTo>
                  <a:pt x="253368" y="75902"/>
                  <a:pt x="261863" y="84397"/>
                  <a:pt x="261863" y="94878"/>
                </a:cubicBezTo>
                <a:lnTo>
                  <a:pt x="261863" y="210025"/>
                </a:lnTo>
                <a:cubicBezTo>
                  <a:pt x="273204" y="216589"/>
                  <a:pt x="280838" y="228841"/>
                  <a:pt x="280838" y="242888"/>
                </a:cubicBezTo>
                <a:cubicBezTo>
                  <a:pt x="280838" y="246286"/>
                  <a:pt x="280383" y="249577"/>
                  <a:pt x="279545" y="252713"/>
                </a:cubicBezTo>
                <a:lnTo>
                  <a:pt x="329834" y="303002"/>
                </a:lnTo>
                <a:cubicBezTo>
                  <a:pt x="337246" y="310410"/>
                  <a:pt x="337246" y="322426"/>
                  <a:pt x="329834" y="329834"/>
                </a:cubicBezTo>
                <a:cubicBezTo>
                  <a:pt x="326132" y="333540"/>
                  <a:pt x="321273" y="335393"/>
                  <a:pt x="316418" y="335393"/>
                </a:cubicBezTo>
                <a:cubicBezTo>
                  <a:pt x="311559" y="335393"/>
                  <a:pt x="306704" y="333540"/>
                  <a:pt x="303001" y="329834"/>
                </a:cubicBezTo>
                <a:lnTo>
                  <a:pt x="252712" y="279549"/>
                </a:lnTo>
                <a:cubicBezTo>
                  <a:pt x="249577" y="280387"/>
                  <a:pt x="246286" y="280839"/>
                  <a:pt x="242887" y="280839"/>
                </a:cubicBezTo>
                <a:close/>
                <a:moveTo>
                  <a:pt x="414761" y="71266"/>
                </a:moveTo>
                <a:cubicBezTo>
                  <a:pt x="368971" y="25409"/>
                  <a:pt x="308068" y="100"/>
                  <a:pt x="243269" y="0"/>
                </a:cubicBezTo>
                <a:cubicBezTo>
                  <a:pt x="243139" y="0"/>
                  <a:pt x="243021" y="0"/>
                  <a:pt x="242891" y="0"/>
                </a:cubicBezTo>
                <a:cubicBezTo>
                  <a:pt x="110192" y="0"/>
                  <a:pt x="1267" y="107827"/>
                  <a:pt x="11" y="240534"/>
                </a:cubicBezTo>
                <a:cubicBezTo>
                  <a:pt x="-526" y="297116"/>
                  <a:pt x="18812" y="352383"/>
                  <a:pt x="54458" y="396160"/>
                </a:cubicBezTo>
                <a:cubicBezTo>
                  <a:pt x="55118" y="396968"/>
                  <a:pt x="55096" y="398098"/>
                  <a:pt x="54432" y="398762"/>
                </a:cubicBezTo>
                <a:lnTo>
                  <a:pt x="21666" y="431406"/>
                </a:lnTo>
                <a:cubicBezTo>
                  <a:pt x="12549" y="440523"/>
                  <a:pt x="9843" y="454121"/>
                  <a:pt x="14776" y="466043"/>
                </a:cubicBezTo>
                <a:cubicBezTo>
                  <a:pt x="19713" y="477981"/>
                  <a:pt x="31247" y="485705"/>
                  <a:pt x="44170" y="485719"/>
                </a:cubicBezTo>
                <a:lnTo>
                  <a:pt x="130179" y="485775"/>
                </a:lnTo>
                <a:lnTo>
                  <a:pt x="130212" y="485775"/>
                </a:lnTo>
                <a:cubicBezTo>
                  <a:pt x="142821" y="485775"/>
                  <a:pt x="154673" y="480864"/>
                  <a:pt x="163590" y="471947"/>
                </a:cubicBezTo>
                <a:cubicBezTo>
                  <a:pt x="172518" y="463023"/>
                  <a:pt x="177429" y="451159"/>
                  <a:pt x="177422" y="438536"/>
                </a:cubicBezTo>
                <a:lnTo>
                  <a:pt x="177373" y="352516"/>
                </a:lnTo>
                <a:cubicBezTo>
                  <a:pt x="177359" y="339600"/>
                  <a:pt x="169635" y="328066"/>
                  <a:pt x="157697" y="323130"/>
                </a:cubicBezTo>
                <a:cubicBezTo>
                  <a:pt x="145775" y="318197"/>
                  <a:pt x="132177" y="320902"/>
                  <a:pt x="123059" y="330020"/>
                </a:cubicBezTo>
                <a:cubicBezTo>
                  <a:pt x="123011" y="330068"/>
                  <a:pt x="122959" y="330120"/>
                  <a:pt x="122911" y="330168"/>
                </a:cubicBezTo>
                <a:lnTo>
                  <a:pt x="115469" y="337780"/>
                </a:lnTo>
                <a:cubicBezTo>
                  <a:pt x="108138" y="345270"/>
                  <a:pt x="108272" y="357282"/>
                  <a:pt x="115766" y="364613"/>
                </a:cubicBezTo>
                <a:cubicBezTo>
                  <a:pt x="122255" y="370962"/>
                  <a:pt x="132136" y="371710"/>
                  <a:pt x="139430" y="366926"/>
                </a:cubicBezTo>
                <a:lnTo>
                  <a:pt x="139470" y="438558"/>
                </a:lnTo>
                <a:cubicBezTo>
                  <a:pt x="139470" y="441898"/>
                  <a:pt x="137773" y="444099"/>
                  <a:pt x="136757" y="445111"/>
                </a:cubicBezTo>
                <a:cubicBezTo>
                  <a:pt x="135746" y="446126"/>
                  <a:pt x="133548" y="447824"/>
                  <a:pt x="130212" y="447824"/>
                </a:cubicBezTo>
                <a:cubicBezTo>
                  <a:pt x="130209" y="447824"/>
                  <a:pt x="130205" y="447824"/>
                  <a:pt x="130205" y="447824"/>
                </a:cubicBezTo>
                <a:lnTo>
                  <a:pt x="59006" y="447776"/>
                </a:lnTo>
                <a:lnTo>
                  <a:pt x="81243" y="425624"/>
                </a:lnTo>
                <a:cubicBezTo>
                  <a:pt x="95745" y="411122"/>
                  <a:pt x="96879" y="388151"/>
                  <a:pt x="83885" y="372196"/>
                </a:cubicBezTo>
                <a:cubicBezTo>
                  <a:pt x="53817" y="335271"/>
                  <a:pt x="37506" y="288640"/>
                  <a:pt x="37958" y="240894"/>
                </a:cubicBezTo>
                <a:cubicBezTo>
                  <a:pt x="39022" y="128919"/>
                  <a:pt x="130917" y="37951"/>
                  <a:pt x="242891" y="37951"/>
                </a:cubicBezTo>
                <a:lnTo>
                  <a:pt x="243210" y="37951"/>
                </a:lnTo>
                <a:cubicBezTo>
                  <a:pt x="356033" y="38125"/>
                  <a:pt x="447824" y="130061"/>
                  <a:pt x="447824" y="242888"/>
                </a:cubicBezTo>
                <a:cubicBezTo>
                  <a:pt x="447824" y="283296"/>
                  <a:pt x="435808" y="322629"/>
                  <a:pt x="413075" y="356634"/>
                </a:cubicBezTo>
                <a:cubicBezTo>
                  <a:pt x="407248" y="365343"/>
                  <a:pt x="409591" y="377129"/>
                  <a:pt x="418300" y="382955"/>
                </a:cubicBezTo>
                <a:cubicBezTo>
                  <a:pt x="427010" y="388777"/>
                  <a:pt x="438799" y="386439"/>
                  <a:pt x="444622" y="377725"/>
                </a:cubicBezTo>
                <a:cubicBezTo>
                  <a:pt x="471543" y="337458"/>
                  <a:pt x="485775" y="290831"/>
                  <a:pt x="485775" y="242888"/>
                </a:cubicBezTo>
                <a:cubicBezTo>
                  <a:pt x="485775" y="178078"/>
                  <a:pt x="460554" y="117126"/>
                  <a:pt x="414761" y="71266"/>
                </a:cubicBezTo>
                <a:close/>
                <a:moveTo>
                  <a:pt x="348902" y="418312"/>
                </a:moveTo>
                <a:cubicBezTo>
                  <a:pt x="317026" y="437617"/>
                  <a:pt x="280368" y="447824"/>
                  <a:pt x="242887" y="447824"/>
                </a:cubicBezTo>
                <a:cubicBezTo>
                  <a:pt x="232406" y="447824"/>
                  <a:pt x="223912" y="456318"/>
                  <a:pt x="223912" y="466799"/>
                </a:cubicBezTo>
                <a:cubicBezTo>
                  <a:pt x="223912" y="477280"/>
                  <a:pt x="232406" y="485775"/>
                  <a:pt x="242887" y="485775"/>
                </a:cubicBezTo>
                <a:cubicBezTo>
                  <a:pt x="287302" y="485775"/>
                  <a:pt x="330761" y="473671"/>
                  <a:pt x="368563" y="450770"/>
                </a:cubicBezTo>
                <a:cubicBezTo>
                  <a:pt x="377529" y="445341"/>
                  <a:pt x="380394" y="433674"/>
                  <a:pt x="374964" y="424708"/>
                </a:cubicBezTo>
                <a:cubicBezTo>
                  <a:pt x="369531" y="415747"/>
                  <a:pt x="357864" y="412882"/>
                  <a:pt x="348902" y="418312"/>
                </a:cubicBezTo>
                <a:close/>
              </a:path>
            </a:pathLst>
          </a:custGeom>
          <a:solidFill>
            <a:schemeClr val="bg1"/>
          </a:solidFill>
          <a:ln w="949" cap="flat">
            <a:noFill/>
            <a:prstDash val="solid"/>
            <a:miter/>
          </a:ln>
        </p:spPr>
        <p:txBody>
          <a:bodyPr rtlCol="0" anchor="ctr"/>
          <a:lstStyle/>
          <a:p>
            <a:endParaRPr lang="en-ID"/>
          </a:p>
        </p:txBody>
      </p:sp>
      <p:sp>
        <p:nvSpPr>
          <p:cNvPr id="47" name="Shape">
            <a:extLst>
              <a:ext uri="{FF2B5EF4-FFF2-40B4-BE49-F238E27FC236}">
                <a16:creationId xmlns:a16="http://schemas.microsoft.com/office/drawing/2014/main" id="{14E9BA0F-4A6E-453D-8A46-E4C169F2AA6B}"/>
              </a:ext>
            </a:extLst>
          </p:cNvPr>
          <p:cNvSpPr>
            <a:spLocks noChangeAspect="1"/>
          </p:cNvSpPr>
          <p:nvPr/>
        </p:nvSpPr>
        <p:spPr>
          <a:xfrm>
            <a:off x="1508646" y="2152333"/>
            <a:ext cx="942454" cy="942452"/>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7" name="Icon 36">
            <a:extLst>
              <a:ext uri="{FF2B5EF4-FFF2-40B4-BE49-F238E27FC236}">
                <a16:creationId xmlns:a16="http://schemas.microsoft.com/office/drawing/2014/main" id="{D711024A-CC54-4A60-BE31-B93269721238}"/>
              </a:ext>
            </a:extLst>
          </p:cNvPr>
          <p:cNvSpPr/>
          <p:nvPr/>
        </p:nvSpPr>
        <p:spPr>
          <a:xfrm>
            <a:off x="1821123" y="2464808"/>
            <a:ext cx="317500" cy="317500"/>
          </a:xfrm>
          <a:custGeom>
            <a:avLst/>
            <a:gdLst>
              <a:gd name="connsiteX0" fmla="*/ 161292 w 485775"/>
              <a:gd name="connsiteY0" fmla="*/ 373819 h 485775"/>
              <a:gd name="connsiteX1" fmla="*/ 180268 w 485775"/>
              <a:gd name="connsiteY1" fmla="*/ 392795 h 485775"/>
              <a:gd name="connsiteX2" fmla="*/ 161292 w 485775"/>
              <a:gd name="connsiteY2" fmla="*/ 411770 h 485775"/>
              <a:gd name="connsiteX3" fmla="*/ 142317 w 485775"/>
              <a:gd name="connsiteY3" fmla="*/ 392795 h 485775"/>
              <a:gd name="connsiteX4" fmla="*/ 161292 w 485775"/>
              <a:gd name="connsiteY4" fmla="*/ 373819 h 485775"/>
              <a:gd name="connsiteX5" fmla="*/ 94878 w 485775"/>
              <a:gd name="connsiteY5" fmla="*/ 373819 h 485775"/>
              <a:gd name="connsiteX6" fmla="*/ 113854 w 485775"/>
              <a:gd name="connsiteY6" fmla="*/ 392795 h 485775"/>
              <a:gd name="connsiteX7" fmla="*/ 94878 w 485775"/>
              <a:gd name="connsiteY7" fmla="*/ 411770 h 485775"/>
              <a:gd name="connsiteX8" fmla="*/ 75902 w 485775"/>
              <a:gd name="connsiteY8" fmla="*/ 392795 h 485775"/>
              <a:gd name="connsiteX9" fmla="*/ 94878 w 485775"/>
              <a:gd name="connsiteY9" fmla="*/ 373819 h 485775"/>
              <a:gd name="connsiteX10" fmla="*/ 161292 w 485775"/>
              <a:gd name="connsiteY10" fmla="*/ 222963 h 485775"/>
              <a:gd name="connsiteX11" fmla="*/ 180268 w 485775"/>
              <a:gd name="connsiteY11" fmla="*/ 241939 h 485775"/>
              <a:gd name="connsiteX12" fmla="*/ 161292 w 485775"/>
              <a:gd name="connsiteY12" fmla="*/ 260914 h 485775"/>
              <a:gd name="connsiteX13" fmla="*/ 142317 w 485775"/>
              <a:gd name="connsiteY13" fmla="*/ 241939 h 485775"/>
              <a:gd name="connsiteX14" fmla="*/ 161292 w 485775"/>
              <a:gd name="connsiteY14" fmla="*/ 222963 h 485775"/>
              <a:gd name="connsiteX15" fmla="*/ 94878 w 485775"/>
              <a:gd name="connsiteY15" fmla="*/ 222963 h 485775"/>
              <a:gd name="connsiteX16" fmla="*/ 113854 w 485775"/>
              <a:gd name="connsiteY16" fmla="*/ 241939 h 485775"/>
              <a:gd name="connsiteX17" fmla="*/ 94878 w 485775"/>
              <a:gd name="connsiteY17" fmla="*/ 260914 h 485775"/>
              <a:gd name="connsiteX18" fmla="*/ 75902 w 485775"/>
              <a:gd name="connsiteY18" fmla="*/ 241939 h 485775"/>
              <a:gd name="connsiteX19" fmla="*/ 94878 w 485775"/>
              <a:gd name="connsiteY19" fmla="*/ 222963 h 485775"/>
              <a:gd name="connsiteX20" fmla="*/ 161292 w 485775"/>
              <a:gd name="connsiteY20" fmla="*/ 74005 h 485775"/>
              <a:gd name="connsiteX21" fmla="*/ 180268 w 485775"/>
              <a:gd name="connsiteY21" fmla="*/ 92980 h 485775"/>
              <a:gd name="connsiteX22" fmla="*/ 161292 w 485775"/>
              <a:gd name="connsiteY22" fmla="*/ 111956 h 485775"/>
              <a:gd name="connsiteX23" fmla="*/ 142317 w 485775"/>
              <a:gd name="connsiteY23" fmla="*/ 92980 h 485775"/>
              <a:gd name="connsiteX24" fmla="*/ 161292 w 485775"/>
              <a:gd name="connsiteY24" fmla="*/ 74005 h 485775"/>
              <a:gd name="connsiteX25" fmla="*/ 94878 w 485775"/>
              <a:gd name="connsiteY25" fmla="*/ 74005 h 485775"/>
              <a:gd name="connsiteX26" fmla="*/ 113854 w 485775"/>
              <a:gd name="connsiteY26" fmla="*/ 92980 h 485775"/>
              <a:gd name="connsiteX27" fmla="*/ 94878 w 485775"/>
              <a:gd name="connsiteY27" fmla="*/ 111956 h 485775"/>
              <a:gd name="connsiteX28" fmla="*/ 75902 w 485775"/>
              <a:gd name="connsiteY28" fmla="*/ 92980 h 485775"/>
              <a:gd name="connsiteX29" fmla="*/ 94878 w 485775"/>
              <a:gd name="connsiteY29" fmla="*/ 74005 h 485775"/>
              <a:gd name="connsiteX30" fmla="*/ 74005 w 485775"/>
              <a:gd name="connsiteY30" fmla="*/ 0 h 485775"/>
              <a:gd name="connsiteX31" fmla="*/ 411770 w 485775"/>
              <a:gd name="connsiteY31" fmla="*/ 0 h 485775"/>
              <a:gd name="connsiteX32" fmla="*/ 485775 w 485775"/>
              <a:gd name="connsiteY32" fmla="*/ 74005 h 485775"/>
              <a:gd name="connsiteX33" fmla="*/ 485775 w 485775"/>
              <a:gd name="connsiteY33" fmla="*/ 111956 h 485775"/>
              <a:gd name="connsiteX34" fmla="*/ 461188 w 485775"/>
              <a:gd name="connsiteY34" fmla="*/ 166985 h 485775"/>
              <a:gd name="connsiteX35" fmla="*/ 485775 w 485775"/>
              <a:gd name="connsiteY35" fmla="*/ 222014 h 485775"/>
              <a:gd name="connsiteX36" fmla="*/ 485775 w 485775"/>
              <a:gd name="connsiteY36" fmla="*/ 263761 h 485775"/>
              <a:gd name="connsiteX37" fmla="*/ 461188 w 485775"/>
              <a:gd name="connsiteY37" fmla="*/ 318790 h 485775"/>
              <a:gd name="connsiteX38" fmla="*/ 485775 w 485775"/>
              <a:gd name="connsiteY38" fmla="*/ 373819 h 485775"/>
              <a:gd name="connsiteX39" fmla="*/ 485775 w 485775"/>
              <a:gd name="connsiteY39" fmla="*/ 411770 h 485775"/>
              <a:gd name="connsiteX40" fmla="*/ 466799 w 485775"/>
              <a:gd name="connsiteY40" fmla="*/ 430746 h 485775"/>
              <a:gd name="connsiteX41" fmla="*/ 447824 w 485775"/>
              <a:gd name="connsiteY41" fmla="*/ 411770 h 485775"/>
              <a:gd name="connsiteX42" fmla="*/ 447824 w 485775"/>
              <a:gd name="connsiteY42" fmla="*/ 373819 h 485775"/>
              <a:gd name="connsiteX43" fmla="*/ 411770 w 485775"/>
              <a:gd name="connsiteY43" fmla="*/ 337765 h 485775"/>
              <a:gd name="connsiteX44" fmla="*/ 392795 w 485775"/>
              <a:gd name="connsiteY44" fmla="*/ 318790 h 485775"/>
              <a:gd name="connsiteX45" fmla="*/ 411770 w 485775"/>
              <a:gd name="connsiteY45" fmla="*/ 299814 h 485775"/>
              <a:gd name="connsiteX46" fmla="*/ 447824 w 485775"/>
              <a:gd name="connsiteY46" fmla="*/ 263761 h 485775"/>
              <a:gd name="connsiteX47" fmla="*/ 447824 w 485775"/>
              <a:gd name="connsiteY47" fmla="*/ 222014 h 485775"/>
              <a:gd name="connsiteX48" fmla="*/ 411770 w 485775"/>
              <a:gd name="connsiteY48" fmla="*/ 185961 h 485775"/>
              <a:gd name="connsiteX49" fmla="*/ 392795 w 485775"/>
              <a:gd name="connsiteY49" fmla="*/ 166985 h 485775"/>
              <a:gd name="connsiteX50" fmla="*/ 411770 w 485775"/>
              <a:gd name="connsiteY50" fmla="*/ 148010 h 485775"/>
              <a:gd name="connsiteX51" fmla="*/ 447824 w 485775"/>
              <a:gd name="connsiteY51" fmla="*/ 111956 h 485775"/>
              <a:gd name="connsiteX52" fmla="*/ 447824 w 485775"/>
              <a:gd name="connsiteY52" fmla="*/ 74005 h 485775"/>
              <a:gd name="connsiteX53" fmla="*/ 411770 w 485775"/>
              <a:gd name="connsiteY53" fmla="*/ 37951 h 485775"/>
              <a:gd name="connsiteX54" fmla="*/ 74005 w 485775"/>
              <a:gd name="connsiteY54" fmla="*/ 37951 h 485775"/>
              <a:gd name="connsiteX55" fmla="*/ 37951 w 485775"/>
              <a:gd name="connsiteY55" fmla="*/ 74005 h 485775"/>
              <a:gd name="connsiteX56" fmla="*/ 37951 w 485775"/>
              <a:gd name="connsiteY56" fmla="*/ 111956 h 485775"/>
              <a:gd name="connsiteX57" fmla="*/ 74005 w 485775"/>
              <a:gd name="connsiteY57" fmla="*/ 148010 h 485775"/>
              <a:gd name="connsiteX58" fmla="*/ 74639 w 485775"/>
              <a:gd name="connsiteY58" fmla="*/ 148043 h 485775"/>
              <a:gd name="connsiteX59" fmla="*/ 75902 w 485775"/>
              <a:gd name="connsiteY59" fmla="*/ 148010 h 485775"/>
              <a:gd name="connsiteX60" fmla="*/ 316892 w 485775"/>
              <a:gd name="connsiteY60" fmla="*/ 148010 h 485775"/>
              <a:gd name="connsiteX61" fmla="*/ 335868 w 485775"/>
              <a:gd name="connsiteY61" fmla="*/ 166985 h 485775"/>
              <a:gd name="connsiteX62" fmla="*/ 316892 w 485775"/>
              <a:gd name="connsiteY62" fmla="*/ 185961 h 485775"/>
              <a:gd name="connsiteX63" fmla="*/ 75902 w 485775"/>
              <a:gd name="connsiteY63" fmla="*/ 185961 h 485775"/>
              <a:gd name="connsiteX64" fmla="*/ 37951 w 485775"/>
              <a:gd name="connsiteY64" fmla="*/ 223912 h 485775"/>
              <a:gd name="connsiteX65" fmla="*/ 37951 w 485775"/>
              <a:gd name="connsiteY65" fmla="*/ 263761 h 485775"/>
              <a:gd name="connsiteX66" fmla="*/ 74005 w 485775"/>
              <a:gd name="connsiteY66" fmla="*/ 299814 h 485775"/>
              <a:gd name="connsiteX67" fmla="*/ 316892 w 485775"/>
              <a:gd name="connsiteY67" fmla="*/ 299814 h 485775"/>
              <a:gd name="connsiteX68" fmla="*/ 335868 w 485775"/>
              <a:gd name="connsiteY68" fmla="*/ 318790 h 485775"/>
              <a:gd name="connsiteX69" fmla="*/ 316892 w 485775"/>
              <a:gd name="connsiteY69" fmla="*/ 337765 h 485775"/>
              <a:gd name="connsiteX70" fmla="*/ 74005 w 485775"/>
              <a:gd name="connsiteY70" fmla="*/ 337765 h 485775"/>
              <a:gd name="connsiteX71" fmla="*/ 37951 w 485775"/>
              <a:gd name="connsiteY71" fmla="*/ 373819 h 485775"/>
              <a:gd name="connsiteX72" fmla="*/ 37951 w 485775"/>
              <a:gd name="connsiteY72" fmla="*/ 411770 h 485775"/>
              <a:gd name="connsiteX73" fmla="*/ 74005 w 485775"/>
              <a:gd name="connsiteY73" fmla="*/ 447824 h 485775"/>
              <a:gd name="connsiteX74" fmla="*/ 411770 w 485775"/>
              <a:gd name="connsiteY74" fmla="*/ 447824 h 485775"/>
              <a:gd name="connsiteX75" fmla="*/ 430746 w 485775"/>
              <a:gd name="connsiteY75" fmla="*/ 466799 h 485775"/>
              <a:gd name="connsiteX76" fmla="*/ 411770 w 485775"/>
              <a:gd name="connsiteY76" fmla="*/ 485775 h 485775"/>
              <a:gd name="connsiteX77" fmla="*/ 74005 w 485775"/>
              <a:gd name="connsiteY77" fmla="*/ 485775 h 485775"/>
              <a:gd name="connsiteX78" fmla="*/ 0 w 485775"/>
              <a:gd name="connsiteY78" fmla="*/ 411770 h 485775"/>
              <a:gd name="connsiteX79" fmla="*/ 0 w 485775"/>
              <a:gd name="connsiteY79" fmla="*/ 373819 h 485775"/>
              <a:gd name="connsiteX80" fmla="*/ 24587 w 485775"/>
              <a:gd name="connsiteY80" fmla="*/ 318790 h 485775"/>
              <a:gd name="connsiteX81" fmla="*/ 0 w 485775"/>
              <a:gd name="connsiteY81" fmla="*/ 263761 h 485775"/>
              <a:gd name="connsiteX82" fmla="*/ 0 w 485775"/>
              <a:gd name="connsiteY82" fmla="*/ 223912 h 485775"/>
              <a:gd name="connsiteX83" fmla="*/ 25180 w 485775"/>
              <a:gd name="connsiteY83" fmla="*/ 167500 h 485775"/>
              <a:gd name="connsiteX84" fmla="*/ 0 w 485775"/>
              <a:gd name="connsiteY84" fmla="*/ 111956 h 485775"/>
              <a:gd name="connsiteX85" fmla="*/ 0 w 485775"/>
              <a:gd name="connsiteY85" fmla="*/ 74005 h 485775"/>
              <a:gd name="connsiteX86" fmla="*/ 74005 w 485775"/>
              <a:gd name="connsiteY86"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85775" h="485775">
                <a:moveTo>
                  <a:pt x="161292" y="373819"/>
                </a:moveTo>
                <a:cubicBezTo>
                  <a:pt x="171774" y="373819"/>
                  <a:pt x="180268" y="382314"/>
                  <a:pt x="180268" y="392795"/>
                </a:cubicBezTo>
                <a:cubicBezTo>
                  <a:pt x="180268" y="403276"/>
                  <a:pt x="171774" y="411770"/>
                  <a:pt x="161292" y="411770"/>
                </a:cubicBezTo>
                <a:cubicBezTo>
                  <a:pt x="150811" y="411770"/>
                  <a:pt x="142317" y="403276"/>
                  <a:pt x="142317" y="392795"/>
                </a:cubicBezTo>
                <a:cubicBezTo>
                  <a:pt x="142317" y="382314"/>
                  <a:pt x="150811" y="373819"/>
                  <a:pt x="161292" y="373819"/>
                </a:cubicBezTo>
                <a:close/>
                <a:moveTo>
                  <a:pt x="94878" y="373819"/>
                </a:moveTo>
                <a:cubicBezTo>
                  <a:pt x="105359" y="373819"/>
                  <a:pt x="113854" y="382314"/>
                  <a:pt x="113854" y="392795"/>
                </a:cubicBezTo>
                <a:cubicBezTo>
                  <a:pt x="113854" y="403276"/>
                  <a:pt x="105359" y="411770"/>
                  <a:pt x="94878" y="411770"/>
                </a:cubicBezTo>
                <a:cubicBezTo>
                  <a:pt x="84397" y="411770"/>
                  <a:pt x="75902" y="403276"/>
                  <a:pt x="75902" y="392795"/>
                </a:cubicBezTo>
                <a:cubicBezTo>
                  <a:pt x="75902" y="382314"/>
                  <a:pt x="84397" y="373819"/>
                  <a:pt x="94878" y="373819"/>
                </a:cubicBezTo>
                <a:close/>
                <a:moveTo>
                  <a:pt x="161292" y="222963"/>
                </a:moveTo>
                <a:cubicBezTo>
                  <a:pt x="171774" y="222963"/>
                  <a:pt x="180268" y="231458"/>
                  <a:pt x="180268" y="241939"/>
                </a:cubicBezTo>
                <a:cubicBezTo>
                  <a:pt x="180268" y="252420"/>
                  <a:pt x="171774" y="260914"/>
                  <a:pt x="161292" y="260914"/>
                </a:cubicBezTo>
                <a:cubicBezTo>
                  <a:pt x="150811" y="260914"/>
                  <a:pt x="142317" y="252420"/>
                  <a:pt x="142317" y="241939"/>
                </a:cubicBezTo>
                <a:cubicBezTo>
                  <a:pt x="142317" y="231458"/>
                  <a:pt x="150811" y="222963"/>
                  <a:pt x="161292" y="222963"/>
                </a:cubicBezTo>
                <a:close/>
                <a:moveTo>
                  <a:pt x="94878" y="222963"/>
                </a:moveTo>
                <a:cubicBezTo>
                  <a:pt x="105359" y="222963"/>
                  <a:pt x="113854" y="231458"/>
                  <a:pt x="113854" y="241939"/>
                </a:cubicBezTo>
                <a:cubicBezTo>
                  <a:pt x="113854" y="252420"/>
                  <a:pt x="105359" y="260914"/>
                  <a:pt x="94878" y="260914"/>
                </a:cubicBezTo>
                <a:cubicBezTo>
                  <a:pt x="84397" y="260914"/>
                  <a:pt x="75902" y="252420"/>
                  <a:pt x="75902" y="241939"/>
                </a:cubicBezTo>
                <a:cubicBezTo>
                  <a:pt x="75902" y="231458"/>
                  <a:pt x="84397" y="222963"/>
                  <a:pt x="94878" y="222963"/>
                </a:cubicBezTo>
                <a:close/>
                <a:moveTo>
                  <a:pt x="161292" y="74005"/>
                </a:moveTo>
                <a:cubicBezTo>
                  <a:pt x="171774" y="74005"/>
                  <a:pt x="180268" y="82499"/>
                  <a:pt x="180268" y="92980"/>
                </a:cubicBezTo>
                <a:cubicBezTo>
                  <a:pt x="180268" y="103461"/>
                  <a:pt x="171774" y="111956"/>
                  <a:pt x="161292" y="111956"/>
                </a:cubicBezTo>
                <a:cubicBezTo>
                  <a:pt x="150811" y="111956"/>
                  <a:pt x="142317" y="103461"/>
                  <a:pt x="142317" y="92980"/>
                </a:cubicBezTo>
                <a:cubicBezTo>
                  <a:pt x="142317" y="82499"/>
                  <a:pt x="150811" y="74005"/>
                  <a:pt x="161292" y="74005"/>
                </a:cubicBezTo>
                <a:close/>
                <a:moveTo>
                  <a:pt x="94878" y="74005"/>
                </a:moveTo>
                <a:cubicBezTo>
                  <a:pt x="105359" y="74005"/>
                  <a:pt x="113854" y="82499"/>
                  <a:pt x="113854" y="92980"/>
                </a:cubicBezTo>
                <a:cubicBezTo>
                  <a:pt x="113854" y="103461"/>
                  <a:pt x="105359" y="111956"/>
                  <a:pt x="94878" y="111956"/>
                </a:cubicBezTo>
                <a:cubicBezTo>
                  <a:pt x="84397" y="111956"/>
                  <a:pt x="75902" y="103461"/>
                  <a:pt x="75902" y="92980"/>
                </a:cubicBezTo>
                <a:cubicBezTo>
                  <a:pt x="75902" y="82499"/>
                  <a:pt x="84397" y="74005"/>
                  <a:pt x="94878" y="74005"/>
                </a:cubicBezTo>
                <a:close/>
                <a:moveTo>
                  <a:pt x="74005" y="0"/>
                </a:moveTo>
                <a:lnTo>
                  <a:pt x="411770" y="0"/>
                </a:lnTo>
                <a:cubicBezTo>
                  <a:pt x="452579" y="0"/>
                  <a:pt x="485775" y="33200"/>
                  <a:pt x="485775" y="74005"/>
                </a:cubicBezTo>
                <a:lnTo>
                  <a:pt x="485775" y="111956"/>
                </a:lnTo>
                <a:cubicBezTo>
                  <a:pt x="485775" y="133785"/>
                  <a:pt x="476269" y="153428"/>
                  <a:pt x="461188" y="166985"/>
                </a:cubicBezTo>
                <a:cubicBezTo>
                  <a:pt x="476269" y="180542"/>
                  <a:pt x="485775" y="200185"/>
                  <a:pt x="485775" y="222014"/>
                </a:cubicBezTo>
                <a:lnTo>
                  <a:pt x="485775" y="263761"/>
                </a:lnTo>
                <a:cubicBezTo>
                  <a:pt x="485775" y="285590"/>
                  <a:pt x="476269" y="305233"/>
                  <a:pt x="461188" y="318790"/>
                </a:cubicBezTo>
                <a:cubicBezTo>
                  <a:pt x="476269" y="332347"/>
                  <a:pt x="485775" y="351990"/>
                  <a:pt x="485775" y="373819"/>
                </a:cubicBezTo>
                <a:lnTo>
                  <a:pt x="485775" y="411770"/>
                </a:lnTo>
                <a:cubicBezTo>
                  <a:pt x="485775" y="422251"/>
                  <a:pt x="477280" y="430746"/>
                  <a:pt x="466799" y="430746"/>
                </a:cubicBezTo>
                <a:cubicBezTo>
                  <a:pt x="456318" y="430746"/>
                  <a:pt x="447824" y="422251"/>
                  <a:pt x="447824" y="411770"/>
                </a:cubicBezTo>
                <a:lnTo>
                  <a:pt x="447824" y="373819"/>
                </a:lnTo>
                <a:cubicBezTo>
                  <a:pt x="447824" y="353939"/>
                  <a:pt x="431650" y="337765"/>
                  <a:pt x="411770" y="337765"/>
                </a:cubicBezTo>
                <a:cubicBezTo>
                  <a:pt x="401289" y="337765"/>
                  <a:pt x="392795" y="329271"/>
                  <a:pt x="392795" y="318790"/>
                </a:cubicBezTo>
                <a:cubicBezTo>
                  <a:pt x="392795" y="308309"/>
                  <a:pt x="401289" y="299814"/>
                  <a:pt x="411770" y="299814"/>
                </a:cubicBezTo>
                <a:cubicBezTo>
                  <a:pt x="431650" y="299814"/>
                  <a:pt x="447824" y="283641"/>
                  <a:pt x="447824" y="263761"/>
                </a:cubicBezTo>
                <a:lnTo>
                  <a:pt x="447824" y="222014"/>
                </a:lnTo>
                <a:cubicBezTo>
                  <a:pt x="447824" y="202134"/>
                  <a:pt x="431650" y="185961"/>
                  <a:pt x="411770" y="185961"/>
                </a:cubicBezTo>
                <a:cubicBezTo>
                  <a:pt x="401289" y="185961"/>
                  <a:pt x="392795" y="177466"/>
                  <a:pt x="392795" y="166985"/>
                </a:cubicBezTo>
                <a:cubicBezTo>
                  <a:pt x="392795" y="156504"/>
                  <a:pt x="401289" y="148010"/>
                  <a:pt x="411770" y="148010"/>
                </a:cubicBezTo>
                <a:cubicBezTo>
                  <a:pt x="431650" y="148010"/>
                  <a:pt x="447824" y="131836"/>
                  <a:pt x="447824" y="111956"/>
                </a:cubicBezTo>
                <a:lnTo>
                  <a:pt x="447824" y="74005"/>
                </a:lnTo>
                <a:cubicBezTo>
                  <a:pt x="447824" y="54125"/>
                  <a:pt x="431650" y="37951"/>
                  <a:pt x="411770" y="37951"/>
                </a:cubicBezTo>
                <a:lnTo>
                  <a:pt x="74005" y="37951"/>
                </a:lnTo>
                <a:cubicBezTo>
                  <a:pt x="54125" y="37951"/>
                  <a:pt x="37951" y="54125"/>
                  <a:pt x="37951" y="74005"/>
                </a:cubicBezTo>
                <a:lnTo>
                  <a:pt x="37951" y="111956"/>
                </a:lnTo>
                <a:cubicBezTo>
                  <a:pt x="37951" y="131836"/>
                  <a:pt x="54125" y="148010"/>
                  <a:pt x="74005" y="148010"/>
                </a:cubicBezTo>
                <a:cubicBezTo>
                  <a:pt x="74220" y="148010"/>
                  <a:pt x="74427" y="148036"/>
                  <a:pt x="74639" y="148043"/>
                </a:cubicBezTo>
                <a:cubicBezTo>
                  <a:pt x="75061" y="148036"/>
                  <a:pt x="75480" y="148010"/>
                  <a:pt x="75902" y="148010"/>
                </a:cubicBezTo>
                <a:lnTo>
                  <a:pt x="316892" y="148010"/>
                </a:lnTo>
                <a:cubicBezTo>
                  <a:pt x="327373" y="148010"/>
                  <a:pt x="335868" y="156504"/>
                  <a:pt x="335868" y="166985"/>
                </a:cubicBezTo>
                <a:cubicBezTo>
                  <a:pt x="335868" y="177466"/>
                  <a:pt x="327373" y="185961"/>
                  <a:pt x="316892" y="185961"/>
                </a:cubicBezTo>
                <a:lnTo>
                  <a:pt x="75902" y="185961"/>
                </a:lnTo>
                <a:cubicBezTo>
                  <a:pt x="54977" y="185961"/>
                  <a:pt x="37951" y="202987"/>
                  <a:pt x="37951" y="223912"/>
                </a:cubicBezTo>
                <a:lnTo>
                  <a:pt x="37951" y="263761"/>
                </a:lnTo>
                <a:cubicBezTo>
                  <a:pt x="37951" y="283641"/>
                  <a:pt x="54125" y="299814"/>
                  <a:pt x="74005" y="299814"/>
                </a:cubicBezTo>
                <a:lnTo>
                  <a:pt x="316892" y="299814"/>
                </a:lnTo>
                <a:cubicBezTo>
                  <a:pt x="327373" y="299814"/>
                  <a:pt x="335868" y="308309"/>
                  <a:pt x="335868" y="318790"/>
                </a:cubicBezTo>
                <a:cubicBezTo>
                  <a:pt x="335868" y="329271"/>
                  <a:pt x="327373" y="337765"/>
                  <a:pt x="316892" y="337765"/>
                </a:cubicBezTo>
                <a:lnTo>
                  <a:pt x="74005" y="337765"/>
                </a:lnTo>
                <a:cubicBezTo>
                  <a:pt x="54125" y="337765"/>
                  <a:pt x="37951" y="353939"/>
                  <a:pt x="37951" y="373819"/>
                </a:cubicBezTo>
                <a:lnTo>
                  <a:pt x="37951" y="411770"/>
                </a:lnTo>
                <a:cubicBezTo>
                  <a:pt x="37951" y="431650"/>
                  <a:pt x="54125" y="447824"/>
                  <a:pt x="74005" y="447824"/>
                </a:cubicBezTo>
                <a:lnTo>
                  <a:pt x="411770" y="447824"/>
                </a:lnTo>
                <a:cubicBezTo>
                  <a:pt x="422251" y="447824"/>
                  <a:pt x="430746" y="456318"/>
                  <a:pt x="430746" y="466799"/>
                </a:cubicBezTo>
                <a:cubicBezTo>
                  <a:pt x="430746" y="477280"/>
                  <a:pt x="422251" y="485775"/>
                  <a:pt x="411770" y="485775"/>
                </a:cubicBezTo>
                <a:lnTo>
                  <a:pt x="74005" y="485775"/>
                </a:lnTo>
                <a:cubicBezTo>
                  <a:pt x="33196" y="485775"/>
                  <a:pt x="0" y="452575"/>
                  <a:pt x="0" y="411770"/>
                </a:cubicBezTo>
                <a:lnTo>
                  <a:pt x="0" y="373819"/>
                </a:lnTo>
                <a:cubicBezTo>
                  <a:pt x="0" y="351990"/>
                  <a:pt x="9506" y="332347"/>
                  <a:pt x="24587" y="318790"/>
                </a:cubicBezTo>
                <a:cubicBezTo>
                  <a:pt x="9506" y="305233"/>
                  <a:pt x="0" y="285590"/>
                  <a:pt x="0" y="263761"/>
                </a:cubicBezTo>
                <a:lnTo>
                  <a:pt x="0" y="223912"/>
                </a:lnTo>
                <a:cubicBezTo>
                  <a:pt x="0" y="201541"/>
                  <a:pt x="9732" y="181406"/>
                  <a:pt x="25180" y="167500"/>
                </a:cubicBezTo>
                <a:cubicBezTo>
                  <a:pt x="9758" y="153928"/>
                  <a:pt x="0" y="134067"/>
                  <a:pt x="0" y="111956"/>
                </a:cubicBezTo>
                <a:lnTo>
                  <a:pt x="0" y="74005"/>
                </a:lnTo>
                <a:cubicBezTo>
                  <a:pt x="0" y="33200"/>
                  <a:pt x="33196" y="0"/>
                  <a:pt x="74005" y="0"/>
                </a:cubicBezTo>
                <a:close/>
              </a:path>
            </a:pathLst>
          </a:custGeom>
          <a:solidFill>
            <a:schemeClr val="bg1"/>
          </a:solidFill>
          <a:ln w="949" cap="flat">
            <a:noFill/>
            <a:prstDash val="solid"/>
            <a:miter/>
          </a:ln>
        </p:spPr>
        <p:txBody>
          <a:bodyPr rtlCol="0" anchor="ctr"/>
          <a:lstStyle/>
          <a:p>
            <a:endParaRPr lang="en-ID"/>
          </a:p>
        </p:txBody>
      </p:sp>
      <p:sp>
        <p:nvSpPr>
          <p:cNvPr id="38" name="Shape">
            <a:extLst>
              <a:ext uri="{FF2B5EF4-FFF2-40B4-BE49-F238E27FC236}">
                <a16:creationId xmlns:a16="http://schemas.microsoft.com/office/drawing/2014/main" id="{3D729DE4-EEB9-4DFA-BB82-45B9BC093BAC}"/>
              </a:ext>
            </a:extLst>
          </p:cNvPr>
          <p:cNvSpPr>
            <a:spLocks noChangeAspect="1"/>
          </p:cNvSpPr>
          <p:nvPr/>
        </p:nvSpPr>
        <p:spPr>
          <a:xfrm>
            <a:off x="6944025" y="5013303"/>
            <a:ext cx="317500" cy="317499"/>
          </a:xfrm>
          <a:custGeom>
            <a:avLst/>
            <a:gdLst>
              <a:gd name="connsiteX0" fmla="*/ 466799 w 485775"/>
              <a:gd name="connsiteY0" fmla="*/ 447824 h 485774"/>
              <a:gd name="connsiteX1" fmla="*/ 438388 w 485775"/>
              <a:gd name="connsiteY1" fmla="*/ 447824 h 485774"/>
              <a:gd name="connsiteX2" fmla="*/ 412152 w 485775"/>
              <a:gd name="connsiteY2" fmla="*/ 374979 h 485774"/>
              <a:gd name="connsiteX3" fmla="*/ 387869 w 485775"/>
              <a:gd name="connsiteY3" fmla="*/ 363557 h 485774"/>
              <a:gd name="connsiteX4" fmla="*/ 376447 w 485775"/>
              <a:gd name="connsiteY4" fmla="*/ 387839 h 485774"/>
              <a:gd name="connsiteX5" fmla="*/ 398050 w 485775"/>
              <a:gd name="connsiteY5" fmla="*/ 447824 h 485774"/>
              <a:gd name="connsiteX6" fmla="*/ 87725 w 485775"/>
              <a:gd name="connsiteY6" fmla="*/ 447824 h 485774"/>
              <a:gd name="connsiteX7" fmla="*/ 104810 w 485775"/>
              <a:gd name="connsiteY7" fmla="*/ 400385 h 485774"/>
              <a:gd name="connsiteX8" fmla="*/ 306456 w 485775"/>
              <a:gd name="connsiteY8" fmla="*/ 400385 h 485774"/>
              <a:gd name="connsiteX9" fmla="*/ 325431 w 485775"/>
              <a:gd name="connsiteY9" fmla="*/ 381409 h 485774"/>
              <a:gd name="connsiteX10" fmla="*/ 306456 w 485775"/>
              <a:gd name="connsiteY10" fmla="*/ 362434 h 485774"/>
              <a:gd name="connsiteX11" fmla="*/ 118479 w 485775"/>
              <a:gd name="connsiteY11" fmla="*/ 362434 h 485774"/>
              <a:gd name="connsiteX12" fmla="*/ 135568 w 485775"/>
              <a:gd name="connsiteY12" fmla="*/ 314995 h 485774"/>
              <a:gd name="connsiteX13" fmla="*/ 277044 w 485775"/>
              <a:gd name="connsiteY13" fmla="*/ 314995 h 485774"/>
              <a:gd name="connsiteX14" fmla="*/ 296019 w 485775"/>
              <a:gd name="connsiteY14" fmla="*/ 296019 h 485774"/>
              <a:gd name="connsiteX15" fmla="*/ 277044 w 485775"/>
              <a:gd name="connsiteY15" fmla="*/ 277044 h 485774"/>
              <a:gd name="connsiteX16" fmla="*/ 149236 w 485775"/>
              <a:gd name="connsiteY16" fmla="*/ 277044 h 485774"/>
              <a:gd name="connsiteX17" fmla="*/ 166322 w 485775"/>
              <a:gd name="connsiteY17" fmla="*/ 229605 h 485774"/>
              <a:gd name="connsiteX18" fmla="*/ 255222 w 485775"/>
              <a:gd name="connsiteY18" fmla="*/ 229605 h 485774"/>
              <a:gd name="connsiteX19" fmla="*/ 274197 w 485775"/>
              <a:gd name="connsiteY19" fmla="*/ 210629 h 485774"/>
              <a:gd name="connsiteX20" fmla="*/ 255222 w 485775"/>
              <a:gd name="connsiteY20" fmla="*/ 191653 h 485774"/>
              <a:gd name="connsiteX21" fmla="*/ 179990 w 485775"/>
              <a:gd name="connsiteY21" fmla="*/ 191653 h 485774"/>
              <a:gd name="connsiteX22" fmla="*/ 197076 w 485775"/>
              <a:gd name="connsiteY22" fmla="*/ 144214 h 485774"/>
              <a:gd name="connsiteX23" fmla="*/ 234348 w 485775"/>
              <a:gd name="connsiteY23" fmla="*/ 144214 h 485774"/>
              <a:gd name="connsiteX24" fmla="*/ 253324 w 485775"/>
              <a:gd name="connsiteY24" fmla="*/ 125239 h 485774"/>
              <a:gd name="connsiteX25" fmla="*/ 234348 w 485775"/>
              <a:gd name="connsiteY25" fmla="*/ 106263 h 485774"/>
              <a:gd name="connsiteX26" fmla="*/ 210744 w 485775"/>
              <a:gd name="connsiteY26" fmla="*/ 106263 h 485774"/>
              <a:gd name="connsiteX27" fmla="*/ 232796 w 485775"/>
              <a:gd name="connsiteY27" fmla="*/ 45045 h 485774"/>
              <a:gd name="connsiteX28" fmla="*/ 242888 w 485775"/>
              <a:gd name="connsiteY28" fmla="*/ 37951 h 485774"/>
              <a:gd name="connsiteX29" fmla="*/ 252979 w 485775"/>
              <a:gd name="connsiteY29" fmla="*/ 45045 h 485774"/>
              <a:gd name="connsiteX30" fmla="*/ 345689 w 485775"/>
              <a:gd name="connsiteY30" fmla="*/ 302449 h 485774"/>
              <a:gd name="connsiteX31" fmla="*/ 369972 w 485775"/>
              <a:gd name="connsiteY31" fmla="*/ 313872 h 485774"/>
              <a:gd name="connsiteX32" fmla="*/ 381394 w 485775"/>
              <a:gd name="connsiteY32" fmla="*/ 289589 h 485774"/>
              <a:gd name="connsiteX33" fmla="*/ 288688 w 485775"/>
              <a:gd name="connsiteY33" fmla="*/ 32184 h 485774"/>
              <a:gd name="connsiteX34" fmla="*/ 242888 w 485775"/>
              <a:gd name="connsiteY34" fmla="*/ 0 h 485774"/>
              <a:gd name="connsiteX35" fmla="*/ 197087 w 485775"/>
              <a:gd name="connsiteY35" fmla="*/ 32184 h 485774"/>
              <a:gd name="connsiteX36" fmla="*/ 47387 w 485775"/>
              <a:gd name="connsiteY36" fmla="*/ 447824 h 485774"/>
              <a:gd name="connsiteX37" fmla="*/ 18976 w 485775"/>
              <a:gd name="connsiteY37" fmla="*/ 447824 h 485774"/>
              <a:gd name="connsiteX38" fmla="*/ 0 w 485775"/>
              <a:gd name="connsiteY38" fmla="*/ 466799 h 485774"/>
              <a:gd name="connsiteX39" fmla="*/ 18976 w 485775"/>
              <a:gd name="connsiteY39" fmla="*/ 485775 h 485774"/>
              <a:gd name="connsiteX40" fmla="*/ 466799 w 485775"/>
              <a:gd name="connsiteY40" fmla="*/ 485775 h 485774"/>
              <a:gd name="connsiteX41" fmla="*/ 485775 w 485775"/>
              <a:gd name="connsiteY41" fmla="*/ 466799 h 485774"/>
              <a:gd name="connsiteX42" fmla="*/ 466799 w 485775"/>
              <a:gd name="connsiteY42" fmla="*/ 447824 h 48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85775" h="485774">
                <a:moveTo>
                  <a:pt x="466799" y="447824"/>
                </a:moveTo>
                <a:lnTo>
                  <a:pt x="438388" y="447824"/>
                </a:lnTo>
                <a:lnTo>
                  <a:pt x="412152" y="374979"/>
                </a:lnTo>
                <a:cubicBezTo>
                  <a:pt x="408601" y="365121"/>
                  <a:pt x="397731" y="360006"/>
                  <a:pt x="387869" y="363557"/>
                </a:cubicBezTo>
                <a:cubicBezTo>
                  <a:pt x="378007" y="367107"/>
                  <a:pt x="372896" y="377981"/>
                  <a:pt x="376447" y="387839"/>
                </a:cubicBezTo>
                <a:lnTo>
                  <a:pt x="398050" y="447824"/>
                </a:lnTo>
                <a:lnTo>
                  <a:pt x="87725" y="447824"/>
                </a:lnTo>
                <a:lnTo>
                  <a:pt x="104810" y="400385"/>
                </a:lnTo>
                <a:lnTo>
                  <a:pt x="306456" y="400385"/>
                </a:lnTo>
                <a:cubicBezTo>
                  <a:pt x="316937" y="400385"/>
                  <a:pt x="325431" y="391890"/>
                  <a:pt x="325431" y="381409"/>
                </a:cubicBezTo>
                <a:cubicBezTo>
                  <a:pt x="325431" y="370928"/>
                  <a:pt x="316937" y="362434"/>
                  <a:pt x="306456" y="362434"/>
                </a:cubicBezTo>
                <a:lnTo>
                  <a:pt x="118479" y="362434"/>
                </a:lnTo>
                <a:lnTo>
                  <a:pt x="135568" y="314995"/>
                </a:lnTo>
                <a:lnTo>
                  <a:pt x="277044" y="314995"/>
                </a:lnTo>
                <a:cubicBezTo>
                  <a:pt x="287525" y="314995"/>
                  <a:pt x="296019" y="306500"/>
                  <a:pt x="296019" y="296019"/>
                </a:cubicBezTo>
                <a:cubicBezTo>
                  <a:pt x="296019" y="285538"/>
                  <a:pt x="287525" y="277044"/>
                  <a:pt x="277044" y="277044"/>
                </a:cubicBezTo>
                <a:lnTo>
                  <a:pt x="149236" y="277044"/>
                </a:lnTo>
                <a:lnTo>
                  <a:pt x="166322" y="229605"/>
                </a:lnTo>
                <a:lnTo>
                  <a:pt x="255222" y="229605"/>
                </a:lnTo>
                <a:cubicBezTo>
                  <a:pt x="265703" y="229605"/>
                  <a:pt x="274197" y="221110"/>
                  <a:pt x="274197" y="210629"/>
                </a:cubicBezTo>
                <a:cubicBezTo>
                  <a:pt x="274197" y="200148"/>
                  <a:pt x="265703" y="191653"/>
                  <a:pt x="255222" y="191653"/>
                </a:cubicBezTo>
                <a:lnTo>
                  <a:pt x="179990" y="191653"/>
                </a:lnTo>
                <a:lnTo>
                  <a:pt x="197076" y="144214"/>
                </a:lnTo>
                <a:lnTo>
                  <a:pt x="234348" y="144214"/>
                </a:lnTo>
                <a:cubicBezTo>
                  <a:pt x="244830" y="144214"/>
                  <a:pt x="253324" y="135720"/>
                  <a:pt x="253324" y="125239"/>
                </a:cubicBezTo>
                <a:cubicBezTo>
                  <a:pt x="253324" y="114758"/>
                  <a:pt x="244830" y="106263"/>
                  <a:pt x="234348" y="106263"/>
                </a:cubicBezTo>
                <a:lnTo>
                  <a:pt x="210744" y="106263"/>
                </a:lnTo>
                <a:lnTo>
                  <a:pt x="232796" y="45045"/>
                </a:lnTo>
                <a:cubicBezTo>
                  <a:pt x="234323" y="40801"/>
                  <a:pt x="238377" y="37951"/>
                  <a:pt x="242888" y="37951"/>
                </a:cubicBezTo>
                <a:cubicBezTo>
                  <a:pt x="247398" y="37951"/>
                  <a:pt x="251452" y="40801"/>
                  <a:pt x="252979" y="45045"/>
                </a:cubicBezTo>
                <a:lnTo>
                  <a:pt x="345689" y="302449"/>
                </a:lnTo>
                <a:cubicBezTo>
                  <a:pt x="349240" y="312311"/>
                  <a:pt x="360110" y="317426"/>
                  <a:pt x="369972" y="313872"/>
                </a:cubicBezTo>
                <a:cubicBezTo>
                  <a:pt x="379834" y="310321"/>
                  <a:pt x="384945" y="299451"/>
                  <a:pt x="381394" y="289589"/>
                </a:cubicBezTo>
                <a:lnTo>
                  <a:pt x="288688" y="32184"/>
                </a:lnTo>
                <a:cubicBezTo>
                  <a:pt x="281754" y="12935"/>
                  <a:pt x="263349" y="0"/>
                  <a:pt x="242888" y="0"/>
                </a:cubicBezTo>
                <a:cubicBezTo>
                  <a:pt x="222426" y="0"/>
                  <a:pt x="204021" y="12935"/>
                  <a:pt x="197087" y="32184"/>
                </a:cubicBezTo>
                <a:lnTo>
                  <a:pt x="47387" y="447824"/>
                </a:lnTo>
                <a:lnTo>
                  <a:pt x="18976" y="447824"/>
                </a:lnTo>
                <a:cubicBezTo>
                  <a:pt x="8495" y="447824"/>
                  <a:pt x="0" y="456318"/>
                  <a:pt x="0" y="466799"/>
                </a:cubicBezTo>
                <a:cubicBezTo>
                  <a:pt x="0" y="477280"/>
                  <a:pt x="8495" y="485775"/>
                  <a:pt x="18976" y="485775"/>
                </a:cubicBezTo>
                <a:lnTo>
                  <a:pt x="466799" y="485775"/>
                </a:lnTo>
                <a:cubicBezTo>
                  <a:pt x="477280" y="485775"/>
                  <a:pt x="485775" y="477280"/>
                  <a:pt x="485775" y="466799"/>
                </a:cubicBezTo>
                <a:cubicBezTo>
                  <a:pt x="485775" y="456318"/>
                  <a:pt x="477280" y="447824"/>
                  <a:pt x="466799" y="447824"/>
                </a:cubicBezTo>
                <a:close/>
              </a:path>
            </a:pathLst>
          </a:custGeom>
          <a:solidFill>
            <a:schemeClr val="bg1"/>
          </a:solidFill>
          <a:ln w="949" cap="flat">
            <a:noFill/>
            <a:prstDash val="solid"/>
            <a:miter/>
          </a:ln>
        </p:spPr>
        <p:txBody>
          <a:bodyPr rtlCol="0" anchor="ctr"/>
          <a:lstStyle/>
          <a:p>
            <a:endParaRPr lang="en-ID"/>
          </a:p>
        </p:txBody>
      </p:sp>
      <p:sp>
        <p:nvSpPr>
          <p:cNvPr id="39" name="Icon 30">
            <a:extLst>
              <a:ext uri="{FF2B5EF4-FFF2-40B4-BE49-F238E27FC236}">
                <a16:creationId xmlns:a16="http://schemas.microsoft.com/office/drawing/2014/main" id="{9985D45A-6C72-4A18-AA7E-8D21D10D05E0}"/>
              </a:ext>
            </a:extLst>
          </p:cNvPr>
          <p:cNvSpPr/>
          <p:nvPr/>
        </p:nvSpPr>
        <p:spPr>
          <a:xfrm>
            <a:off x="6944025" y="2464808"/>
            <a:ext cx="317500" cy="317500"/>
          </a:xfrm>
          <a:custGeom>
            <a:avLst/>
            <a:gdLst>
              <a:gd name="connsiteX0" fmla="*/ 447824 w 485775"/>
              <a:gd name="connsiteY0" fmla="*/ 314995 h 485775"/>
              <a:gd name="connsiteX1" fmla="*/ 447824 w 485775"/>
              <a:gd name="connsiteY1" fmla="*/ 113854 h 485775"/>
              <a:gd name="connsiteX2" fmla="*/ 409873 w 485775"/>
              <a:gd name="connsiteY2" fmla="*/ 75902 h 485775"/>
              <a:gd name="connsiteX3" fmla="*/ 385204 w 485775"/>
              <a:gd name="connsiteY3" fmla="*/ 75902 h 485775"/>
              <a:gd name="connsiteX4" fmla="*/ 385204 w 485775"/>
              <a:gd name="connsiteY4" fmla="*/ 94878 h 485775"/>
              <a:gd name="connsiteX5" fmla="*/ 366229 w 485775"/>
              <a:gd name="connsiteY5" fmla="*/ 113854 h 485775"/>
              <a:gd name="connsiteX6" fmla="*/ 347253 w 485775"/>
              <a:gd name="connsiteY6" fmla="*/ 94878 h 485775"/>
              <a:gd name="connsiteX7" fmla="*/ 347253 w 485775"/>
              <a:gd name="connsiteY7" fmla="*/ 75902 h 485775"/>
              <a:gd name="connsiteX8" fmla="*/ 260914 w 485775"/>
              <a:gd name="connsiteY8" fmla="*/ 75902 h 485775"/>
              <a:gd name="connsiteX9" fmla="*/ 260914 w 485775"/>
              <a:gd name="connsiteY9" fmla="*/ 94878 h 485775"/>
              <a:gd name="connsiteX10" fmla="*/ 241939 w 485775"/>
              <a:gd name="connsiteY10" fmla="*/ 113854 h 485775"/>
              <a:gd name="connsiteX11" fmla="*/ 222963 w 485775"/>
              <a:gd name="connsiteY11" fmla="*/ 94878 h 485775"/>
              <a:gd name="connsiteX12" fmla="*/ 222963 w 485775"/>
              <a:gd name="connsiteY12" fmla="*/ 75902 h 485775"/>
              <a:gd name="connsiteX13" fmla="*/ 137573 w 485775"/>
              <a:gd name="connsiteY13" fmla="*/ 75902 h 485775"/>
              <a:gd name="connsiteX14" fmla="*/ 137573 w 485775"/>
              <a:gd name="connsiteY14" fmla="*/ 94878 h 485775"/>
              <a:gd name="connsiteX15" fmla="*/ 118597 w 485775"/>
              <a:gd name="connsiteY15" fmla="*/ 113854 h 485775"/>
              <a:gd name="connsiteX16" fmla="*/ 99622 w 485775"/>
              <a:gd name="connsiteY16" fmla="*/ 94878 h 485775"/>
              <a:gd name="connsiteX17" fmla="*/ 99622 w 485775"/>
              <a:gd name="connsiteY17" fmla="*/ 75902 h 485775"/>
              <a:gd name="connsiteX18" fmla="*/ 75902 w 485775"/>
              <a:gd name="connsiteY18" fmla="*/ 75902 h 485775"/>
              <a:gd name="connsiteX19" fmla="*/ 37951 w 485775"/>
              <a:gd name="connsiteY19" fmla="*/ 113854 h 485775"/>
              <a:gd name="connsiteX20" fmla="*/ 37951 w 485775"/>
              <a:gd name="connsiteY20" fmla="*/ 409873 h 485775"/>
              <a:gd name="connsiteX21" fmla="*/ 75902 w 485775"/>
              <a:gd name="connsiteY21" fmla="*/ 447824 h 485775"/>
              <a:gd name="connsiteX22" fmla="*/ 409873 w 485775"/>
              <a:gd name="connsiteY22" fmla="*/ 447824 h 485775"/>
              <a:gd name="connsiteX23" fmla="*/ 447824 w 485775"/>
              <a:gd name="connsiteY23" fmla="*/ 409873 h 485775"/>
              <a:gd name="connsiteX24" fmla="*/ 466799 w 485775"/>
              <a:gd name="connsiteY24" fmla="*/ 390897 h 485775"/>
              <a:gd name="connsiteX25" fmla="*/ 485775 w 485775"/>
              <a:gd name="connsiteY25" fmla="*/ 409873 h 485775"/>
              <a:gd name="connsiteX26" fmla="*/ 409873 w 485775"/>
              <a:gd name="connsiteY26" fmla="*/ 485775 h 485775"/>
              <a:gd name="connsiteX27" fmla="*/ 75902 w 485775"/>
              <a:gd name="connsiteY27" fmla="*/ 485775 h 485775"/>
              <a:gd name="connsiteX28" fmla="*/ 0 w 485775"/>
              <a:gd name="connsiteY28" fmla="*/ 409873 h 485775"/>
              <a:gd name="connsiteX29" fmla="*/ 0 w 485775"/>
              <a:gd name="connsiteY29" fmla="*/ 113854 h 485775"/>
              <a:gd name="connsiteX30" fmla="*/ 75902 w 485775"/>
              <a:gd name="connsiteY30" fmla="*/ 37951 h 485775"/>
              <a:gd name="connsiteX31" fmla="*/ 99622 w 485775"/>
              <a:gd name="connsiteY31" fmla="*/ 37951 h 485775"/>
              <a:gd name="connsiteX32" fmla="*/ 99622 w 485775"/>
              <a:gd name="connsiteY32" fmla="*/ 18976 h 485775"/>
              <a:gd name="connsiteX33" fmla="*/ 118597 w 485775"/>
              <a:gd name="connsiteY33" fmla="*/ 0 h 485775"/>
              <a:gd name="connsiteX34" fmla="*/ 137573 w 485775"/>
              <a:gd name="connsiteY34" fmla="*/ 18976 h 485775"/>
              <a:gd name="connsiteX35" fmla="*/ 137573 w 485775"/>
              <a:gd name="connsiteY35" fmla="*/ 37951 h 485775"/>
              <a:gd name="connsiteX36" fmla="*/ 222963 w 485775"/>
              <a:gd name="connsiteY36" fmla="*/ 37951 h 485775"/>
              <a:gd name="connsiteX37" fmla="*/ 222963 w 485775"/>
              <a:gd name="connsiteY37" fmla="*/ 18976 h 485775"/>
              <a:gd name="connsiteX38" fmla="*/ 241939 w 485775"/>
              <a:gd name="connsiteY38" fmla="*/ 0 h 485775"/>
              <a:gd name="connsiteX39" fmla="*/ 260914 w 485775"/>
              <a:gd name="connsiteY39" fmla="*/ 18976 h 485775"/>
              <a:gd name="connsiteX40" fmla="*/ 260914 w 485775"/>
              <a:gd name="connsiteY40" fmla="*/ 37951 h 485775"/>
              <a:gd name="connsiteX41" fmla="*/ 347253 w 485775"/>
              <a:gd name="connsiteY41" fmla="*/ 37951 h 485775"/>
              <a:gd name="connsiteX42" fmla="*/ 347253 w 485775"/>
              <a:gd name="connsiteY42" fmla="*/ 18976 h 485775"/>
              <a:gd name="connsiteX43" fmla="*/ 366229 w 485775"/>
              <a:gd name="connsiteY43" fmla="*/ 0 h 485775"/>
              <a:gd name="connsiteX44" fmla="*/ 385204 w 485775"/>
              <a:gd name="connsiteY44" fmla="*/ 18976 h 485775"/>
              <a:gd name="connsiteX45" fmla="*/ 385204 w 485775"/>
              <a:gd name="connsiteY45" fmla="*/ 37951 h 485775"/>
              <a:gd name="connsiteX46" fmla="*/ 409873 w 485775"/>
              <a:gd name="connsiteY46" fmla="*/ 37951 h 485775"/>
              <a:gd name="connsiteX47" fmla="*/ 485775 w 485775"/>
              <a:gd name="connsiteY47" fmla="*/ 113854 h 485775"/>
              <a:gd name="connsiteX48" fmla="*/ 485775 w 485775"/>
              <a:gd name="connsiteY48" fmla="*/ 314995 h 485775"/>
              <a:gd name="connsiteX49" fmla="*/ 466799 w 485775"/>
              <a:gd name="connsiteY49" fmla="*/ 333970 h 485775"/>
              <a:gd name="connsiteX50" fmla="*/ 447824 w 485775"/>
              <a:gd name="connsiteY50" fmla="*/ 314995 h 485775"/>
              <a:gd name="connsiteX51" fmla="*/ 413668 w 485775"/>
              <a:gd name="connsiteY51" fmla="*/ 185961 h 485775"/>
              <a:gd name="connsiteX52" fmla="*/ 413668 w 485775"/>
              <a:gd name="connsiteY52" fmla="*/ 299814 h 485775"/>
              <a:gd name="connsiteX53" fmla="*/ 375717 w 485775"/>
              <a:gd name="connsiteY53" fmla="*/ 337765 h 485775"/>
              <a:gd name="connsiteX54" fmla="*/ 338714 w 485775"/>
              <a:gd name="connsiteY54" fmla="*/ 337765 h 485775"/>
              <a:gd name="connsiteX55" fmla="*/ 338714 w 485775"/>
              <a:gd name="connsiteY55" fmla="*/ 375717 h 485775"/>
              <a:gd name="connsiteX56" fmla="*/ 300763 w 485775"/>
              <a:gd name="connsiteY56" fmla="*/ 413668 h 485775"/>
              <a:gd name="connsiteX57" fmla="*/ 111007 w 485775"/>
              <a:gd name="connsiteY57" fmla="*/ 413668 h 485775"/>
              <a:gd name="connsiteX58" fmla="*/ 73056 w 485775"/>
              <a:gd name="connsiteY58" fmla="*/ 375717 h 485775"/>
              <a:gd name="connsiteX59" fmla="*/ 73056 w 485775"/>
              <a:gd name="connsiteY59" fmla="*/ 185961 h 485775"/>
              <a:gd name="connsiteX60" fmla="*/ 111007 w 485775"/>
              <a:gd name="connsiteY60" fmla="*/ 148010 h 485775"/>
              <a:gd name="connsiteX61" fmla="*/ 375717 w 485775"/>
              <a:gd name="connsiteY61" fmla="*/ 148010 h 485775"/>
              <a:gd name="connsiteX62" fmla="*/ 413668 w 485775"/>
              <a:gd name="connsiteY62" fmla="*/ 185961 h 485775"/>
              <a:gd name="connsiteX63" fmla="*/ 338714 w 485775"/>
              <a:gd name="connsiteY63" fmla="*/ 185961 h 485775"/>
              <a:gd name="connsiteX64" fmla="*/ 338714 w 485775"/>
              <a:gd name="connsiteY64" fmla="*/ 223912 h 485775"/>
              <a:gd name="connsiteX65" fmla="*/ 375717 w 485775"/>
              <a:gd name="connsiteY65" fmla="*/ 223912 h 485775"/>
              <a:gd name="connsiteX66" fmla="*/ 375717 w 485775"/>
              <a:gd name="connsiteY66" fmla="*/ 185961 h 485775"/>
              <a:gd name="connsiteX67" fmla="*/ 300763 w 485775"/>
              <a:gd name="connsiteY67" fmla="*/ 185961 h 485775"/>
              <a:gd name="connsiteX68" fmla="*/ 262812 w 485775"/>
              <a:gd name="connsiteY68" fmla="*/ 185961 h 485775"/>
              <a:gd name="connsiteX69" fmla="*/ 262812 w 485775"/>
              <a:gd name="connsiteY69" fmla="*/ 223912 h 485775"/>
              <a:gd name="connsiteX70" fmla="*/ 300763 w 485775"/>
              <a:gd name="connsiteY70" fmla="*/ 223912 h 485775"/>
              <a:gd name="connsiteX71" fmla="*/ 224861 w 485775"/>
              <a:gd name="connsiteY71" fmla="*/ 299814 h 485775"/>
              <a:gd name="connsiteX72" fmla="*/ 224861 w 485775"/>
              <a:gd name="connsiteY72" fmla="*/ 261863 h 485775"/>
              <a:gd name="connsiteX73" fmla="*/ 186910 w 485775"/>
              <a:gd name="connsiteY73" fmla="*/ 261863 h 485775"/>
              <a:gd name="connsiteX74" fmla="*/ 186910 w 485775"/>
              <a:gd name="connsiteY74" fmla="*/ 299814 h 485775"/>
              <a:gd name="connsiteX75" fmla="*/ 186910 w 485775"/>
              <a:gd name="connsiteY75" fmla="*/ 337765 h 485775"/>
              <a:gd name="connsiteX76" fmla="*/ 186910 w 485775"/>
              <a:gd name="connsiteY76" fmla="*/ 375717 h 485775"/>
              <a:gd name="connsiteX77" fmla="*/ 224861 w 485775"/>
              <a:gd name="connsiteY77" fmla="*/ 375717 h 485775"/>
              <a:gd name="connsiteX78" fmla="*/ 224861 w 485775"/>
              <a:gd name="connsiteY78" fmla="*/ 337765 h 485775"/>
              <a:gd name="connsiteX79" fmla="*/ 111007 w 485775"/>
              <a:gd name="connsiteY79" fmla="*/ 299814 h 485775"/>
              <a:gd name="connsiteX80" fmla="*/ 148958 w 485775"/>
              <a:gd name="connsiteY80" fmla="*/ 299814 h 485775"/>
              <a:gd name="connsiteX81" fmla="*/ 148958 w 485775"/>
              <a:gd name="connsiteY81" fmla="*/ 261863 h 485775"/>
              <a:gd name="connsiteX82" fmla="*/ 111007 w 485775"/>
              <a:gd name="connsiteY82" fmla="*/ 261863 h 485775"/>
              <a:gd name="connsiteX83" fmla="*/ 224861 w 485775"/>
              <a:gd name="connsiteY83" fmla="*/ 223912 h 485775"/>
              <a:gd name="connsiteX84" fmla="*/ 224861 w 485775"/>
              <a:gd name="connsiteY84" fmla="*/ 185961 h 485775"/>
              <a:gd name="connsiteX85" fmla="*/ 186910 w 485775"/>
              <a:gd name="connsiteY85" fmla="*/ 185961 h 485775"/>
              <a:gd name="connsiteX86" fmla="*/ 186910 w 485775"/>
              <a:gd name="connsiteY86" fmla="*/ 223912 h 485775"/>
              <a:gd name="connsiteX87" fmla="*/ 111007 w 485775"/>
              <a:gd name="connsiteY87" fmla="*/ 185961 h 485775"/>
              <a:gd name="connsiteX88" fmla="*/ 111007 w 485775"/>
              <a:gd name="connsiteY88" fmla="*/ 223912 h 485775"/>
              <a:gd name="connsiteX89" fmla="*/ 148958 w 485775"/>
              <a:gd name="connsiteY89" fmla="*/ 223912 h 485775"/>
              <a:gd name="connsiteX90" fmla="*/ 148958 w 485775"/>
              <a:gd name="connsiteY90" fmla="*/ 185961 h 485775"/>
              <a:gd name="connsiteX91" fmla="*/ 111007 w 485775"/>
              <a:gd name="connsiteY91" fmla="*/ 375717 h 485775"/>
              <a:gd name="connsiteX92" fmla="*/ 148958 w 485775"/>
              <a:gd name="connsiteY92" fmla="*/ 375717 h 485775"/>
              <a:gd name="connsiteX93" fmla="*/ 148958 w 485775"/>
              <a:gd name="connsiteY93" fmla="*/ 337765 h 485775"/>
              <a:gd name="connsiteX94" fmla="*/ 111007 w 485775"/>
              <a:gd name="connsiteY94" fmla="*/ 337765 h 485775"/>
              <a:gd name="connsiteX95" fmla="*/ 300763 w 485775"/>
              <a:gd name="connsiteY95" fmla="*/ 337765 h 485775"/>
              <a:gd name="connsiteX96" fmla="*/ 262812 w 485775"/>
              <a:gd name="connsiteY96" fmla="*/ 337765 h 485775"/>
              <a:gd name="connsiteX97" fmla="*/ 262812 w 485775"/>
              <a:gd name="connsiteY97" fmla="*/ 375717 h 485775"/>
              <a:gd name="connsiteX98" fmla="*/ 300763 w 485775"/>
              <a:gd name="connsiteY98" fmla="*/ 375717 h 485775"/>
              <a:gd name="connsiteX99" fmla="*/ 300763 w 485775"/>
              <a:gd name="connsiteY99" fmla="*/ 299814 h 485775"/>
              <a:gd name="connsiteX100" fmla="*/ 300763 w 485775"/>
              <a:gd name="connsiteY100" fmla="*/ 261863 h 485775"/>
              <a:gd name="connsiteX101" fmla="*/ 262812 w 485775"/>
              <a:gd name="connsiteY101" fmla="*/ 261863 h 485775"/>
              <a:gd name="connsiteX102" fmla="*/ 262812 w 485775"/>
              <a:gd name="connsiteY102" fmla="*/ 299814 h 485775"/>
              <a:gd name="connsiteX103" fmla="*/ 375717 w 485775"/>
              <a:gd name="connsiteY103" fmla="*/ 299814 h 485775"/>
              <a:gd name="connsiteX104" fmla="*/ 375717 w 485775"/>
              <a:gd name="connsiteY104" fmla="*/ 261863 h 485775"/>
              <a:gd name="connsiteX105" fmla="*/ 338714 w 485775"/>
              <a:gd name="connsiteY105" fmla="*/ 261863 h 485775"/>
              <a:gd name="connsiteX106" fmla="*/ 338714 w 485775"/>
              <a:gd name="connsiteY106" fmla="*/ 29981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485775" h="485775">
                <a:moveTo>
                  <a:pt x="447824" y="314995"/>
                </a:moveTo>
                <a:lnTo>
                  <a:pt x="447824" y="113854"/>
                </a:lnTo>
                <a:cubicBezTo>
                  <a:pt x="447824" y="92928"/>
                  <a:pt x="430798" y="75902"/>
                  <a:pt x="409873" y="75902"/>
                </a:cubicBezTo>
                <a:lnTo>
                  <a:pt x="385204" y="75902"/>
                </a:lnTo>
                <a:lnTo>
                  <a:pt x="385204" y="94878"/>
                </a:lnTo>
                <a:cubicBezTo>
                  <a:pt x="385204" y="105359"/>
                  <a:pt x="376710" y="113854"/>
                  <a:pt x="366229" y="113854"/>
                </a:cubicBezTo>
                <a:cubicBezTo>
                  <a:pt x="355748" y="113854"/>
                  <a:pt x="347253" y="105359"/>
                  <a:pt x="347253" y="94878"/>
                </a:cubicBezTo>
                <a:lnTo>
                  <a:pt x="347253" y="75902"/>
                </a:lnTo>
                <a:lnTo>
                  <a:pt x="260914" y="75902"/>
                </a:lnTo>
                <a:lnTo>
                  <a:pt x="260914" y="94878"/>
                </a:lnTo>
                <a:cubicBezTo>
                  <a:pt x="260914" y="105359"/>
                  <a:pt x="252420" y="113854"/>
                  <a:pt x="241939" y="113854"/>
                </a:cubicBezTo>
                <a:cubicBezTo>
                  <a:pt x="231458" y="113854"/>
                  <a:pt x="222963" y="105359"/>
                  <a:pt x="222963" y="94878"/>
                </a:cubicBezTo>
                <a:lnTo>
                  <a:pt x="222963" y="75902"/>
                </a:lnTo>
                <a:lnTo>
                  <a:pt x="137573" y="75902"/>
                </a:lnTo>
                <a:lnTo>
                  <a:pt x="137573" y="94878"/>
                </a:lnTo>
                <a:cubicBezTo>
                  <a:pt x="137573" y="105359"/>
                  <a:pt x="129078" y="113854"/>
                  <a:pt x="118597" y="113854"/>
                </a:cubicBezTo>
                <a:cubicBezTo>
                  <a:pt x="108116" y="113854"/>
                  <a:pt x="99622" y="105359"/>
                  <a:pt x="99622" y="94878"/>
                </a:cubicBezTo>
                <a:lnTo>
                  <a:pt x="99622" y="75902"/>
                </a:lnTo>
                <a:lnTo>
                  <a:pt x="75902" y="75902"/>
                </a:lnTo>
                <a:cubicBezTo>
                  <a:pt x="54977" y="75902"/>
                  <a:pt x="37951" y="92928"/>
                  <a:pt x="37951" y="113854"/>
                </a:cubicBezTo>
                <a:lnTo>
                  <a:pt x="37951" y="409873"/>
                </a:lnTo>
                <a:cubicBezTo>
                  <a:pt x="37951" y="430798"/>
                  <a:pt x="54977" y="447824"/>
                  <a:pt x="75902" y="447824"/>
                </a:cubicBezTo>
                <a:lnTo>
                  <a:pt x="409873" y="447824"/>
                </a:lnTo>
                <a:cubicBezTo>
                  <a:pt x="430798" y="447824"/>
                  <a:pt x="447824" y="430798"/>
                  <a:pt x="447824" y="409873"/>
                </a:cubicBezTo>
                <a:cubicBezTo>
                  <a:pt x="447824" y="399392"/>
                  <a:pt x="456318" y="390897"/>
                  <a:pt x="466799" y="390897"/>
                </a:cubicBezTo>
                <a:cubicBezTo>
                  <a:pt x="477280" y="390897"/>
                  <a:pt x="485775" y="399392"/>
                  <a:pt x="485775" y="409873"/>
                </a:cubicBezTo>
                <a:cubicBezTo>
                  <a:pt x="485775" y="451726"/>
                  <a:pt x="451726" y="485775"/>
                  <a:pt x="409873" y="485775"/>
                </a:cubicBezTo>
                <a:lnTo>
                  <a:pt x="75902" y="485775"/>
                </a:lnTo>
                <a:cubicBezTo>
                  <a:pt x="34049" y="485775"/>
                  <a:pt x="0" y="451726"/>
                  <a:pt x="0" y="409873"/>
                </a:cubicBezTo>
                <a:lnTo>
                  <a:pt x="0" y="113854"/>
                </a:lnTo>
                <a:cubicBezTo>
                  <a:pt x="0" y="72000"/>
                  <a:pt x="34049" y="37951"/>
                  <a:pt x="75902" y="37951"/>
                </a:cubicBezTo>
                <a:lnTo>
                  <a:pt x="99622" y="37951"/>
                </a:lnTo>
                <a:lnTo>
                  <a:pt x="99622" y="18976"/>
                </a:lnTo>
                <a:cubicBezTo>
                  <a:pt x="99622" y="8495"/>
                  <a:pt x="108116" y="0"/>
                  <a:pt x="118597" y="0"/>
                </a:cubicBezTo>
                <a:cubicBezTo>
                  <a:pt x="129078" y="0"/>
                  <a:pt x="137573" y="8495"/>
                  <a:pt x="137573" y="18976"/>
                </a:cubicBezTo>
                <a:lnTo>
                  <a:pt x="137573" y="37951"/>
                </a:lnTo>
                <a:lnTo>
                  <a:pt x="222963" y="37951"/>
                </a:lnTo>
                <a:lnTo>
                  <a:pt x="222963" y="18976"/>
                </a:lnTo>
                <a:cubicBezTo>
                  <a:pt x="222963" y="8495"/>
                  <a:pt x="231458" y="0"/>
                  <a:pt x="241939" y="0"/>
                </a:cubicBezTo>
                <a:cubicBezTo>
                  <a:pt x="252420" y="0"/>
                  <a:pt x="260914" y="8495"/>
                  <a:pt x="260914" y="18976"/>
                </a:cubicBezTo>
                <a:lnTo>
                  <a:pt x="260914" y="37951"/>
                </a:lnTo>
                <a:lnTo>
                  <a:pt x="347253" y="37951"/>
                </a:lnTo>
                <a:lnTo>
                  <a:pt x="347253" y="18976"/>
                </a:lnTo>
                <a:cubicBezTo>
                  <a:pt x="347253" y="8495"/>
                  <a:pt x="355748" y="0"/>
                  <a:pt x="366229" y="0"/>
                </a:cubicBezTo>
                <a:cubicBezTo>
                  <a:pt x="376710" y="0"/>
                  <a:pt x="385204" y="8495"/>
                  <a:pt x="385204" y="18976"/>
                </a:cubicBezTo>
                <a:lnTo>
                  <a:pt x="385204" y="37951"/>
                </a:lnTo>
                <a:lnTo>
                  <a:pt x="409873" y="37951"/>
                </a:lnTo>
                <a:cubicBezTo>
                  <a:pt x="451726" y="37951"/>
                  <a:pt x="485775" y="72000"/>
                  <a:pt x="485775" y="113854"/>
                </a:cubicBezTo>
                <a:lnTo>
                  <a:pt x="485775" y="314995"/>
                </a:lnTo>
                <a:cubicBezTo>
                  <a:pt x="485775" y="325476"/>
                  <a:pt x="477280" y="333970"/>
                  <a:pt x="466799" y="333970"/>
                </a:cubicBezTo>
                <a:cubicBezTo>
                  <a:pt x="456318" y="333970"/>
                  <a:pt x="447824" y="325476"/>
                  <a:pt x="447824" y="314995"/>
                </a:cubicBezTo>
                <a:close/>
                <a:moveTo>
                  <a:pt x="413668" y="185961"/>
                </a:moveTo>
                <a:lnTo>
                  <a:pt x="413668" y="299814"/>
                </a:lnTo>
                <a:cubicBezTo>
                  <a:pt x="413668" y="320739"/>
                  <a:pt x="396642" y="337765"/>
                  <a:pt x="375717" y="337765"/>
                </a:cubicBezTo>
                <a:lnTo>
                  <a:pt x="338714" y="337765"/>
                </a:lnTo>
                <a:lnTo>
                  <a:pt x="338714" y="375717"/>
                </a:lnTo>
                <a:cubicBezTo>
                  <a:pt x="338714" y="396642"/>
                  <a:pt x="321688" y="413668"/>
                  <a:pt x="300763" y="413668"/>
                </a:cubicBezTo>
                <a:lnTo>
                  <a:pt x="111007" y="413668"/>
                </a:lnTo>
                <a:cubicBezTo>
                  <a:pt x="90082" y="413668"/>
                  <a:pt x="73056" y="396642"/>
                  <a:pt x="73056" y="375717"/>
                </a:cubicBezTo>
                <a:lnTo>
                  <a:pt x="73056" y="185961"/>
                </a:lnTo>
                <a:cubicBezTo>
                  <a:pt x="73056" y="165036"/>
                  <a:pt x="90082" y="148010"/>
                  <a:pt x="111007" y="148010"/>
                </a:cubicBezTo>
                <a:lnTo>
                  <a:pt x="375717" y="148010"/>
                </a:lnTo>
                <a:cubicBezTo>
                  <a:pt x="396642" y="148010"/>
                  <a:pt x="413668" y="165036"/>
                  <a:pt x="413668" y="185961"/>
                </a:cubicBezTo>
                <a:close/>
                <a:moveTo>
                  <a:pt x="338714" y="185961"/>
                </a:moveTo>
                <a:lnTo>
                  <a:pt x="338714" y="223912"/>
                </a:lnTo>
                <a:lnTo>
                  <a:pt x="375717" y="223912"/>
                </a:lnTo>
                <a:lnTo>
                  <a:pt x="375717" y="185961"/>
                </a:lnTo>
                <a:close/>
                <a:moveTo>
                  <a:pt x="300763" y="185961"/>
                </a:moveTo>
                <a:lnTo>
                  <a:pt x="262812" y="185961"/>
                </a:lnTo>
                <a:lnTo>
                  <a:pt x="262812" y="223912"/>
                </a:lnTo>
                <a:lnTo>
                  <a:pt x="300763" y="223912"/>
                </a:lnTo>
                <a:close/>
                <a:moveTo>
                  <a:pt x="224861" y="299814"/>
                </a:moveTo>
                <a:lnTo>
                  <a:pt x="224861" y="261863"/>
                </a:lnTo>
                <a:lnTo>
                  <a:pt x="186910" y="261863"/>
                </a:lnTo>
                <a:lnTo>
                  <a:pt x="186910" y="299814"/>
                </a:lnTo>
                <a:close/>
                <a:moveTo>
                  <a:pt x="186910" y="337765"/>
                </a:moveTo>
                <a:lnTo>
                  <a:pt x="186910" y="375717"/>
                </a:lnTo>
                <a:lnTo>
                  <a:pt x="224861" y="375717"/>
                </a:lnTo>
                <a:lnTo>
                  <a:pt x="224861" y="337765"/>
                </a:lnTo>
                <a:close/>
                <a:moveTo>
                  <a:pt x="111007" y="299814"/>
                </a:moveTo>
                <a:lnTo>
                  <a:pt x="148958" y="299814"/>
                </a:lnTo>
                <a:lnTo>
                  <a:pt x="148958" y="261863"/>
                </a:lnTo>
                <a:lnTo>
                  <a:pt x="111007" y="261863"/>
                </a:lnTo>
                <a:close/>
                <a:moveTo>
                  <a:pt x="224861" y="223912"/>
                </a:moveTo>
                <a:lnTo>
                  <a:pt x="224861" y="185961"/>
                </a:lnTo>
                <a:lnTo>
                  <a:pt x="186910" y="185961"/>
                </a:lnTo>
                <a:lnTo>
                  <a:pt x="186910" y="223912"/>
                </a:lnTo>
                <a:close/>
                <a:moveTo>
                  <a:pt x="111007" y="185961"/>
                </a:moveTo>
                <a:lnTo>
                  <a:pt x="111007" y="223912"/>
                </a:lnTo>
                <a:lnTo>
                  <a:pt x="148958" y="223912"/>
                </a:lnTo>
                <a:lnTo>
                  <a:pt x="148958" y="185961"/>
                </a:lnTo>
                <a:close/>
                <a:moveTo>
                  <a:pt x="111007" y="375717"/>
                </a:moveTo>
                <a:lnTo>
                  <a:pt x="148958" y="375717"/>
                </a:lnTo>
                <a:lnTo>
                  <a:pt x="148958" y="337765"/>
                </a:lnTo>
                <a:lnTo>
                  <a:pt x="111007" y="337765"/>
                </a:lnTo>
                <a:close/>
                <a:moveTo>
                  <a:pt x="300763" y="337765"/>
                </a:moveTo>
                <a:lnTo>
                  <a:pt x="262812" y="337765"/>
                </a:lnTo>
                <a:lnTo>
                  <a:pt x="262812" y="375717"/>
                </a:lnTo>
                <a:lnTo>
                  <a:pt x="300763" y="375717"/>
                </a:lnTo>
                <a:close/>
                <a:moveTo>
                  <a:pt x="300763" y="299814"/>
                </a:moveTo>
                <a:lnTo>
                  <a:pt x="300763" y="261863"/>
                </a:lnTo>
                <a:lnTo>
                  <a:pt x="262812" y="261863"/>
                </a:lnTo>
                <a:lnTo>
                  <a:pt x="262812" y="299814"/>
                </a:lnTo>
                <a:close/>
                <a:moveTo>
                  <a:pt x="375717" y="299814"/>
                </a:moveTo>
                <a:lnTo>
                  <a:pt x="375717" y="261863"/>
                </a:lnTo>
                <a:lnTo>
                  <a:pt x="338714" y="261863"/>
                </a:lnTo>
                <a:lnTo>
                  <a:pt x="338714" y="299814"/>
                </a:lnTo>
                <a:close/>
              </a:path>
            </a:pathLst>
          </a:custGeom>
          <a:solidFill>
            <a:schemeClr val="bg1"/>
          </a:solidFill>
          <a:ln w="949" cap="flat">
            <a:noFill/>
            <a:prstDash val="solid"/>
            <a:miter/>
          </a:ln>
        </p:spPr>
        <p:txBody>
          <a:bodyPr rtlCol="0" anchor="ctr"/>
          <a:lstStyle/>
          <a:p>
            <a:endParaRPr lang="en-ID"/>
          </a:p>
        </p:txBody>
      </p:sp>
      <p:sp>
        <p:nvSpPr>
          <p:cNvPr id="53" name="Grand Title">
            <a:extLst>
              <a:ext uri="{FF2B5EF4-FFF2-40B4-BE49-F238E27FC236}">
                <a16:creationId xmlns:a16="http://schemas.microsoft.com/office/drawing/2014/main" id="{E37873A4-52BA-4F54-AA52-9836732BF895}"/>
              </a:ext>
            </a:extLst>
          </p:cNvPr>
          <p:cNvSpPr txBox="1"/>
          <p:nvPr/>
        </p:nvSpPr>
        <p:spPr>
          <a:xfrm>
            <a:off x="3733166" y="1214720"/>
            <a:ext cx="4727256" cy="553998"/>
          </a:xfrm>
          <a:prstGeom prst="rect">
            <a:avLst/>
          </a:prstGeom>
          <a:noFill/>
        </p:spPr>
        <p:txBody>
          <a:bodyPr wrap="none" lIns="0" tIns="0" rIns="0" bIns="0" rtlCol="0" anchor="t" anchorCtr="0">
            <a:spAutoFit/>
          </a:bodyPr>
          <a:lstStyle/>
          <a:p>
            <a:pPr algn="ctr"/>
            <a:r>
              <a:rPr lang="en-US" sz="3600">
                <a:gradFill>
                  <a:gsLst>
                    <a:gs pos="0">
                      <a:schemeClr val="accent1"/>
                    </a:gs>
                    <a:gs pos="100000">
                      <a:schemeClr val="accent2"/>
                    </a:gs>
                  </a:gsLst>
                  <a:lin ang="3600000" scaled="0"/>
                </a:gradFill>
                <a:latin typeface="+mj-lt"/>
              </a:rPr>
              <a:t>DATA </a:t>
            </a:r>
            <a:r>
              <a:rPr lang="en-US" sz="3600">
                <a:solidFill>
                  <a:schemeClr val="accent2"/>
                </a:solidFill>
                <a:latin typeface="+mj-lt"/>
              </a:rPr>
              <a:t>INFORMATION</a:t>
            </a:r>
            <a:endParaRPr lang="en-ID" sz="3600">
              <a:solidFill>
                <a:schemeClr val="accent2"/>
              </a:solidFill>
              <a:latin typeface="+mj-lt"/>
            </a:endParaRPr>
          </a:p>
        </p:txBody>
      </p:sp>
    </p:spTree>
    <p:extLst>
      <p:ext uri="{BB962C8B-B14F-4D97-AF65-F5344CB8AC3E}">
        <p14:creationId xmlns:p14="http://schemas.microsoft.com/office/powerpoint/2010/main" val="31516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onut 26">
            <a:extLst>
              <a:ext uri="{FF2B5EF4-FFF2-40B4-BE49-F238E27FC236}">
                <a16:creationId xmlns:a16="http://schemas.microsoft.com/office/drawing/2014/main" id="{972A1AAE-E9D2-4558-A68E-63C030E177B9}"/>
              </a:ext>
            </a:extLst>
          </p:cNvPr>
          <p:cNvSpPr/>
          <p:nvPr/>
        </p:nvSpPr>
        <p:spPr>
          <a:xfrm flipH="1" flipV="1">
            <a:off x="8172079" y="0"/>
            <a:ext cx="4019551" cy="4019546"/>
          </a:xfrm>
          <a:custGeom>
            <a:avLst/>
            <a:gdLst>
              <a:gd name="connsiteX0" fmla="*/ 0 w 4019551"/>
              <a:gd name="connsiteY0" fmla="*/ 0 h 4019546"/>
              <a:gd name="connsiteX1" fmla="*/ 4019551 w 4019551"/>
              <a:gd name="connsiteY1" fmla="*/ 4019546 h 4019546"/>
              <a:gd name="connsiteX2" fmla="*/ 2668984 w 4019551"/>
              <a:gd name="connsiteY2" fmla="*/ 4019546 h 4019546"/>
              <a:gd name="connsiteX3" fmla="*/ 0 w 4019551"/>
              <a:gd name="connsiteY3" fmla="*/ 1350567 h 4019546"/>
            </a:gdLst>
            <a:ahLst/>
            <a:cxnLst>
              <a:cxn ang="0">
                <a:pos x="connsiteX0" y="connsiteY0"/>
              </a:cxn>
              <a:cxn ang="0">
                <a:pos x="connsiteX1" y="connsiteY1"/>
              </a:cxn>
              <a:cxn ang="0">
                <a:pos x="connsiteX2" y="connsiteY2"/>
              </a:cxn>
              <a:cxn ang="0">
                <a:pos x="connsiteX3" y="connsiteY3"/>
              </a:cxn>
            </a:cxnLst>
            <a:rect l="l" t="t" r="r" b="b"/>
            <a:pathLst>
              <a:path w="4019551" h="4019546">
                <a:moveTo>
                  <a:pt x="0" y="0"/>
                </a:moveTo>
                <a:cubicBezTo>
                  <a:pt x="2219937" y="0"/>
                  <a:pt x="4019551" y="1799612"/>
                  <a:pt x="4019551" y="4019546"/>
                </a:cubicBezTo>
                <a:lnTo>
                  <a:pt x="2668984" y="4019546"/>
                </a:lnTo>
                <a:cubicBezTo>
                  <a:pt x="2668984" y="2545510"/>
                  <a:pt x="1474039" y="1350567"/>
                  <a:pt x="0" y="135056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nvGrpSpPr>
          <p:cNvPr id="2" name="Group 1">
            <a:extLst>
              <a:ext uri="{FF2B5EF4-FFF2-40B4-BE49-F238E27FC236}">
                <a16:creationId xmlns:a16="http://schemas.microsoft.com/office/drawing/2014/main" id="{5D07A60C-79F8-474D-B6F3-59BF27783EF4}"/>
              </a:ext>
            </a:extLst>
          </p:cNvPr>
          <p:cNvGrpSpPr/>
          <p:nvPr/>
        </p:nvGrpSpPr>
        <p:grpSpPr>
          <a:xfrm>
            <a:off x="11749055" y="2919610"/>
            <a:ext cx="65" cy="3497065"/>
            <a:chOff x="11749055" y="2919610"/>
            <a:chExt cx="65" cy="3497065"/>
          </a:xfrm>
        </p:grpSpPr>
        <p:sp>
          <p:nvSpPr>
            <p:cNvPr id="7" name="Facebook">
              <a:extLst>
                <a:ext uri="{FF2B5EF4-FFF2-40B4-BE49-F238E27FC236}">
                  <a16:creationId xmlns:a16="http://schemas.microsoft.com/office/drawing/2014/main" id="{FECD2C12-419D-4152-AA1A-7EEAEF6C6708}"/>
                </a:ext>
              </a:extLst>
            </p:cNvPr>
            <p:cNvSpPr txBox="1"/>
            <p:nvPr/>
          </p:nvSpPr>
          <p:spPr>
            <a:xfrm>
              <a:off x="11749055" y="2919610"/>
              <a:ext cx="65" cy="169277"/>
            </a:xfrm>
            <a:prstGeom prst="rect">
              <a:avLst/>
            </a:prstGeom>
            <a:noFill/>
          </p:spPr>
          <p:txBody>
            <a:bodyPr wrap="none" lIns="0" tIns="0" rIns="0" bIns="0" rtlCol="0">
              <a:spAutoFit/>
            </a:bodyPr>
            <a:lstStyle/>
            <a:p>
              <a:pPr algn="ctr"/>
              <a:endParaRPr lang="en-US" sz="1100" dirty="0">
                <a:gradFill>
                  <a:gsLst>
                    <a:gs pos="0">
                      <a:schemeClr val="accent1"/>
                    </a:gs>
                    <a:gs pos="100000">
                      <a:schemeClr val="accent2"/>
                    </a:gs>
                  </a:gsLst>
                  <a:lin ang="3600000" scaled="0"/>
                </a:gradFill>
                <a:latin typeface="+mj-lt"/>
              </a:endParaRPr>
            </a:p>
          </p:txBody>
        </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4" name="PpHolder3">
            <a:extLst>
              <a:ext uri="{FF2B5EF4-FFF2-40B4-BE49-F238E27FC236}">
                <a16:creationId xmlns:a16="http://schemas.microsoft.com/office/drawing/2014/main" id="{90C4A266-0A96-4F1A-853B-7C6635B80993}"/>
              </a:ext>
            </a:extLst>
          </p:cNvPr>
          <p:cNvSpPr>
            <a:spLocks noGrp="1"/>
          </p:cNvSpPr>
          <p:nvPr>
            <p:ph type="pic" sz="quarter" idx="11"/>
          </p:nvPr>
        </p:nvSpPr>
        <p:spPr/>
      </p:sp>
      <p:sp>
        <p:nvSpPr>
          <p:cNvPr id="11" name="PpHolder5">
            <a:extLst>
              <a:ext uri="{FF2B5EF4-FFF2-40B4-BE49-F238E27FC236}">
                <a16:creationId xmlns:a16="http://schemas.microsoft.com/office/drawing/2014/main" id="{104E7336-082D-40DD-BBDA-664AABC47618}"/>
              </a:ext>
            </a:extLst>
          </p:cNvPr>
          <p:cNvSpPr>
            <a:spLocks noGrp="1"/>
          </p:cNvSpPr>
          <p:nvPr>
            <p:ph type="pic" sz="quarter" idx="10"/>
          </p:nvPr>
        </p:nvSpPr>
        <p:spPr/>
      </p:sp>
      <p:pic>
        <p:nvPicPr>
          <p:cNvPr id="12" name="Mockup">
            <a:extLst>
              <a:ext uri="{FF2B5EF4-FFF2-40B4-BE49-F238E27FC236}">
                <a16:creationId xmlns:a16="http://schemas.microsoft.com/office/drawing/2014/main" id="{642A81A8-5F1F-4754-87AD-4BB14A77203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09835" y="1411086"/>
            <a:ext cx="2167716" cy="4466808"/>
          </a:xfrm>
          <a:custGeom>
            <a:avLst/>
            <a:gdLst>
              <a:gd name="connsiteX0" fmla="*/ 705308 w 2438483"/>
              <a:gd name="connsiteY0" fmla="*/ 123306 h 5024752"/>
              <a:gd name="connsiteX1" fmla="*/ 651291 w 2438483"/>
              <a:gd name="connsiteY1" fmla="*/ 140261 h 5024752"/>
              <a:gd name="connsiteX2" fmla="*/ 588014 w 2438483"/>
              <a:gd name="connsiteY2" fmla="*/ 215786 h 5024752"/>
              <a:gd name="connsiteX3" fmla="*/ 569494 w 2438483"/>
              <a:gd name="connsiteY3" fmla="*/ 288229 h 5024752"/>
              <a:gd name="connsiteX4" fmla="*/ 569494 w 2438483"/>
              <a:gd name="connsiteY4" fmla="*/ 315973 h 5024752"/>
              <a:gd name="connsiteX5" fmla="*/ 569494 w 2438483"/>
              <a:gd name="connsiteY5" fmla="*/ 448528 h 5024752"/>
              <a:gd name="connsiteX6" fmla="*/ 567950 w 2438483"/>
              <a:gd name="connsiteY6" fmla="*/ 491685 h 5024752"/>
              <a:gd name="connsiteX7" fmla="*/ 567950 w 2438483"/>
              <a:gd name="connsiteY7" fmla="*/ 621157 h 5024752"/>
              <a:gd name="connsiteX8" fmla="*/ 567950 w 2438483"/>
              <a:gd name="connsiteY8" fmla="*/ 779915 h 5024752"/>
              <a:gd name="connsiteX9" fmla="*/ 569494 w 2438483"/>
              <a:gd name="connsiteY9" fmla="*/ 833861 h 5024752"/>
              <a:gd name="connsiteX10" fmla="*/ 569494 w 2438483"/>
              <a:gd name="connsiteY10" fmla="*/ 983371 h 5024752"/>
              <a:gd name="connsiteX11" fmla="*/ 567950 w 2438483"/>
              <a:gd name="connsiteY11" fmla="*/ 1011115 h 5024752"/>
              <a:gd name="connsiteX12" fmla="*/ 569494 w 2438483"/>
              <a:gd name="connsiteY12" fmla="*/ 1112843 h 5024752"/>
              <a:gd name="connsiteX13" fmla="*/ 567950 w 2438483"/>
              <a:gd name="connsiteY13" fmla="*/ 1149835 h 5024752"/>
              <a:gd name="connsiteX14" fmla="*/ 567950 w 2438483"/>
              <a:gd name="connsiteY14" fmla="*/ 1214571 h 5024752"/>
              <a:gd name="connsiteX15" fmla="*/ 569494 w 2438483"/>
              <a:gd name="connsiteY15" fmla="*/ 1231526 h 5024752"/>
              <a:gd name="connsiteX16" fmla="*/ 567950 w 2438483"/>
              <a:gd name="connsiteY16" fmla="*/ 1313217 h 5024752"/>
              <a:gd name="connsiteX17" fmla="*/ 567950 w 2438483"/>
              <a:gd name="connsiteY17" fmla="*/ 1427275 h 5024752"/>
              <a:gd name="connsiteX18" fmla="*/ 567950 w 2438483"/>
              <a:gd name="connsiteY18" fmla="*/ 1479681 h 5024752"/>
              <a:gd name="connsiteX19" fmla="*/ 569494 w 2438483"/>
              <a:gd name="connsiteY19" fmla="*/ 1619942 h 5024752"/>
              <a:gd name="connsiteX20" fmla="*/ 567950 w 2438483"/>
              <a:gd name="connsiteY20" fmla="*/ 1713964 h 5024752"/>
              <a:gd name="connsiteX21" fmla="*/ 567950 w 2438483"/>
              <a:gd name="connsiteY21" fmla="*/ 1769452 h 5024752"/>
              <a:gd name="connsiteX22" fmla="*/ 569494 w 2438483"/>
              <a:gd name="connsiteY22" fmla="*/ 1935916 h 5024752"/>
              <a:gd name="connsiteX23" fmla="*/ 567950 w 2438483"/>
              <a:gd name="connsiteY23" fmla="*/ 2000652 h 5024752"/>
              <a:gd name="connsiteX24" fmla="*/ 567950 w 2438483"/>
              <a:gd name="connsiteY24" fmla="*/ 2054599 h 5024752"/>
              <a:gd name="connsiteX25" fmla="*/ 569494 w 2438483"/>
              <a:gd name="connsiteY25" fmla="*/ 2107004 h 5024752"/>
              <a:gd name="connsiteX26" fmla="*/ 567950 w 2438483"/>
              <a:gd name="connsiteY26" fmla="*/ 2127041 h 5024752"/>
              <a:gd name="connsiteX27" fmla="*/ 569494 w 2438483"/>
              <a:gd name="connsiteY27" fmla="*/ 2165575 h 5024752"/>
              <a:gd name="connsiteX28" fmla="*/ 567950 w 2438483"/>
              <a:gd name="connsiteY28" fmla="*/ 2205650 h 5024752"/>
              <a:gd name="connsiteX29" fmla="*/ 569494 w 2438483"/>
              <a:gd name="connsiteY29" fmla="*/ 2271927 h 5024752"/>
              <a:gd name="connsiteX30" fmla="*/ 567950 w 2438483"/>
              <a:gd name="connsiteY30" fmla="*/ 2291964 h 5024752"/>
              <a:gd name="connsiteX31" fmla="*/ 569494 w 2438483"/>
              <a:gd name="connsiteY31" fmla="*/ 2336663 h 5024752"/>
              <a:gd name="connsiteX32" fmla="*/ 569494 w 2438483"/>
              <a:gd name="connsiteY32" fmla="*/ 2382903 h 5024752"/>
              <a:gd name="connsiteX33" fmla="*/ 567950 w 2438483"/>
              <a:gd name="connsiteY33" fmla="*/ 2432226 h 5024752"/>
              <a:gd name="connsiteX34" fmla="*/ 567950 w 2438483"/>
              <a:gd name="connsiteY34" fmla="*/ 2537037 h 5024752"/>
              <a:gd name="connsiteX35" fmla="*/ 569494 w 2438483"/>
              <a:gd name="connsiteY35" fmla="*/ 2584818 h 5024752"/>
              <a:gd name="connsiteX36" fmla="*/ 569494 w 2438483"/>
              <a:gd name="connsiteY36" fmla="*/ 2658802 h 5024752"/>
              <a:gd name="connsiteX37" fmla="*/ 569494 w 2438483"/>
              <a:gd name="connsiteY37" fmla="*/ 2720455 h 5024752"/>
              <a:gd name="connsiteX38" fmla="*/ 567950 w 2438483"/>
              <a:gd name="connsiteY38" fmla="*/ 2809853 h 5024752"/>
              <a:gd name="connsiteX39" fmla="*/ 569494 w 2438483"/>
              <a:gd name="connsiteY39" fmla="*/ 2923912 h 5024752"/>
              <a:gd name="connsiteX40" fmla="*/ 569494 w 2438483"/>
              <a:gd name="connsiteY40" fmla="*/ 2967069 h 5024752"/>
              <a:gd name="connsiteX41" fmla="*/ 569494 w 2438483"/>
              <a:gd name="connsiteY41" fmla="*/ 3019474 h 5024752"/>
              <a:gd name="connsiteX42" fmla="*/ 567950 w 2438483"/>
              <a:gd name="connsiteY42" fmla="*/ 3045677 h 5024752"/>
              <a:gd name="connsiteX43" fmla="*/ 569494 w 2438483"/>
              <a:gd name="connsiteY43" fmla="*/ 3131992 h 5024752"/>
              <a:gd name="connsiteX44" fmla="*/ 567950 w 2438483"/>
              <a:gd name="connsiteY44" fmla="*/ 3165901 h 5024752"/>
              <a:gd name="connsiteX45" fmla="*/ 569494 w 2438483"/>
              <a:gd name="connsiteY45" fmla="*/ 3219848 h 5024752"/>
              <a:gd name="connsiteX46" fmla="*/ 567950 w 2438483"/>
              <a:gd name="connsiteY46" fmla="*/ 3258381 h 5024752"/>
              <a:gd name="connsiteX47" fmla="*/ 567950 w 2438483"/>
              <a:gd name="connsiteY47" fmla="*/ 3329283 h 5024752"/>
              <a:gd name="connsiteX48" fmla="*/ 569494 w 2438483"/>
              <a:gd name="connsiteY48" fmla="*/ 3353944 h 5024752"/>
              <a:gd name="connsiteX49" fmla="*/ 569494 w 2438483"/>
              <a:gd name="connsiteY49" fmla="*/ 3444883 h 5024752"/>
              <a:gd name="connsiteX50" fmla="*/ 569494 w 2438483"/>
              <a:gd name="connsiteY50" fmla="*/ 3515784 h 5024752"/>
              <a:gd name="connsiteX51" fmla="*/ 569494 w 2438483"/>
              <a:gd name="connsiteY51" fmla="*/ 3595934 h 5024752"/>
              <a:gd name="connsiteX52" fmla="*/ 569494 w 2438483"/>
              <a:gd name="connsiteY52" fmla="*/ 3663752 h 5024752"/>
              <a:gd name="connsiteX53" fmla="*/ 567950 w 2438483"/>
              <a:gd name="connsiteY53" fmla="*/ 3693038 h 5024752"/>
              <a:gd name="connsiteX54" fmla="*/ 569494 w 2438483"/>
              <a:gd name="connsiteY54" fmla="*/ 3787059 h 5024752"/>
              <a:gd name="connsiteX55" fmla="*/ 567950 w 2438483"/>
              <a:gd name="connsiteY55" fmla="*/ 3813262 h 5024752"/>
              <a:gd name="connsiteX56" fmla="*/ 567950 w 2438483"/>
              <a:gd name="connsiteY56" fmla="*/ 3885705 h 5024752"/>
              <a:gd name="connsiteX57" fmla="*/ 567950 w 2438483"/>
              <a:gd name="connsiteY57" fmla="*/ 3953523 h 5024752"/>
              <a:gd name="connsiteX58" fmla="*/ 569494 w 2438483"/>
              <a:gd name="connsiteY58" fmla="*/ 3975102 h 5024752"/>
              <a:gd name="connsiteX59" fmla="*/ 567950 w 2438483"/>
              <a:gd name="connsiteY59" fmla="*/ 4059875 h 5024752"/>
              <a:gd name="connsiteX60" fmla="*/ 569494 w 2438483"/>
              <a:gd name="connsiteY60" fmla="*/ 4133860 h 5024752"/>
              <a:gd name="connsiteX61" fmla="*/ 567950 w 2438483"/>
              <a:gd name="connsiteY61" fmla="*/ 4177017 h 5024752"/>
              <a:gd name="connsiteX62" fmla="*/ 569494 w 2438483"/>
              <a:gd name="connsiteY62" fmla="*/ 4223257 h 5024752"/>
              <a:gd name="connsiteX63" fmla="*/ 569494 w 2438483"/>
              <a:gd name="connsiteY63" fmla="*/ 4343481 h 5024752"/>
              <a:gd name="connsiteX64" fmla="*/ 567950 w 2438483"/>
              <a:gd name="connsiteY64" fmla="*/ 4425172 h 5024752"/>
              <a:gd name="connsiteX65" fmla="*/ 569494 w 2438483"/>
              <a:gd name="connsiteY65" fmla="*/ 4468329 h 5024752"/>
              <a:gd name="connsiteX66" fmla="*/ 569494 w 2438483"/>
              <a:gd name="connsiteY66" fmla="*/ 4503780 h 5024752"/>
              <a:gd name="connsiteX67" fmla="*/ 719198 w 2438483"/>
              <a:gd name="connsiteY67" fmla="*/ 4673327 h 5024752"/>
              <a:gd name="connsiteX68" fmla="*/ 817972 w 2438483"/>
              <a:gd name="connsiteY68" fmla="*/ 4656372 h 5024752"/>
              <a:gd name="connsiteX69" fmla="*/ 1038670 w 2438483"/>
              <a:gd name="connsiteY69" fmla="*/ 4616298 h 5024752"/>
              <a:gd name="connsiteX70" fmla="*/ 1171398 w 2438483"/>
              <a:gd name="connsiteY70" fmla="*/ 4594719 h 5024752"/>
              <a:gd name="connsiteX71" fmla="*/ 1282518 w 2438483"/>
              <a:gd name="connsiteY71" fmla="*/ 4574681 h 5024752"/>
              <a:gd name="connsiteX72" fmla="*/ 1392096 w 2438483"/>
              <a:gd name="connsiteY72" fmla="*/ 4554644 h 5024752"/>
              <a:gd name="connsiteX73" fmla="*/ 1722371 w 2438483"/>
              <a:gd name="connsiteY73" fmla="*/ 4491449 h 5024752"/>
              <a:gd name="connsiteX74" fmla="*/ 1765585 w 2438483"/>
              <a:gd name="connsiteY74" fmla="*/ 4485284 h 5024752"/>
              <a:gd name="connsiteX75" fmla="*/ 1895226 w 2438483"/>
              <a:gd name="connsiteY75" fmla="*/ 4459081 h 5024752"/>
              <a:gd name="connsiteX76" fmla="*/ 1958503 w 2438483"/>
              <a:gd name="connsiteY76" fmla="*/ 4446751 h 5024752"/>
              <a:gd name="connsiteX77" fmla="*/ 2034127 w 2438483"/>
              <a:gd name="connsiteY77" fmla="*/ 4378932 h 5024752"/>
              <a:gd name="connsiteX78" fmla="*/ 2074254 w 2438483"/>
              <a:gd name="connsiteY78" fmla="*/ 4119987 h 5024752"/>
              <a:gd name="connsiteX79" fmla="*/ 2074254 w 2438483"/>
              <a:gd name="connsiteY79" fmla="*/ 3757774 h 5024752"/>
              <a:gd name="connsiteX80" fmla="*/ 2074254 w 2438483"/>
              <a:gd name="connsiteY80" fmla="*/ 2651095 h 5024752"/>
              <a:gd name="connsiteX81" fmla="*/ 2074254 w 2438483"/>
              <a:gd name="connsiteY81" fmla="*/ 2296588 h 5024752"/>
              <a:gd name="connsiteX82" fmla="*/ 2074254 w 2438483"/>
              <a:gd name="connsiteY82" fmla="*/ 2177906 h 5024752"/>
              <a:gd name="connsiteX83" fmla="*/ 2074254 w 2438483"/>
              <a:gd name="connsiteY83" fmla="*/ 2125500 h 5024752"/>
              <a:gd name="connsiteX84" fmla="*/ 2074254 w 2438483"/>
              <a:gd name="connsiteY84" fmla="*/ 1766369 h 5024752"/>
              <a:gd name="connsiteX85" fmla="*/ 2074254 w 2438483"/>
              <a:gd name="connsiteY85" fmla="*/ 1488929 h 5024752"/>
              <a:gd name="connsiteX86" fmla="*/ 2074254 w 2438483"/>
              <a:gd name="connsiteY86" fmla="*/ 1337878 h 5024752"/>
              <a:gd name="connsiteX87" fmla="*/ 2074254 w 2438483"/>
              <a:gd name="connsiteY87" fmla="*/ 1202240 h 5024752"/>
              <a:gd name="connsiteX88" fmla="*/ 2075797 w 2438483"/>
              <a:gd name="connsiteY88" fmla="*/ 1140587 h 5024752"/>
              <a:gd name="connsiteX89" fmla="*/ 2074254 w 2438483"/>
              <a:gd name="connsiteY89" fmla="*/ 971040 h 5024752"/>
              <a:gd name="connsiteX90" fmla="*/ 2074254 w 2438483"/>
              <a:gd name="connsiteY90" fmla="*/ 923259 h 5024752"/>
              <a:gd name="connsiteX91" fmla="*/ 2075797 w 2438483"/>
              <a:gd name="connsiteY91" fmla="*/ 832320 h 5024752"/>
              <a:gd name="connsiteX92" fmla="*/ 2074254 w 2438483"/>
              <a:gd name="connsiteY92" fmla="*/ 761419 h 5024752"/>
              <a:gd name="connsiteX93" fmla="*/ 2074254 w 2438483"/>
              <a:gd name="connsiteY93" fmla="*/ 642736 h 5024752"/>
              <a:gd name="connsiteX94" fmla="*/ 2072710 w 2438483"/>
              <a:gd name="connsiteY94" fmla="*/ 528677 h 5024752"/>
              <a:gd name="connsiteX95" fmla="*/ 1955416 w 2438483"/>
              <a:gd name="connsiteY95" fmla="*/ 351423 h 5024752"/>
              <a:gd name="connsiteX96" fmla="*/ 1890596 w 2438483"/>
              <a:gd name="connsiteY96" fmla="*/ 339093 h 5024752"/>
              <a:gd name="connsiteX97" fmla="*/ 1813429 w 2438483"/>
              <a:gd name="connsiteY97" fmla="*/ 322138 h 5024752"/>
              <a:gd name="connsiteX98" fmla="*/ 1776388 w 2438483"/>
              <a:gd name="connsiteY98" fmla="*/ 322138 h 5024752"/>
              <a:gd name="connsiteX99" fmla="*/ 1757868 w 2438483"/>
              <a:gd name="connsiteY99" fmla="*/ 389957 h 5024752"/>
              <a:gd name="connsiteX100" fmla="*/ 1711568 w 2438483"/>
              <a:gd name="connsiteY100" fmla="*/ 448528 h 5024752"/>
              <a:gd name="connsiteX101" fmla="*/ 1646747 w 2438483"/>
              <a:gd name="connsiteY101" fmla="*/ 440821 h 5024752"/>
              <a:gd name="connsiteX102" fmla="*/ 1517107 w 2438483"/>
              <a:gd name="connsiteY102" fmla="*/ 419242 h 5024752"/>
              <a:gd name="connsiteX103" fmla="*/ 1452286 w 2438483"/>
              <a:gd name="connsiteY103" fmla="*/ 409994 h 5024752"/>
              <a:gd name="connsiteX104" fmla="*/ 1154421 w 2438483"/>
              <a:gd name="connsiteY104" fmla="*/ 356047 h 5024752"/>
              <a:gd name="connsiteX105" fmla="*/ 1015520 w 2438483"/>
              <a:gd name="connsiteY105" fmla="*/ 329845 h 5024752"/>
              <a:gd name="connsiteX106" fmla="*/ 956873 w 2438483"/>
              <a:gd name="connsiteY106" fmla="*/ 243530 h 5024752"/>
              <a:gd name="connsiteX107" fmla="*/ 946069 w 2438483"/>
              <a:gd name="connsiteY107" fmla="*/ 172629 h 5024752"/>
              <a:gd name="connsiteX108" fmla="*/ 884336 w 2438483"/>
              <a:gd name="connsiteY108" fmla="*/ 151050 h 5024752"/>
              <a:gd name="connsiteX109" fmla="*/ 705308 w 2438483"/>
              <a:gd name="connsiteY109" fmla="*/ 123306 h 5024752"/>
              <a:gd name="connsiteX110" fmla="*/ 0 w 2438483"/>
              <a:gd name="connsiteY110" fmla="*/ 0 h 5024752"/>
              <a:gd name="connsiteX111" fmla="*/ 2438483 w 2438483"/>
              <a:gd name="connsiteY111" fmla="*/ 0 h 5024752"/>
              <a:gd name="connsiteX112" fmla="*/ 2438483 w 2438483"/>
              <a:gd name="connsiteY112" fmla="*/ 5024752 h 5024752"/>
              <a:gd name="connsiteX113" fmla="*/ 0 w 2438483"/>
              <a:gd name="connsiteY113" fmla="*/ 5024752 h 502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438483" h="5024752">
                <a:moveTo>
                  <a:pt x="705308" y="123306"/>
                </a:moveTo>
                <a:cubicBezTo>
                  <a:pt x="691418" y="132554"/>
                  <a:pt x="668268" y="132554"/>
                  <a:pt x="651291" y="140261"/>
                </a:cubicBezTo>
                <a:cubicBezTo>
                  <a:pt x="625054" y="157215"/>
                  <a:pt x="600360" y="186501"/>
                  <a:pt x="588014" y="215786"/>
                </a:cubicBezTo>
                <a:cubicBezTo>
                  <a:pt x="578754" y="237365"/>
                  <a:pt x="575667" y="262026"/>
                  <a:pt x="569494" y="288229"/>
                </a:cubicBezTo>
                <a:cubicBezTo>
                  <a:pt x="569494" y="297477"/>
                  <a:pt x="569494" y="306725"/>
                  <a:pt x="569494" y="315973"/>
                </a:cubicBezTo>
                <a:cubicBezTo>
                  <a:pt x="566407" y="337551"/>
                  <a:pt x="564864" y="397664"/>
                  <a:pt x="569494" y="448528"/>
                </a:cubicBezTo>
                <a:cubicBezTo>
                  <a:pt x="571037" y="459317"/>
                  <a:pt x="567950" y="479354"/>
                  <a:pt x="567950" y="491685"/>
                </a:cubicBezTo>
                <a:cubicBezTo>
                  <a:pt x="567950" y="528677"/>
                  <a:pt x="567950" y="578000"/>
                  <a:pt x="567950" y="621157"/>
                </a:cubicBezTo>
                <a:cubicBezTo>
                  <a:pt x="567950" y="673563"/>
                  <a:pt x="567950" y="732133"/>
                  <a:pt x="567950" y="779915"/>
                </a:cubicBezTo>
                <a:cubicBezTo>
                  <a:pt x="567950" y="793787"/>
                  <a:pt x="571037" y="818448"/>
                  <a:pt x="569494" y="833861"/>
                </a:cubicBezTo>
                <a:cubicBezTo>
                  <a:pt x="564864" y="878560"/>
                  <a:pt x="564864" y="938672"/>
                  <a:pt x="569494" y="983371"/>
                </a:cubicBezTo>
                <a:cubicBezTo>
                  <a:pt x="571037" y="987995"/>
                  <a:pt x="567950" y="1003408"/>
                  <a:pt x="567950" y="1011115"/>
                </a:cubicBezTo>
                <a:cubicBezTo>
                  <a:pt x="567950" y="1046566"/>
                  <a:pt x="566407" y="1089723"/>
                  <a:pt x="569494" y="1112843"/>
                </a:cubicBezTo>
                <a:cubicBezTo>
                  <a:pt x="571037" y="1122091"/>
                  <a:pt x="567950" y="1137504"/>
                  <a:pt x="567950" y="1149835"/>
                </a:cubicBezTo>
                <a:cubicBezTo>
                  <a:pt x="567950" y="1176038"/>
                  <a:pt x="567950" y="1194534"/>
                  <a:pt x="567950" y="1214571"/>
                </a:cubicBezTo>
                <a:cubicBezTo>
                  <a:pt x="567950" y="1220736"/>
                  <a:pt x="569494" y="1228443"/>
                  <a:pt x="569494" y="1231526"/>
                </a:cubicBezTo>
                <a:cubicBezTo>
                  <a:pt x="567950" y="1254646"/>
                  <a:pt x="564864" y="1288555"/>
                  <a:pt x="567950" y="1313217"/>
                </a:cubicBezTo>
                <a:cubicBezTo>
                  <a:pt x="572580" y="1350209"/>
                  <a:pt x="561777" y="1385659"/>
                  <a:pt x="567950" y="1427275"/>
                </a:cubicBezTo>
                <a:cubicBezTo>
                  <a:pt x="569494" y="1439606"/>
                  <a:pt x="566407" y="1462726"/>
                  <a:pt x="567950" y="1479681"/>
                </a:cubicBezTo>
                <a:cubicBezTo>
                  <a:pt x="574124" y="1532086"/>
                  <a:pt x="564864" y="1569078"/>
                  <a:pt x="569494" y="1619942"/>
                </a:cubicBezTo>
                <a:cubicBezTo>
                  <a:pt x="572580" y="1650769"/>
                  <a:pt x="561777" y="1678513"/>
                  <a:pt x="567950" y="1713964"/>
                </a:cubicBezTo>
                <a:cubicBezTo>
                  <a:pt x="571037" y="1730918"/>
                  <a:pt x="567950" y="1743249"/>
                  <a:pt x="567950" y="1769452"/>
                </a:cubicBezTo>
                <a:cubicBezTo>
                  <a:pt x="567950" y="1826481"/>
                  <a:pt x="564864" y="1891217"/>
                  <a:pt x="569494" y="1935916"/>
                </a:cubicBezTo>
                <a:cubicBezTo>
                  <a:pt x="572580" y="1959036"/>
                  <a:pt x="564864" y="1979073"/>
                  <a:pt x="567950" y="2000652"/>
                </a:cubicBezTo>
                <a:cubicBezTo>
                  <a:pt x="569494" y="2011441"/>
                  <a:pt x="563320" y="2031479"/>
                  <a:pt x="567950" y="2054599"/>
                </a:cubicBezTo>
                <a:cubicBezTo>
                  <a:pt x="567950" y="2057681"/>
                  <a:pt x="571037" y="2097756"/>
                  <a:pt x="569494" y="2107004"/>
                </a:cubicBezTo>
                <a:cubicBezTo>
                  <a:pt x="569494" y="2110087"/>
                  <a:pt x="566407" y="2120876"/>
                  <a:pt x="567950" y="2127041"/>
                </a:cubicBezTo>
                <a:cubicBezTo>
                  <a:pt x="567950" y="2131665"/>
                  <a:pt x="571037" y="2151703"/>
                  <a:pt x="569494" y="2165575"/>
                </a:cubicBezTo>
                <a:cubicBezTo>
                  <a:pt x="567950" y="2176364"/>
                  <a:pt x="566407" y="2191777"/>
                  <a:pt x="567950" y="2205650"/>
                </a:cubicBezTo>
                <a:cubicBezTo>
                  <a:pt x="569494" y="2225687"/>
                  <a:pt x="569494" y="2251890"/>
                  <a:pt x="569494" y="2271927"/>
                </a:cubicBezTo>
                <a:cubicBezTo>
                  <a:pt x="569494" y="2276551"/>
                  <a:pt x="566407" y="2285799"/>
                  <a:pt x="567950" y="2291964"/>
                </a:cubicBezTo>
                <a:cubicBezTo>
                  <a:pt x="569494" y="2304295"/>
                  <a:pt x="571037" y="2325874"/>
                  <a:pt x="569494" y="2336663"/>
                </a:cubicBezTo>
                <a:cubicBezTo>
                  <a:pt x="567950" y="2353618"/>
                  <a:pt x="566407" y="2367490"/>
                  <a:pt x="569494" y="2382903"/>
                </a:cubicBezTo>
                <a:cubicBezTo>
                  <a:pt x="572580" y="2401399"/>
                  <a:pt x="564864" y="2413730"/>
                  <a:pt x="567950" y="2432226"/>
                </a:cubicBezTo>
                <a:cubicBezTo>
                  <a:pt x="571037" y="2455346"/>
                  <a:pt x="571037" y="2501586"/>
                  <a:pt x="567950" y="2537037"/>
                </a:cubicBezTo>
                <a:cubicBezTo>
                  <a:pt x="566407" y="2552450"/>
                  <a:pt x="571037" y="2572487"/>
                  <a:pt x="569494" y="2584818"/>
                </a:cubicBezTo>
                <a:cubicBezTo>
                  <a:pt x="566407" y="2604855"/>
                  <a:pt x="572580" y="2635682"/>
                  <a:pt x="569494" y="2658802"/>
                </a:cubicBezTo>
                <a:cubicBezTo>
                  <a:pt x="567950" y="2674215"/>
                  <a:pt x="566407" y="2703501"/>
                  <a:pt x="569494" y="2720455"/>
                </a:cubicBezTo>
                <a:cubicBezTo>
                  <a:pt x="574124" y="2746658"/>
                  <a:pt x="564864" y="2785191"/>
                  <a:pt x="567950" y="2809853"/>
                </a:cubicBezTo>
                <a:cubicBezTo>
                  <a:pt x="571037" y="2842221"/>
                  <a:pt x="566407" y="2896168"/>
                  <a:pt x="569494" y="2923912"/>
                </a:cubicBezTo>
                <a:cubicBezTo>
                  <a:pt x="571037" y="2936242"/>
                  <a:pt x="563320" y="2956280"/>
                  <a:pt x="569494" y="2967069"/>
                </a:cubicBezTo>
                <a:cubicBezTo>
                  <a:pt x="567950" y="2988648"/>
                  <a:pt x="566407" y="3005602"/>
                  <a:pt x="569494" y="3019474"/>
                </a:cubicBezTo>
                <a:cubicBezTo>
                  <a:pt x="571037" y="3028722"/>
                  <a:pt x="567950" y="3036429"/>
                  <a:pt x="567950" y="3045677"/>
                </a:cubicBezTo>
                <a:cubicBezTo>
                  <a:pt x="566407" y="3067256"/>
                  <a:pt x="566407" y="3119661"/>
                  <a:pt x="569494" y="3131992"/>
                </a:cubicBezTo>
                <a:cubicBezTo>
                  <a:pt x="572580" y="3145864"/>
                  <a:pt x="569494" y="3156653"/>
                  <a:pt x="567950" y="3165901"/>
                </a:cubicBezTo>
                <a:cubicBezTo>
                  <a:pt x="564864" y="3181315"/>
                  <a:pt x="572580" y="3202893"/>
                  <a:pt x="569494" y="3219848"/>
                </a:cubicBezTo>
                <a:cubicBezTo>
                  <a:pt x="569494" y="3226013"/>
                  <a:pt x="566407" y="3247592"/>
                  <a:pt x="567950" y="3258381"/>
                </a:cubicBezTo>
                <a:cubicBezTo>
                  <a:pt x="571037" y="3281501"/>
                  <a:pt x="571037" y="3303080"/>
                  <a:pt x="567950" y="3329283"/>
                </a:cubicBezTo>
                <a:cubicBezTo>
                  <a:pt x="566407" y="3338531"/>
                  <a:pt x="569494" y="3343155"/>
                  <a:pt x="569494" y="3353944"/>
                </a:cubicBezTo>
                <a:cubicBezTo>
                  <a:pt x="571037" y="3383229"/>
                  <a:pt x="569494" y="3417139"/>
                  <a:pt x="569494" y="3444883"/>
                </a:cubicBezTo>
                <a:cubicBezTo>
                  <a:pt x="569494" y="3474168"/>
                  <a:pt x="566407" y="3497288"/>
                  <a:pt x="569494" y="3515784"/>
                </a:cubicBezTo>
                <a:cubicBezTo>
                  <a:pt x="575667" y="3549694"/>
                  <a:pt x="566407" y="3574355"/>
                  <a:pt x="569494" y="3595934"/>
                </a:cubicBezTo>
                <a:cubicBezTo>
                  <a:pt x="574124" y="3617512"/>
                  <a:pt x="566407" y="3646798"/>
                  <a:pt x="569494" y="3663752"/>
                </a:cubicBezTo>
                <a:cubicBezTo>
                  <a:pt x="571037" y="3673001"/>
                  <a:pt x="567950" y="3686872"/>
                  <a:pt x="567950" y="3693038"/>
                </a:cubicBezTo>
                <a:cubicBezTo>
                  <a:pt x="571037" y="3726947"/>
                  <a:pt x="569494" y="3756232"/>
                  <a:pt x="569494" y="3787059"/>
                </a:cubicBezTo>
                <a:cubicBezTo>
                  <a:pt x="569494" y="3794766"/>
                  <a:pt x="567950" y="3808638"/>
                  <a:pt x="567950" y="3813262"/>
                </a:cubicBezTo>
                <a:cubicBezTo>
                  <a:pt x="571037" y="3837923"/>
                  <a:pt x="566407" y="3862585"/>
                  <a:pt x="567950" y="3885705"/>
                </a:cubicBezTo>
                <a:cubicBezTo>
                  <a:pt x="569494" y="3904201"/>
                  <a:pt x="569494" y="3939651"/>
                  <a:pt x="567950" y="3953523"/>
                </a:cubicBezTo>
                <a:cubicBezTo>
                  <a:pt x="567950" y="3956606"/>
                  <a:pt x="569494" y="3968937"/>
                  <a:pt x="569494" y="3975102"/>
                </a:cubicBezTo>
                <a:cubicBezTo>
                  <a:pt x="569494" y="3995140"/>
                  <a:pt x="569494" y="4038297"/>
                  <a:pt x="567950" y="4059875"/>
                </a:cubicBezTo>
                <a:cubicBezTo>
                  <a:pt x="566407" y="4078372"/>
                  <a:pt x="567950" y="4118446"/>
                  <a:pt x="569494" y="4133860"/>
                </a:cubicBezTo>
                <a:cubicBezTo>
                  <a:pt x="571037" y="4147732"/>
                  <a:pt x="566407" y="4166227"/>
                  <a:pt x="567950" y="4177017"/>
                </a:cubicBezTo>
                <a:cubicBezTo>
                  <a:pt x="569494" y="4187807"/>
                  <a:pt x="572580" y="4209385"/>
                  <a:pt x="569494" y="4223257"/>
                </a:cubicBezTo>
                <a:cubicBezTo>
                  <a:pt x="566407" y="4240212"/>
                  <a:pt x="564864" y="4320361"/>
                  <a:pt x="569494" y="4343481"/>
                </a:cubicBezTo>
                <a:cubicBezTo>
                  <a:pt x="574124" y="4368143"/>
                  <a:pt x="569494" y="4403594"/>
                  <a:pt x="567950" y="4425172"/>
                </a:cubicBezTo>
                <a:cubicBezTo>
                  <a:pt x="566407" y="4435961"/>
                  <a:pt x="569494" y="4455999"/>
                  <a:pt x="569494" y="4468329"/>
                </a:cubicBezTo>
                <a:cubicBezTo>
                  <a:pt x="569494" y="4480660"/>
                  <a:pt x="569494" y="4491449"/>
                  <a:pt x="569494" y="4503780"/>
                </a:cubicBezTo>
                <a:cubicBezTo>
                  <a:pt x="591100" y="4597801"/>
                  <a:pt x="615794" y="4659455"/>
                  <a:pt x="719198" y="4673327"/>
                </a:cubicBezTo>
                <a:cubicBezTo>
                  <a:pt x="740805" y="4676410"/>
                  <a:pt x="794822" y="4662538"/>
                  <a:pt x="817972" y="4656372"/>
                </a:cubicBezTo>
                <a:cubicBezTo>
                  <a:pt x="890509" y="4637876"/>
                  <a:pt x="967676" y="4634794"/>
                  <a:pt x="1038670" y="4616298"/>
                </a:cubicBezTo>
                <a:cubicBezTo>
                  <a:pt x="1083427" y="4605508"/>
                  <a:pt x="1126641" y="4607049"/>
                  <a:pt x="1171398" y="4594719"/>
                </a:cubicBezTo>
                <a:cubicBezTo>
                  <a:pt x="1206894" y="4585471"/>
                  <a:pt x="1245478" y="4583929"/>
                  <a:pt x="1282518" y="4574681"/>
                </a:cubicBezTo>
                <a:cubicBezTo>
                  <a:pt x="1318015" y="4565434"/>
                  <a:pt x="1355056" y="4563892"/>
                  <a:pt x="1392096" y="4554644"/>
                </a:cubicBezTo>
                <a:cubicBezTo>
                  <a:pt x="1498586" y="4526900"/>
                  <a:pt x="1615881" y="4519194"/>
                  <a:pt x="1722371" y="4491449"/>
                </a:cubicBezTo>
                <a:cubicBezTo>
                  <a:pt x="1737805" y="4488367"/>
                  <a:pt x="1751695" y="4486826"/>
                  <a:pt x="1765585" y="4485284"/>
                </a:cubicBezTo>
                <a:cubicBezTo>
                  <a:pt x="1807255" y="4474495"/>
                  <a:pt x="1853556" y="4469871"/>
                  <a:pt x="1895226" y="4459081"/>
                </a:cubicBezTo>
                <a:cubicBezTo>
                  <a:pt x="1918376" y="4454457"/>
                  <a:pt x="1938439" y="4454457"/>
                  <a:pt x="1958503" y="4446751"/>
                </a:cubicBezTo>
                <a:cubicBezTo>
                  <a:pt x="1989370" y="4434420"/>
                  <a:pt x="2017150" y="4405135"/>
                  <a:pt x="2034127" y="4378932"/>
                </a:cubicBezTo>
                <a:cubicBezTo>
                  <a:pt x="2075797" y="4312654"/>
                  <a:pt x="2074254" y="4229422"/>
                  <a:pt x="2074254" y="4119987"/>
                </a:cubicBezTo>
                <a:cubicBezTo>
                  <a:pt x="2074254" y="3999763"/>
                  <a:pt x="2074254" y="3877998"/>
                  <a:pt x="2074254" y="3757774"/>
                </a:cubicBezTo>
                <a:cubicBezTo>
                  <a:pt x="2074254" y="3387854"/>
                  <a:pt x="2074254" y="3019474"/>
                  <a:pt x="2074254" y="2651095"/>
                </a:cubicBezTo>
                <a:cubicBezTo>
                  <a:pt x="2074254" y="2533954"/>
                  <a:pt x="2074254" y="2415271"/>
                  <a:pt x="2074254" y="2296588"/>
                </a:cubicBezTo>
                <a:cubicBezTo>
                  <a:pt x="2074254" y="2253431"/>
                  <a:pt x="2074254" y="2221063"/>
                  <a:pt x="2074254" y="2177906"/>
                </a:cubicBezTo>
                <a:cubicBezTo>
                  <a:pt x="2074254" y="2160951"/>
                  <a:pt x="2075797" y="2134748"/>
                  <a:pt x="2074254" y="2125500"/>
                </a:cubicBezTo>
                <a:cubicBezTo>
                  <a:pt x="2074254" y="2005276"/>
                  <a:pt x="2074254" y="1886593"/>
                  <a:pt x="2074254" y="1766369"/>
                </a:cubicBezTo>
                <a:cubicBezTo>
                  <a:pt x="2074254" y="1667724"/>
                  <a:pt x="2074254" y="1582950"/>
                  <a:pt x="2074254" y="1488929"/>
                </a:cubicBezTo>
                <a:cubicBezTo>
                  <a:pt x="2074254" y="1442689"/>
                  <a:pt x="2080427" y="1371787"/>
                  <a:pt x="2074254" y="1337878"/>
                </a:cubicBezTo>
                <a:cubicBezTo>
                  <a:pt x="2066537" y="1291638"/>
                  <a:pt x="2080427" y="1239232"/>
                  <a:pt x="2074254" y="1202240"/>
                </a:cubicBezTo>
                <a:cubicBezTo>
                  <a:pt x="2071167" y="1182203"/>
                  <a:pt x="2077341" y="1156000"/>
                  <a:pt x="2075797" y="1140587"/>
                </a:cubicBezTo>
                <a:cubicBezTo>
                  <a:pt x="2071167" y="1089723"/>
                  <a:pt x="2074254" y="1015739"/>
                  <a:pt x="2074254" y="971040"/>
                </a:cubicBezTo>
                <a:cubicBezTo>
                  <a:pt x="2074254" y="961792"/>
                  <a:pt x="2075797" y="930965"/>
                  <a:pt x="2074254" y="923259"/>
                </a:cubicBezTo>
                <a:cubicBezTo>
                  <a:pt x="2069624" y="895515"/>
                  <a:pt x="2072710" y="856981"/>
                  <a:pt x="2075797" y="832320"/>
                </a:cubicBezTo>
                <a:cubicBezTo>
                  <a:pt x="2077341" y="815365"/>
                  <a:pt x="2069624" y="787621"/>
                  <a:pt x="2074254" y="761419"/>
                </a:cubicBezTo>
                <a:cubicBezTo>
                  <a:pt x="2077341" y="736757"/>
                  <a:pt x="2077341" y="659690"/>
                  <a:pt x="2074254" y="642736"/>
                </a:cubicBezTo>
                <a:cubicBezTo>
                  <a:pt x="2068080" y="605744"/>
                  <a:pt x="2081970" y="562586"/>
                  <a:pt x="2072710" y="528677"/>
                </a:cubicBezTo>
                <a:cubicBezTo>
                  <a:pt x="2052647" y="448528"/>
                  <a:pt x="2024867" y="380709"/>
                  <a:pt x="1955416" y="351423"/>
                </a:cubicBezTo>
                <a:cubicBezTo>
                  <a:pt x="1935353" y="343717"/>
                  <a:pt x="1913746" y="345258"/>
                  <a:pt x="1890596" y="339093"/>
                </a:cubicBezTo>
                <a:cubicBezTo>
                  <a:pt x="1867446" y="332927"/>
                  <a:pt x="1838122" y="328303"/>
                  <a:pt x="1813429" y="322138"/>
                </a:cubicBezTo>
                <a:cubicBezTo>
                  <a:pt x="1802625" y="319055"/>
                  <a:pt x="1782562" y="315973"/>
                  <a:pt x="1776388" y="322138"/>
                </a:cubicBezTo>
                <a:cubicBezTo>
                  <a:pt x="1753238" y="329845"/>
                  <a:pt x="1764042" y="363754"/>
                  <a:pt x="1757868" y="389957"/>
                </a:cubicBezTo>
                <a:cubicBezTo>
                  <a:pt x="1751695" y="416160"/>
                  <a:pt x="1736261" y="440821"/>
                  <a:pt x="1711568" y="448528"/>
                </a:cubicBezTo>
                <a:cubicBezTo>
                  <a:pt x="1689961" y="454693"/>
                  <a:pt x="1662181" y="443904"/>
                  <a:pt x="1646747" y="440821"/>
                </a:cubicBezTo>
                <a:cubicBezTo>
                  <a:pt x="1603534" y="430032"/>
                  <a:pt x="1558777" y="430032"/>
                  <a:pt x="1517107" y="419242"/>
                </a:cubicBezTo>
                <a:cubicBezTo>
                  <a:pt x="1493957" y="413077"/>
                  <a:pt x="1475436" y="416160"/>
                  <a:pt x="1452286" y="409994"/>
                </a:cubicBezTo>
                <a:cubicBezTo>
                  <a:pt x="1356599" y="385333"/>
                  <a:pt x="1250108" y="379168"/>
                  <a:pt x="1154421" y="356047"/>
                </a:cubicBezTo>
                <a:cubicBezTo>
                  <a:pt x="1108121" y="343717"/>
                  <a:pt x="1057190" y="346799"/>
                  <a:pt x="1015520" y="329845"/>
                </a:cubicBezTo>
                <a:cubicBezTo>
                  <a:pt x="984653" y="317514"/>
                  <a:pt x="966133" y="280522"/>
                  <a:pt x="956873" y="243530"/>
                </a:cubicBezTo>
                <a:cubicBezTo>
                  <a:pt x="950699" y="217327"/>
                  <a:pt x="958416" y="191125"/>
                  <a:pt x="946069" y="172629"/>
                </a:cubicBezTo>
                <a:cubicBezTo>
                  <a:pt x="932179" y="154133"/>
                  <a:pt x="910573" y="157215"/>
                  <a:pt x="884336" y="151050"/>
                </a:cubicBezTo>
                <a:cubicBezTo>
                  <a:pt x="831862" y="137178"/>
                  <a:pt x="770128" y="121765"/>
                  <a:pt x="705308" y="123306"/>
                </a:cubicBezTo>
                <a:close/>
                <a:moveTo>
                  <a:pt x="0" y="0"/>
                </a:moveTo>
                <a:lnTo>
                  <a:pt x="2438483" y="0"/>
                </a:lnTo>
                <a:lnTo>
                  <a:pt x="2438483" y="5024752"/>
                </a:lnTo>
                <a:lnTo>
                  <a:pt x="0" y="5024752"/>
                </a:lnTo>
                <a:close/>
              </a:path>
            </a:pathLst>
          </a:custGeom>
        </p:spPr>
      </p:pic>
      <p:pic>
        <p:nvPicPr>
          <p:cNvPr id="15" name="Mockup">
            <a:extLst>
              <a:ext uri="{FF2B5EF4-FFF2-40B4-BE49-F238E27FC236}">
                <a16:creationId xmlns:a16="http://schemas.microsoft.com/office/drawing/2014/main" id="{4268F9B0-537A-41A7-83F8-257DD4E9168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flipH="1">
            <a:off x="6300873" y="749596"/>
            <a:ext cx="2809750" cy="5789788"/>
          </a:xfrm>
          <a:custGeom>
            <a:avLst/>
            <a:gdLst>
              <a:gd name="connsiteX0" fmla="*/ 705308 w 2438483"/>
              <a:gd name="connsiteY0" fmla="*/ 123306 h 5024752"/>
              <a:gd name="connsiteX1" fmla="*/ 651291 w 2438483"/>
              <a:gd name="connsiteY1" fmla="*/ 140261 h 5024752"/>
              <a:gd name="connsiteX2" fmla="*/ 588014 w 2438483"/>
              <a:gd name="connsiteY2" fmla="*/ 215786 h 5024752"/>
              <a:gd name="connsiteX3" fmla="*/ 569494 w 2438483"/>
              <a:gd name="connsiteY3" fmla="*/ 288229 h 5024752"/>
              <a:gd name="connsiteX4" fmla="*/ 569494 w 2438483"/>
              <a:gd name="connsiteY4" fmla="*/ 315973 h 5024752"/>
              <a:gd name="connsiteX5" fmla="*/ 569494 w 2438483"/>
              <a:gd name="connsiteY5" fmla="*/ 448528 h 5024752"/>
              <a:gd name="connsiteX6" fmla="*/ 567950 w 2438483"/>
              <a:gd name="connsiteY6" fmla="*/ 491685 h 5024752"/>
              <a:gd name="connsiteX7" fmla="*/ 567950 w 2438483"/>
              <a:gd name="connsiteY7" fmla="*/ 621157 h 5024752"/>
              <a:gd name="connsiteX8" fmla="*/ 567950 w 2438483"/>
              <a:gd name="connsiteY8" fmla="*/ 779915 h 5024752"/>
              <a:gd name="connsiteX9" fmla="*/ 569494 w 2438483"/>
              <a:gd name="connsiteY9" fmla="*/ 833861 h 5024752"/>
              <a:gd name="connsiteX10" fmla="*/ 569494 w 2438483"/>
              <a:gd name="connsiteY10" fmla="*/ 983371 h 5024752"/>
              <a:gd name="connsiteX11" fmla="*/ 567950 w 2438483"/>
              <a:gd name="connsiteY11" fmla="*/ 1011115 h 5024752"/>
              <a:gd name="connsiteX12" fmla="*/ 569494 w 2438483"/>
              <a:gd name="connsiteY12" fmla="*/ 1112843 h 5024752"/>
              <a:gd name="connsiteX13" fmla="*/ 567950 w 2438483"/>
              <a:gd name="connsiteY13" fmla="*/ 1149835 h 5024752"/>
              <a:gd name="connsiteX14" fmla="*/ 567950 w 2438483"/>
              <a:gd name="connsiteY14" fmla="*/ 1214571 h 5024752"/>
              <a:gd name="connsiteX15" fmla="*/ 569494 w 2438483"/>
              <a:gd name="connsiteY15" fmla="*/ 1231526 h 5024752"/>
              <a:gd name="connsiteX16" fmla="*/ 567950 w 2438483"/>
              <a:gd name="connsiteY16" fmla="*/ 1313217 h 5024752"/>
              <a:gd name="connsiteX17" fmla="*/ 567950 w 2438483"/>
              <a:gd name="connsiteY17" fmla="*/ 1427275 h 5024752"/>
              <a:gd name="connsiteX18" fmla="*/ 567950 w 2438483"/>
              <a:gd name="connsiteY18" fmla="*/ 1479681 h 5024752"/>
              <a:gd name="connsiteX19" fmla="*/ 569494 w 2438483"/>
              <a:gd name="connsiteY19" fmla="*/ 1619942 h 5024752"/>
              <a:gd name="connsiteX20" fmla="*/ 567950 w 2438483"/>
              <a:gd name="connsiteY20" fmla="*/ 1713964 h 5024752"/>
              <a:gd name="connsiteX21" fmla="*/ 567950 w 2438483"/>
              <a:gd name="connsiteY21" fmla="*/ 1769452 h 5024752"/>
              <a:gd name="connsiteX22" fmla="*/ 569494 w 2438483"/>
              <a:gd name="connsiteY22" fmla="*/ 1935916 h 5024752"/>
              <a:gd name="connsiteX23" fmla="*/ 567950 w 2438483"/>
              <a:gd name="connsiteY23" fmla="*/ 2000652 h 5024752"/>
              <a:gd name="connsiteX24" fmla="*/ 567950 w 2438483"/>
              <a:gd name="connsiteY24" fmla="*/ 2054599 h 5024752"/>
              <a:gd name="connsiteX25" fmla="*/ 569494 w 2438483"/>
              <a:gd name="connsiteY25" fmla="*/ 2107004 h 5024752"/>
              <a:gd name="connsiteX26" fmla="*/ 567950 w 2438483"/>
              <a:gd name="connsiteY26" fmla="*/ 2127041 h 5024752"/>
              <a:gd name="connsiteX27" fmla="*/ 569494 w 2438483"/>
              <a:gd name="connsiteY27" fmla="*/ 2165575 h 5024752"/>
              <a:gd name="connsiteX28" fmla="*/ 567950 w 2438483"/>
              <a:gd name="connsiteY28" fmla="*/ 2205650 h 5024752"/>
              <a:gd name="connsiteX29" fmla="*/ 569494 w 2438483"/>
              <a:gd name="connsiteY29" fmla="*/ 2271927 h 5024752"/>
              <a:gd name="connsiteX30" fmla="*/ 567950 w 2438483"/>
              <a:gd name="connsiteY30" fmla="*/ 2291964 h 5024752"/>
              <a:gd name="connsiteX31" fmla="*/ 569494 w 2438483"/>
              <a:gd name="connsiteY31" fmla="*/ 2336663 h 5024752"/>
              <a:gd name="connsiteX32" fmla="*/ 569494 w 2438483"/>
              <a:gd name="connsiteY32" fmla="*/ 2382903 h 5024752"/>
              <a:gd name="connsiteX33" fmla="*/ 567950 w 2438483"/>
              <a:gd name="connsiteY33" fmla="*/ 2432226 h 5024752"/>
              <a:gd name="connsiteX34" fmla="*/ 567950 w 2438483"/>
              <a:gd name="connsiteY34" fmla="*/ 2537037 h 5024752"/>
              <a:gd name="connsiteX35" fmla="*/ 569494 w 2438483"/>
              <a:gd name="connsiteY35" fmla="*/ 2584818 h 5024752"/>
              <a:gd name="connsiteX36" fmla="*/ 569494 w 2438483"/>
              <a:gd name="connsiteY36" fmla="*/ 2658802 h 5024752"/>
              <a:gd name="connsiteX37" fmla="*/ 569494 w 2438483"/>
              <a:gd name="connsiteY37" fmla="*/ 2720455 h 5024752"/>
              <a:gd name="connsiteX38" fmla="*/ 567950 w 2438483"/>
              <a:gd name="connsiteY38" fmla="*/ 2809853 h 5024752"/>
              <a:gd name="connsiteX39" fmla="*/ 569494 w 2438483"/>
              <a:gd name="connsiteY39" fmla="*/ 2923912 h 5024752"/>
              <a:gd name="connsiteX40" fmla="*/ 569494 w 2438483"/>
              <a:gd name="connsiteY40" fmla="*/ 2967069 h 5024752"/>
              <a:gd name="connsiteX41" fmla="*/ 569494 w 2438483"/>
              <a:gd name="connsiteY41" fmla="*/ 3019474 h 5024752"/>
              <a:gd name="connsiteX42" fmla="*/ 567950 w 2438483"/>
              <a:gd name="connsiteY42" fmla="*/ 3045677 h 5024752"/>
              <a:gd name="connsiteX43" fmla="*/ 569494 w 2438483"/>
              <a:gd name="connsiteY43" fmla="*/ 3131992 h 5024752"/>
              <a:gd name="connsiteX44" fmla="*/ 567950 w 2438483"/>
              <a:gd name="connsiteY44" fmla="*/ 3165901 h 5024752"/>
              <a:gd name="connsiteX45" fmla="*/ 569494 w 2438483"/>
              <a:gd name="connsiteY45" fmla="*/ 3219848 h 5024752"/>
              <a:gd name="connsiteX46" fmla="*/ 567950 w 2438483"/>
              <a:gd name="connsiteY46" fmla="*/ 3258381 h 5024752"/>
              <a:gd name="connsiteX47" fmla="*/ 567950 w 2438483"/>
              <a:gd name="connsiteY47" fmla="*/ 3329283 h 5024752"/>
              <a:gd name="connsiteX48" fmla="*/ 569494 w 2438483"/>
              <a:gd name="connsiteY48" fmla="*/ 3353944 h 5024752"/>
              <a:gd name="connsiteX49" fmla="*/ 569494 w 2438483"/>
              <a:gd name="connsiteY49" fmla="*/ 3444883 h 5024752"/>
              <a:gd name="connsiteX50" fmla="*/ 569494 w 2438483"/>
              <a:gd name="connsiteY50" fmla="*/ 3515784 h 5024752"/>
              <a:gd name="connsiteX51" fmla="*/ 569494 w 2438483"/>
              <a:gd name="connsiteY51" fmla="*/ 3595934 h 5024752"/>
              <a:gd name="connsiteX52" fmla="*/ 569494 w 2438483"/>
              <a:gd name="connsiteY52" fmla="*/ 3663752 h 5024752"/>
              <a:gd name="connsiteX53" fmla="*/ 567950 w 2438483"/>
              <a:gd name="connsiteY53" fmla="*/ 3693038 h 5024752"/>
              <a:gd name="connsiteX54" fmla="*/ 569494 w 2438483"/>
              <a:gd name="connsiteY54" fmla="*/ 3787059 h 5024752"/>
              <a:gd name="connsiteX55" fmla="*/ 567950 w 2438483"/>
              <a:gd name="connsiteY55" fmla="*/ 3813262 h 5024752"/>
              <a:gd name="connsiteX56" fmla="*/ 567950 w 2438483"/>
              <a:gd name="connsiteY56" fmla="*/ 3885705 h 5024752"/>
              <a:gd name="connsiteX57" fmla="*/ 567950 w 2438483"/>
              <a:gd name="connsiteY57" fmla="*/ 3953523 h 5024752"/>
              <a:gd name="connsiteX58" fmla="*/ 569494 w 2438483"/>
              <a:gd name="connsiteY58" fmla="*/ 3975102 h 5024752"/>
              <a:gd name="connsiteX59" fmla="*/ 567950 w 2438483"/>
              <a:gd name="connsiteY59" fmla="*/ 4059875 h 5024752"/>
              <a:gd name="connsiteX60" fmla="*/ 569494 w 2438483"/>
              <a:gd name="connsiteY60" fmla="*/ 4133860 h 5024752"/>
              <a:gd name="connsiteX61" fmla="*/ 567950 w 2438483"/>
              <a:gd name="connsiteY61" fmla="*/ 4177017 h 5024752"/>
              <a:gd name="connsiteX62" fmla="*/ 569494 w 2438483"/>
              <a:gd name="connsiteY62" fmla="*/ 4223257 h 5024752"/>
              <a:gd name="connsiteX63" fmla="*/ 569494 w 2438483"/>
              <a:gd name="connsiteY63" fmla="*/ 4343481 h 5024752"/>
              <a:gd name="connsiteX64" fmla="*/ 567950 w 2438483"/>
              <a:gd name="connsiteY64" fmla="*/ 4425172 h 5024752"/>
              <a:gd name="connsiteX65" fmla="*/ 569494 w 2438483"/>
              <a:gd name="connsiteY65" fmla="*/ 4468329 h 5024752"/>
              <a:gd name="connsiteX66" fmla="*/ 569494 w 2438483"/>
              <a:gd name="connsiteY66" fmla="*/ 4503780 h 5024752"/>
              <a:gd name="connsiteX67" fmla="*/ 719198 w 2438483"/>
              <a:gd name="connsiteY67" fmla="*/ 4673327 h 5024752"/>
              <a:gd name="connsiteX68" fmla="*/ 817972 w 2438483"/>
              <a:gd name="connsiteY68" fmla="*/ 4656372 h 5024752"/>
              <a:gd name="connsiteX69" fmla="*/ 1038670 w 2438483"/>
              <a:gd name="connsiteY69" fmla="*/ 4616298 h 5024752"/>
              <a:gd name="connsiteX70" fmla="*/ 1171398 w 2438483"/>
              <a:gd name="connsiteY70" fmla="*/ 4594719 h 5024752"/>
              <a:gd name="connsiteX71" fmla="*/ 1282518 w 2438483"/>
              <a:gd name="connsiteY71" fmla="*/ 4574681 h 5024752"/>
              <a:gd name="connsiteX72" fmla="*/ 1392096 w 2438483"/>
              <a:gd name="connsiteY72" fmla="*/ 4554644 h 5024752"/>
              <a:gd name="connsiteX73" fmla="*/ 1722371 w 2438483"/>
              <a:gd name="connsiteY73" fmla="*/ 4491449 h 5024752"/>
              <a:gd name="connsiteX74" fmla="*/ 1765585 w 2438483"/>
              <a:gd name="connsiteY74" fmla="*/ 4485284 h 5024752"/>
              <a:gd name="connsiteX75" fmla="*/ 1895226 w 2438483"/>
              <a:gd name="connsiteY75" fmla="*/ 4459081 h 5024752"/>
              <a:gd name="connsiteX76" fmla="*/ 1958503 w 2438483"/>
              <a:gd name="connsiteY76" fmla="*/ 4446751 h 5024752"/>
              <a:gd name="connsiteX77" fmla="*/ 2034127 w 2438483"/>
              <a:gd name="connsiteY77" fmla="*/ 4378932 h 5024752"/>
              <a:gd name="connsiteX78" fmla="*/ 2074254 w 2438483"/>
              <a:gd name="connsiteY78" fmla="*/ 4119987 h 5024752"/>
              <a:gd name="connsiteX79" fmla="*/ 2074254 w 2438483"/>
              <a:gd name="connsiteY79" fmla="*/ 3757774 h 5024752"/>
              <a:gd name="connsiteX80" fmla="*/ 2074254 w 2438483"/>
              <a:gd name="connsiteY80" fmla="*/ 2651095 h 5024752"/>
              <a:gd name="connsiteX81" fmla="*/ 2074254 w 2438483"/>
              <a:gd name="connsiteY81" fmla="*/ 2296588 h 5024752"/>
              <a:gd name="connsiteX82" fmla="*/ 2074254 w 2438483"/>
              <a:gd name="connsiteY82" fmla="*/ 2177906 h 5024752"/>
              <a:gd name="connsiteX83" fmla="*/ 2074254 w 2438483"/>
              <a:gd name="connsiteY83" fmla="*/ 2125500 h 5024752"/>
              <a:gd name="connsiteX84" fmla="*/ 2074254 w 2438483"/>
              <a:gd name="connsiteY84" fmla="*/ 1766369 h 5024752"/>
              <a:gd name="connsiteX85" fmla="*/ 2074254 w 2438483"/>
              <a:gd name="connsiteY85" fmla="*/ 1488929 h 5024752"/>
              <a:gd name="connsiteX86" fmla="*/ 2074254 w 2438483"/>
              <a:gd name="connsiteY86" fmla="*/ 1337878 h 5024752"/>
              <a:gd name="connsiteX87" fmla="*/ 2074254 w 2438483"/>
              <a:gd name="connsiteY87" fmla="*/ 1202240 h 5024752"/>
              <a:gd name="connsiteX88" fmla="*/ 2075797 w 2438483"/>
              <a:gd name="connsiteY88" fmla="*/ 1140587 h 5024752"/>
              <a:gd name="connsiteX89" fmla="*/ 2074254 w 2438483"/>
              <a:gd name="connsiteY89" fmla="*/ 971040 h 5024752"/>
              <a:gd name="connsiteX90" fmla="*/ 2074254 w 2438483"/>
              <a:gd name="connsiteY90" fmla="*/ 923259 h 5024752"/>
              <a:gd name="connsiteX91" fmla="*/ 2075797 w 2438483"/>
              <a:gd name="connsiteY91" fmla="*/ 832320 h 5024752"/>
              <a:gd name="connsiteX92" fmla="*/ 2074254 w 2438483"/>
              <a:gd name="connsiteY92" fmla="*/ 761419 h 5024752"/>
              <a:gd name="connsiteX93" fmla="*/ 2074254 w 2438483"/>
              <a:gd name="connsiteY93" fmla="*/ 642736 h 5024752"/>
              <a:gd name="connsiteX94" fmla="*/ 2072710 w 2438483"/>
              <a:gd name="connsiteY94" fmla="*/ 528677 h 5024752"/>
              <a:gd name="connsiteX95" fmla="*/ 1955416 w 2438483"/>
              <a:gd name="connsiteY95" fmla="*/ 351423 h 5024752"/>
              <a:gd name="connsiteX96" fmla="*/ 1890596 w 2438483"/>
              <a:gd name="connsiteY96" fmla="*/ 339093 h 5024752"/>
              <a:gd name="connsiteX97" fmla="*/ 1813429 w 2438483"/>
              <a:gd name="connsiteY97" fmla="*/ 322138 h 5024752"/>
              <a:gd name="connsiteX98" fmla="*/ 1776388 w 2438483"/>
              <a:gd name="connsiteY98" fmla="*/ 322138 h 5024752"/>
              <a:gd name="connsiteX99" fmla="*/ 1757868 w 2438483"/>
              <a:gd name="connsiteY99" fmla="*/ 389957 h 5024752"/>
              <a:gd name="connsiteX100" fmla="*/ 1711568 w 2438483"/>
              <a:gd name="connsiteY100" fmla="*/ 448528 h 5024752"/>
              <a:gd name="connsiteX101" fmla="*/ 1646747 w 2438483"/>
              <a:gd name="connsiteY101" fmla="*/ 440821 h 5024752"/>
              <a:gd name="connsiteX102" fmla="*/ 1517107 w 2438483"/>
              <a:gd name="connsiteY102" fmla="*/ 419242 h 5024752"/>
              <a:gd name="connsiteX103" fmla="*/ 1452286 w 2438483"/>
              <a:gd name="connsiteY103" fmla="*/ 409994 h 5024752"/>
              <a:gd name="connsiteX104" fmla="*/ 1154421 w 2438483"/>
              <a:gd name="connsiteY104" fmla="*/ 356047 h 5024752"/>
              <a:gd name="connsiteX105" fmla="*/ 1015520 w 2438483"/>
              <a:gd name="connsiteY105" fmla="*/ 329845 h 5024752"/>
              <a:gd name="connsiteX106" fmla="*/ 956873 w 2438483"/>
              <a:gd name="connsiteY106" fmla="*/ 243530 h 5024752"/>
              <a:gd name="connsiteX107" fmla="*/ 946069 w 2438483"/>
              <a:gd name="connsiteY107" fmla="*/ 172629 h 5024752"/>
              <a:gd name="connsiteX108" fmla="*/ 884336 w 2438483"/>
              <a:gd name="connsiteY108" fmla="*/ 151050 h 5024752"/>
              <a:gd name="connsiteX109" fmla="*/ 705308 w 2438483"/>
              <a:gd name="connsiteY109" fmla="*/ 123306 h 5024752"/>
              <a:gd name="connsiteX110" fmla="*/ 0 w 2438483"/>
              <a:gd name="connsiteY110" fmla="*/ 0 h 5024752"/>
              <a:gd name="connsiteX111" fmla="*/ 2438483 w 2438483"/>
              <a:gd name="connsiteY111" fmla="*/ 0 h 5024752"/>
              <a:gd name="connsiteX112" fmla="*/ 2438483 w 2438483"/>
              <a:gd name="connsiteY112" fmla="*/ 5024752 h 5024752"/>
              <a:gd name="connsiteX113" fmla="*/ 0 w 2438483"/>
              <a:gd name="connsiteY113" fmla="*/ 5024752 h 502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438483" h="5024752">
                <a:moveTo>
                  <a:pt x="705308" y="123306"/>
                </a:moveTo>
                <a:cubicBezTo>
                  <a:pt x="691418" y="132554"/>
                  <a:pt x="668268" y="132554"/>
                  <a:pt x="651291" y="140261"/>
                </a:cubicBezTo>
                <a:cubicBezTo>
                  <a:pt x="625054" y="157215"/>
                  <a:pt x="600360" y="186501"/>
                  <a:pt x="588014" y="215786"/>
                </a:cubicBezTo>
                <a:cubicBezTo>
                  <a:pt x="578754" y="237365"/>
                  <a:pt x="575667" y="262026"/>
                  <a:pt x="569494" y="288229"/>
                </a:cubicBezTo>
                <a:cubicBezTo>
                  <a:pt x="569494" y="297477"/>
                  <a:pt x="569494" y="306725"/>
                  <a:pt x="569494" y="315973"/>
                </a:cubicBezTo>
                <a:cubicBezTo>
                  <a:pt x="566407" y="337551"/>
                  <a:pt x="564864" y="397664"/>
                  <a:pt x="569494" y="448528"/>
                </a:cubicBezTo>
                <a:cubicBezTo>
                  <a:pt x="571037" y="459317"/>
                  <a:pt x="567950" y="479354"/>
                  <a:pt x="567950" y="491685"/>
                </a:cubicBezTo>
                <a:cubicBezTo>
                  <a:pt x="567950" y="528677"/>
                  <a:pt x="567950" y="578000"/>
                  <a:pt x="567950" y="621157"/>
                </a:cubicBezTo>
                <a:cubicBezTo>
                  <a:pt x="567950" y="673563"/>
                  <a:pt x="567950" y="732133"/>
                  <a:pt x="567950" y="779915"/>
                </a:cubicBezTo>
                <a:cubicBezTo>
                  <a:pt x="567950" y="793787"/>
                  <a:pt x="571037" y="818448"/>
                  <a:pt x="569494" y="833861"/>
                </a:cubicBezTo>
                <a:cubicBezTo>
                  <a:pt x="564864" y="878560"/>
                  <a:pt x="564864" y="938672"/>
                  <a:pt x="569494" y="983371"/>
                </a:cubicBezTo>
                <a:cubicBezTo>
                  <a:pt x="571037" y="987995"/>
                  <a:pt x="567950" y="1003408"/>
                  <a:pt x="567950" y="1011115"/>
                </a:cubicBezTo>
                <a:cubicBezTo>
                  <a:pt x="567950" y="1046566"/>
                  <a:pt x="566407" y="1089723"/>
                  <a:pt x="569494" y="1112843"/>
                </a:cubicBezTo>
                <a:cubicBezTo>
                  <a:pt x="571037" y="1122091"/>
                  <a:pt x="567950" y="1137504"/>
                  <a:pt x="567950" y="1149835"/>
                </a:cubicBezTo>
                <a:cubicBezTo>
                  <a:pt x="567950" y="1176038"/>
                  <a:pt x="567950" y="1194534"/>
                  <a:pt x="567950" y="1214571"/>
                </a:cubicBezTo>
                <a:cubicBezTo>
                  <a:pt x="567950" y="1220736"/>
                  <a:pt x="569494" y="1228443"/>
                  <a:pt x="569494" y="1231526"/>
                </a:cubicBezTo>
                <a:cubicBezTo>
                  <a:pt x="567950" y="1254646"/>
                  <a:pt x="564864" y="1288555"/>
                  <a:pt x="567950" y="1313217"/>
                </a:cubicBezTo>
                <a:cubicBezTo>
                  <a:pt x="572580" y="1350209"/>
                  <a:pt x="561777" y="1385659"/>
                  <a:pt x="567950" y="1427275"/>
                </a:cubicBezTo>
                <a:cubicBezTo>
                  <a:pt x="569494" y="1439606"/>
                  <a:pt x="566407" y="1462726"/>
                  <a:pt x="567950" y="1479681"/>
                </a:cubicBezTo>
                <a:cubicBezTo>
                  <a:pt x="574124" y="1532086"/>
                  <a:pt x="564864" y="1569078"/>
                  <a:pt x="569494" y="1619942"/>
                </a:cubicBezTo>
                <a:cubicBezTo>
                  <a:pt x="572580" y="1650769"/>
                  <a:pt x="561777" y="1678513"/>
                  <a:pt x="567950" y="1713964"/>
                </a:cubicBezTo>
                <a:cubicBezTo>
                  <a:pt x="571037" y="1730918"/>
                  <a:pt x="567950" y="1743249"/>
                  <a:pt x="567950" y="1769452"/>
                </a:cubicBezTo>
                <a:cubicBezTo>
                  <a:pt x="567950" y="1826481"/>
                  <a:pt x="564864" y="1891217"/>
                  <a:pt x="569494" y="1935916"/>
                </a:cubicBezTo>
                <a:cubicBezTo>
                  <a:pt x="572580" y="1959036"/>
                  <a:pt x="564864" y="1979073"/>
                  <a:pt x="567950" y="2000652"/>
                </a:cubicBezTo>
                <a:cubicBezTo>
                  <a:pt x="569494" y="2011441"/>
                  <a:pt x="563320" y="2031479"/>
                  <a:pt x="567950" y="2054599"/>
                </a:cubicBezTo>
                <a:cubicBezTo>
                  <a:pt x="567950" y="2057681"/>
                  <a:pt x="571037" y="2097756"/>
                  <a:pt x="569494" y="2107004"/>
                </a:cubicBezTo>
                <a:cubicBezTo>
                  <a:pt x="569494" y="2110087"/>
                  <a:pt x="566407" y="2120876"/>
                  <a:pt x="567950" y="2127041"/>
                </a:cubicBezTo>
                <a:cubicBezTo>
                  <a:pt x="567950" y="2131665"/>
                  <a:pt x="571037" y="2151703"/>
                  <a:pt x="569494" y="2165575"/>
                </a:cubicBezTo>
                <a:cubicBezTo>
                  <a:pt x="567950" y="2176364"/>
                  <a:pt x="566407" y="2191777"/>
                  <a:pt x="567950" y="2205650"/>
                </a:cubicBezTo>
                <a:cubicBezTo>
                  <a:pt x="569494" y="2225687"/>
                  <a:pt x="569494" y="2251890"/>
                  <a:pt x="569494" y="2271927"/>
                </a:cubicBezTo>
                <a:cubicBezTo>
                  <a:pt x="569494" y="2276551"/>
                  <a:pt x="566407" y="2285799"/>
                  <a:pt x="567950" y="2291964"/>
                </a:cubicBezTo>
                <a:cubicBezTo>
                  <a:pt x="569494" y="2304295"/>
                  <a:pt x="571037" y="2325874"/>
                  <a:pt x="569494" y="2336663"/>
                </a:cubicBezTo>
                <a:cubicBezTo>
                  <a:pt x="567950" y="2353618"/>
                  <a:pt x="566407" y="2367490"/>
                  <a:pt x="569494" y="2382903"/>
                </a:cubicBezTo>
                <a:cubicBezTo>
                  <a:pt x="572580" y="2401399"/>
                  <a:pt x="564864" y="2413730"/>
                  <a:pt x="567950" y="2432226"/>
                </a:cubicBezTo>
                <a:cubicBezTo>
                  <a:pt x="571037" y="2455346"/>
                  <a:pt x="571037" y="2501586"/>
                  <a:pt x="567950" y="2537037"/>
                </a:cubicBezTo>
                <a:cubicBezTo>
                  <a:pt x="566407" y="2552450"/>
                  <a:pt x="571037" y="2572487"/>
                  <a:pt x="569494" y="2584818"/>
                </a:cubicBezTo>
                <a:cubicBezTo>
                  <a:pt x="566407" y="2604855"/>
                  <a:pt x="572580" y="2635682"/>
                  <a:pt x="569494" y="2658802"/>
                </a:cubicBezTo>
                <a:cubicBezTo>
                  <a:pt x="567950" y="2674215"/>
                  <a:pt x="566407" y="2703501"/>
                  <a:pt x="569494" y="2720455"/>
                </a:cubicBezTo>
                <a:cubicBezTo>
                  <a:pt x="574124" y="2746658"/>
                  <a:pt x="564864" y="2785191"/>
                  <a:pt x="567950" y="2809853"/>
                </a:cubicBezTo>
                <a:cubicBezTo>
                  <a:pt x="571037" y="2842221"/>
                  <a:pt x="566407" y="2896168"/>
                  <a:pt x="569494" y="2923912"/>
                </a:cubicBezTo>
                <a:cubicBezTo>
                  <a:pt x="571037" y="2936242"/>
                  <a:pt x="563320" y="2956280"/>
                  <a:pt x="569494" y="2967069"/>
                </a:cubicBezTo>
                <a:cubicBezTo>
                  <a:pt x="567950" y="2988648"/>
                  <a:pt x="566407" y="3005602"/>
                  <a:pt x="569494" y="3019474"/>
                </a:cubicBezTo>
                <a:cubicBezTo>
                  <a:pt x="571037" y="3028722"/>
                  <a:pt x="567950" y="3036429"/>
                  <a:pt x="567950" y="3045677"/>
                </a:cubicBezTo>
                <a:cubicBezTo>
                  <a:pt x="566407" y="3067256"/>
                  <a:pt x="566407" y="3119661"/>
                  <a:pt x="569494" y="3131992"/>
                </a:cubicBezTo>
                <a:cubicBezTo>
                  <a:pt x="572580" y="3145864"/>
                  <a:pt x="569494" y="3156653"/>
                  <a:pt x="567950" y="3165901"/>
                </a:cubicBezTo>
                <a:cubicBezTo>
                  <a:pt x="564864" y="3181315"/>
                  <a:pt x="572580" y="3202893"/>
                  <a:pt x="569494" y="3219848"/>
                </a:cubicBezTo>
                <a:cubicBezTo>
                  <a:pt x="569494" y="3226013"/>
                  <a:pt x="566407" y="3247592"/>
                  <a:pt x="567950" y="3258381"/>
                </a:cubicBezTo>
                <a:cubicBezTo>
                  <a:pt x="571037" y="3281501"/>
                  <a:pt x="571037" y="3303080"/>
                  <a:pt x="567950" y="3329283"/>
                </a:cubicBezTo>
                <a:cubicBezTo>
                  <a:pt x="566407" y="3338531"/>
                  <a:pt x="569494" y="3343155"/>
                  <a:pt x="569494" y="3353944"/>
                </a:cubicBezTo>
                <a:cubicBezTo>
                  <a:pt x="571037" y="3383229"/>
                  <a:pt x="569494" y="3417139"/>
                  <a:pt x="569494" y="3444883"/>
                </a:cubicBezTo>
                <a:cubicBezTo>
                  <a:pt x="569494" y="3474168"/>
                  <a:pt x="566407" y="3497288"/>
                  <a:pt x="569494" y="3515784"/>
                </a:cubicBezTo>
                <a:cubicBezTo>
                  <a:pt x="575667" y="3549694"/>
                  <a:pt x="566407" y="3574355"/>
                  <a:pt x="569494" y="3595934"/>
                </a:cubicBezTo>
                <a:cubicBezTo>
                  <a:pt x="574124" y="3617512"/>
                  <a:pt x="566407" y="3646798"/>
                  <a:pt x="569494" y="3663752"/>
                </a:cubicBezTo>
                <a:cubicBezTo>
                  <a:pt x="571037" y="3673001"/>
                  <a:pt x="567950" y="3686872"/>
                  <a:pt x="567950" y="3693038"/>
                </a:cubicBezTo>
                <a:cubicBezTo>
                  <a:pt x="571037" y="3726947"/>
                  <a:pt x="569494" y="3756232"/>
                  <a:pt x="569494" y="3787059"/>
                </a:cubicBezTo>
                <a:cubicBezTo>
                  <a:pt x="569494" y="3794766"/>
                  <a:pt x="567950" y="3808638"/>
                  <a:pt x="567950" y="3813262"/>
                </a:cubicBezTo>
                <a:cubicBezTo>
                  <a:pt x="571037" y="3837923"/>
                  <a:pt x="566407" y="3862585"/>
                  <a:pt x="567950" y="3885705"/>
                </a:cubicBezTo>
                <a:cubicBezTo>
                  <a:pt x="569494" y="3904201"/>
                  <a:pt x="569494" y="3939651"/>
                  <a:pt x="567950" y="3953523"/>
                </a:cubicBezTo>
                <a:cubicBezTo>
                  <a:pt x="567950" y="3956606"/>
                  <a:pt x="569494" y="3968937"/>
                  <a:pt x="569494" y="3975102"/>
                </a:cubicBezTo>
                <a:cubicBezTo>
                  <a:pt x="569494" y="3995140"/>
                  <a:pt x="569494" y="4038297"/>
                  <a:pt x="567950" y="4059875"/>
                </a:cubicBezTo>
                <a:cubicBezTo>
                  <a:pt x="566407" y="4078372"/>
                  <a:pt x="567950" y="4118446"/>
                  <a:pt x="569494" y="4133860"/>
                </a:cubicBezTo>
                <a:cubicBezTo>
                  <a:pt x="571037" y="4147732"/>
                  <a:pt x="566407" y="4166227"/>
                  <a:pt x="567950" y="4177017"/>
                </a:cubicBezTo>
                <a:cubicBezTo>
                  <a:pt x="569494" y="4187807"/>
                  <a:pt x="572580" y="4209385"/>
                  <a:pt x="569494" y="4223257"/>
                </a:cubicBezTo>
                <a:cubicBezTo>
                  <a:pt x="566407" y="4240212"/>
                  <a:pt x="564864" y="4320361"/>
                  <a:pt x="569494" y="4343481"/>
                </a:cubicBezTo>
                <a:cubicBezTo>
                  <a:pt x="574124" y="4368143"/>
                  <a:pt x="569494" y="4403594"/>
                  <a:pt x="567950" y="4425172"/>
                </a:cubicBezTo>
                <a:cubicBezTo>
                  <a:pt x="566407" y="4435961"/>
                  <a:pt x="569494" y="4455999"/>
                  <a:pt x="569494" y="4468329"/>
                </a:cubicBezTo>
                <a:cubicBezTo>
                  <a:pt x="569494" y="4480660"/>
                  <a:pt x="569494" y="4491449"/>
                  <a:pt x="569494" y="4503780"/>
                </a:cubicBezTo>
                <a:cubicBezTo>
                  <a:pt x="591100" y="4597801"/>
                  <a:pt x="615794" y="4659455"/>
                  <a:pt x="719198" y="4673327"/>
                </a:cubicBezTo>
                <a:cubicBezTo>
                  <a:pt x="740805" y="4676410"/>
                  <a:pt x="794822" y="4662538"/>
                  <a:pt x="817972" y="4656372"/>
                </a:cubicBezTo>
                <a:cubicBezTo>
                  <a:pt x="890509" y="4637876"/>
                  <a:pt x="967676" y="4634794"/>
                  <a:pt x="1038670" y="4616298"/>
                </a:cubicBezTo>
                <a:cubicBezTo>
                  <a:pt x="1083427" y="4605508"/>
                  <a:pt x="1126641" y="4607049"/>
                  <a:pt x="1171398" y="4594719"/>
                </a:cubicBezTo>
                <a:cubicBezTo>
                  <a:pt x="1206894" y="4585471"/>
                  <a:pt x="1245478" y="4583929"/>
                  <a:pt x="1282518" y="4574681"/>
                </a:cubicBezTo>
                <a:cubicBezTo>
                  <a:pt x="1318015" y="4565434"/>
                  <a:pt x="1355056" y="4563892"/>
                  <a:pt x="1392096" y="4554644"/>
                </a:cubicBezTo>
                <a:cubicBezTo>
                  <a:pt x="1498586" y="4526900"/>
                  <a:pt x="1615881" y="4519194"/>
                  <a:pt x="1722371" y="4491449"/>
                </a:cubicBezTo>
                <a:cubicBezTo>
                  <a:pt x="1737805" y="4488367"/>
                  <a:pt x="1751695" y="4486826"/>
                  <a:pt x="1765585" y="4485284"/>
                </a:cubicBezTo>
                <a:cubicBezTo>
                  <a:pt x="1807255" y="4474495"/>
                  <a:pt x="1853556" y="4469871"/>
                  <a:pt x="1895226" y="4459081"/>
                </a:cubicBezTo>
                <a:cubicBezTo>
                  <a:pt x="1918376" y="4454457"/>
                  <a:pt x="1938439" y="4454457"/>
                  <a:pt x="1958503" y="4446751"/>
                </a:cubicBezTo>
                <a:cubicBezTo>
                  <a:pt x="1989370" y="4434420"/>
                  <a:pt x="2017150" y="4405135"/>
                  <a:pt x="2034127" y="4378932"/>
                </a:cubicBezTo>
                <a:cubicBezTo>
                  <a:pt x="2075797" y="4312654"/>
                  <a:pt x="2074254" y="4229422"/>
                  <a:pt x="2074254" y="4119987"/>
                </a:cubicBezTo>
                <a:cubicBezTo>
                  <a:pt x="2074254" y="3999763"/>
                  <a:pt x="2074254" y="3877998"/>
                  <a:pt x="2074254" y="3757774"/>
                </a:cubicBezTo>
                <a:cubicBezTo>
                  <a:pt x="2074254" y="3387854"/>
                  <a:pt x="2074254" y="3019474"/>
                  <a:pt x="2074254" y="2651095"/>
                </a:cubicBezTo>
                <a:cubicBezTo>
                  <a:pt x="2074254" y="2533954"/>
                  <a:pt x="2074254" y="2415271"/>
                  <a:pt x="2074254" y="2296588"/>
                </a:cubicBezTo>
                <a:cubicBezTo>
                  <a:pt x="2074254" y="2253431"/>
                  <a:pt x="2074254" y="2221063"/>
                  <a:pt x="2074254" y="2177906"/>
                </a:cubicBezTo>
                <a:cubicBezTo>
                  <a:pt x="2074254" y="2160951"/>
                  <a:pt x="2075797" y="2134748"/>
                  <a:pt x="2074254" y="2125500"/>
                </a:cubicBezTo>
                <a:cubicBezTo>
                  <a:pt x="2074254" y="2005276"/>
                  <a:pt x="2074254" y="1886593"/>
                  <a:pt x="2074254" y="1766369"/>
                </a:cubicBezTo>
                <a:cubicBezTo>
                  <a:pt x="2074254" y="1667724"/>
                  <a:pt x="2074254" y="1582950"/>
                  <a:pt x="2074254" y="1488929"/>
                </a:cubicBezTo>
                <a:cubicBezTo>
                  <a:pt x="2074254" y="1442689"/>
                  <a:pt x="2080427" y="1371787"/>
                  <a:pt x="2074254" y="1337878"/>
                </a:cubicBezTo>
                <a:cubicBezTo>
                  <a:pt x="2066537" y="1291638"/>
                  <a:pt x="2080427" y="1239232"/>
                  <a:pt x="2074254" y="1202240"/>
                </a:cubicBezTo>
                <a:cubicBezTo>
                  <a:pt x="2071167" y="1182203"/>
                  <a:pt x="2077341" y="1156000"/>
                  <a:pt x="2075797" y="1140587"/>
                </a:cubicBezTo>
                <a:cubicBezTo>
                  <a:pt x="2071167" y="1089723"/>
                  <a:pt x="2074254" y="1015739"/>
                  <a:pt x="2074254" y="971040"/>
                </a:cubicBezTo>
                <a:cubicBezTo>
                  <a:pt x="2074254" y="961792"/>
                  <a:pt x="2075797" y="930965"/>
                  <a:pt x="2074254" y="923259"/>
                </a:cubicBezTo>
                <a:cubicBezTo>
                  <a:pt x="2069624" y="895515"/>
                  <a:pt x="2072710" y="856981"/>
                  <a:pt x="2075797" y="832320"/>
                </a:cubicBezTo>
                <a:cubicBezTo>
                  <a:pt x="2077341" y="815365"/>
                  <a:pt x="2069624" y="787621"/>
                  <a:pt x="2074254" y="761419"/>
                </a:cubicBezTo>
                <a:cubicBezTo>
                  <a:pt x="2077341" y="736757"/>
                  <a:pt x="2077341" y="659690"/>
                  <a:pt x="2074254" y="642736"/>
                </a:cubicBezTo>
                <a:cubicBezTo>
                  <a:pt x="2068080" y="605744"/>
                  <a:pt x="2081970" y="562586"/>
                  <a:pt x="2072710" y="528677"/>
                </a:cubicBezTo>
                <a:cubicBezTo>
                  <a:pt x="2052647" y="448528"/>
                  <a:pt x="2024867" y="380709"/>
                  <a:pt x="1955416" y="351423"/>
                </a:cubicBezTo>
                <a:cubicBezTo>
                  <a:pt x="1935353" y="343717"/>
                  <a:pt x="1913746" y="345258"/>
                  <a:pt x="1890596" y="339093"/>
                </a:cubicBezTo>
                <a:cubicBezTo>
                  <a:pt x="1867446" y="332927"/>
                  <a:pt x="1838122" y="328303"/>
                  <a:pt x="1813429" y="322138"/>
                </a:cubicBezTo>
                <a:cubicBezTo>
                  <a:pt x="1802625" y="319055"/>
                  <a:pt x="1782562" y="315973"/>
                  <a:pt x="1776388" y="322138"/>
                </a:cubicBezTo>
                <a:cubicBezTo>
                  <a:pt x="1753238" y="329845"/>
                  <a:pt x="1764042" y="363754"/>
                  <a:pt x="1757868" y="389957"/>
                </a:cubicBezTo>
                <a:cubicBezTo>
                  <a:pt x="1751695" y="416160"/>
                  <a:pt x="1736261" y="440821"/>
                  <a:pt x="1711568" y="448528"/>
                </a:cubicBezTo>
                <a:cubicBezTo>
                  <a:pt x="1689961" y="454693"/>
                  <a:pt x="1662181" y="443904"/>
                  <a:pt x="1646747" y="440821"/>
                </a:cubicBezTo>
                <a:cubicBezTo>
                  <a:pt x="1603534" y="430032"/>
                  <a:pt x="1558777" y="430032"/>
                  <a:pt x="1517107" y="419242"/>
                </a:cubicBezTo>
                <a:cubicBezTo>
                  <a:pt x="1493957" y="413077"/>
                  <a:pt x="1475436" y="416160"/>
                  <a:pt x="1452286" y="409994"/>
                </a:cubicBezTo>
                <a:cubicBezTo>
                  <a:pt x="1356599" y="385333"/>
                  <a:pt x="1250108" y="379168"/>
                  <a:pt x="1154421" y="356047"/>
                </a:cubicBezTo>
                <a:cubicBezTo>
                  <a:pt x="1108121" y="343717"/>
                  <a:pt x="1057190" y="346799"/>
                  <a:pt x="1015520" y="329845"/>
                </a:cubicBezTo>
                <a:cubicBezTo>
                  <a:pt x="984653" y="317514"/>
                  <a:pt x="966133" y="280522"/>
                  <a:pt x="956873" y="243530"/>
                </a:cubicBezTo>
                <a:cubicBezTo>
                  <a:pt x="950699" y="217327"/>
                  <a:pt x="958416" y="191125"/>
                  <a:pt x="946069" y="172629"/>
                </a:cubicBezTo>
                <a:cubicBezTo>
                  <a:pt x="932179" y="154133"/>
                  <a:pt x="910573" y="157215"/>
                  <a:pt x="884336" y="151050"/>
                </a:cubicBezTo>
                <a:cubicBezTo>
                  <a:pt x="831862" y="137178"/>
                  <a:pt x="770128" y="121765"/>
                  <a:pt x="705308" y="123306"/>
                </a:cubicBezTo>
                <a:close/>
                <a:moveTo>
                  <a:pt x="0" y="0"/>
                </a:moveTo>
                <a:lnTo>
                  <a:pt x="2438483" y="0"/>
                </a:lnTo>
                <a:lnTo>
                  <a:pt x="2438483" y="5024752"/>
                </a:lnTo>
                <a:lnTo>
                  <a:pt x="0" y="5024752"/>
                </a:lnTo>
                <a:close/>
              </a:path>
            </a:pathLst>
          </a:custGeom>
        </p:spPr>
      </p:pic>
      <p:grpSp>
        <p:nvGrpSpPr>
          <p:cNvPr id="39" name="Group 38">
            <a:extLst>
              <a:ext uri="{FF2B5EF4-FFF2-40B4-BE49-F238E27FC236}">
                <a16:creationId xmlns:a16="http://schemas.microsoft.com/office/drawing/2014/main" id="{2164BE0D-E1AF-4C97-BD1F-3D53FF383824}"/>
              </a:ext>
            </a:extLst>
          </p:cNvPr>
          <p:cNvGrpSpPr/>
          <p:nvPr/>
        </p:nvGrpSpPr>
        <p:grpSpPr>
          <a:xfrm>
            <a:off x="1148147" y="1493297"/>
            <a:ext cx="4701111" cy="4324012"/>
            <a:chOff x="1148147" y="2287866"/>
            <a:chExt cx="4701111" cy="4324012"/>
          </a:xfrm>
        </p:grpSpPr>
        <p:grpSp>
          <p:nvGrpSpPr>
            <p:cNvPr id="18" name="Group 17">
              <a:extLst>
                <a:ext uri="{FF2B5EF4-FFF2-40B4-BE49-F238E27FC236}">
                  <a16:creationId xmlns:a16="http://schemas.microsoft.com/office/drawing/2014/main" id="{8504E942-D2AA-4898-A87B-B1FF5DCCF597}"/>
                </a:ext>
              </a:extLst>
            </p:cNvPr>
            <p:cNvGrpSpPr/>
            <p:nvPr/>
          </p:nvGrpSpPr>
          <p:grpSpPr>
            <a:xfrm>
              <a:off x="1148147" y="2287866"/>
              <a:ext cx="4701111" cy="2546478"/>
              <a:chOff x="6371591" y="1672040"/>
              <a:chExt cx="4701111" cy="2546478"/>
            </a:xfrm>
          </p:grpSpPr>
          <p:sp>
            <p:nvSpPr>
              <p:cNvPr id="19" name="Grand Title">
                <a:extLst>
                  <a:ext uri="{FF2B5EF4-FFF2-40B4-BE49-F238E27FC236}">
                    <a16:creationId xmlns:a16="http://schemas.microsoft.com/office/drawing/2014/main" id="{5282F164-879B-4DCE-8639-9E8988734DFA}"/>
                  </a:ext>
                </a:extLst>
              </p:cNvPr>
              <p:cNvSpPr txBox="1"/>
              <p:nvPr/>
            </p:nvSpPr>
            <p:spPr>
              <a:xfrm>
                <a:off x="6371591" y="1672040"/>
                <a:ext cx="4494820" cy="553998"/>
              </a:xfrm>
              <a:prstGeom prst="rect">
                <a:avLst/>
              </a:prstGeom>
              <a:noFill/>
            </p:spPr>
            <p:txBody>
              <a:bodyPr wrap="none" lIns="0" tIns="0" rIns="0" bIns="0" rtlCol="0" anchor="t" anchorCtr="0">
                <a:spAutoFit/>
              </a:bodyPr>
              <a:lstStyle/>
              <a:p>
                <a:r>
                  <a:rPr lang="en-US" sz="3600" dirty="0">
                    <a:gradFill>
                      <a:gsLst>
                        <a:gs pos="0">
                          <a:schemeClr val="accent1"/>
                        </a:gs>
                        <a:gs pos="100000">
                          <a:schemeClr val="accent2"/>
                        </a:gs>
                      </a:gsLst>
                      <a:lin ang="3600000" scaled="0"/>
                    </a:gradFill>
                    <a:latin typeface="+mj-lt"/>
                  </a:rPr>
                  <a:t>HOW YOU </a:t>
                </a:r>
                <a:r>
                  <a:rPr lang="en-US" sz="3600" dirty="0">
                    <a:solidFill>
                      <a:schemeClr val="accent2"/>
                    </a:solidFill>
                    <a:latin typeface="+mj-lt"/>
                  </a:rPr>
                  <a:t>BENEFIT?</a:t>
                </a:r>
                <a:endParaRPr lang="en-ID" sz="3600" dirty="0">
                  <a:solidFill>
                    <a:schemeClr val="accent2"/>
                  </a:solidFill>
                  <a:latin typeface="+mj-lt"/>
                </a:endParaRPr>
              </a:p>
            </p:txBody>
          </p:sp>
          <p:sp>
            <p:nvSpPr>
              <p:cNvPr id="20" name="Justify Text Body">
                <a:extLst>
                  <a:ext uri="{FF2B5EF4-FFF2-40B4-BE49-F238E27FC236}">
                    <a16:creationId xmlns:a16="http://schemas.microsoft.com/office/drawing/2014/main" id="{C829BF6F-9575-4855-A637-1DBFB627DB7D}"/>
                  </a:ext>
                </a:extLst>
              </p:cNvPr>
              <p:cNvSpPr txBox="1"/>
              <p:nvPr/>
            </p:nvSpPr>
            <p:spPr>
              <a:xfrm>
                <a:off x="6371591" y="1992268"/>
                <a:ext cx="4701111" cy="2226250"/>
              </a:xfrm>
              <a:prstGeom prst="rect">
                <a:avLst/>
              </a:prstGeom>
              <a:noFill/>
            </p:spPr>
            <p:txBody>
              <a:bodyPr wrap="square" lIns="0" tIns="0" rIns="0" bIns="0" rtlCol="0">
                <a:spAutoFit/>
              </a:bodyPr>
              <a:lstStyle/>
              <a:p>
                <a:pPr>
                  <a:lnSpc>
                    <a:spcPct val="150000"/>
                  </a:lnSpc>
                </a:pPr>
                <a:endParaRPr lang="en-US" sz="1400" dirty="0">
                  <a:solidFill>
                    <a:schemeClr val="tx1">
                      <a:lumMod val="50000"/>
                      <a:lumOff val="50000"/>
                    </a:schemeClr>
                  </a:solidFill>
                </a:endParaRPr>
              </a:p>
              <a:p>
                <a:pPr marL="285750" indent="-285750">
                  <a:lnSpc>
                    <a:spcPct val="150000"/>
                  </a:lnSpc>
                  <a:buClr>
                    <a:srgbClr val="3A8A95"/>
                  </a:buClr>
                  <a:buFont typeface="Wingdings" pitchFamily="2" charset="2"/>
                  <a:buChar char="ü"/>
                </a:pPr>
                <a:r>
                  <a:rPr lang="en-US" sz="1400" dirty="0">
                    <a:solidFill>
                      <a:srgbClr val="797E81"/>
                    </a:solidFill>
                  </a:rPr>
                  <a:t> budget required</a:t>
                </a:r>
              </a:p>
              <a:p>
                <a:pPr marL="285750" indent="-285750">
                  <a:lnSpc>
                    <a:spcPct val="150000"/>
                  </a:lnSpc>
                  <a:buClr>
                    <a:srgbClr val="3A8A95"/>
                  </a:buClr>
                  <a:buFont typeface="Wingdings" pitchFamily="2" charset="2"/>
                  <a:buChar char="ü"/>
                </a:pPr>
                <a:r>
                  <a:rPr lang="en-US" sz="1400" dirty="0">
                    <a:solidFill>
                      <a:srgbClr val="797E81"/>
                    </a:solidFill>
                  </a:rPr>
                  <a:t> 90% patient compliance</a:t>
                </a:r>
              </a:p>
              <a:p>
                <a:pPr marL="285750" indent="-285750">
                  <a:lnSpc>
                    <a:spcPct val="150000"/>
                  </a:lnSpc>
                  <a:buClr>
                    <a:srgbClr val="3A8A95"/>
                  </a:buClr>
                  <a:buFont typeface="Wingdings" pitchFamily="2" charset="2"/>
                  <a:buChar char="ü"/>
                </a:pPr>
                <a:r>
                  <a:rPr lang="en-US" sz="1400" dirty="0">
                    <a:solidFill>
                      <a:srgbClr val="797E81"/>
                    </a:solidFill>
                  </a:rPr>
                  <a:t> Average 5.4% weight loss in 16 weeks</a:t>
                </a:r>
              </a:p>
              <a:p>
                <a:pPr marL="285750" indent="-285750">
                  <a:lnSpc>
                    <a:spcPct val="150000"/>
                  </a:lnSpc>
                  <a:buClr>
                    <a:srgbClr val="3A8A95"/>
                  </a:buClr>
                  <a:buFont typeface="Wingdings" pitchFamily="2" charset="2"/>
                  <a:buChar char="ü"/>
                </a:pPr>
                <a:r>
                  <a:rPr lang="en-US" sz="1400" dirty="0">
                    <a:solidFill>
                      <a:srgbClr val="797E81"/>
                    </a:solidFill>
                  </a:rPr>
                  <a:t> Offer root cause care for chronic conditions</a:t>
                </a:r>
              </a:p>
              <a:p>
                <a:pPr marL="285750" indent="-285750">
                  <a:lnSpc>
                    <a:spcPct val="150000"/>
                  </a:lnSpc>
                  <a:buClr>
                    <a:srgbClr val="3A8A95"/>
                  </a:buClr>
                  <a:buFont typeface="Wingdings" pitchFamily="2" charset="2"/>
                  <a:buChar char="ü"/>
                </a:pPr>
                <a:r>
                  <a:rPr lang="en-US" sz="1400" dirty="0">
                    <a:solidFill>
                      <a:srgbClr val="797E81"/>
                    </a:solidFill>
                  </a:rPr>
                  <a:t> Collect $198 reimbursement per patient per month</a:t>
                </a:r>
              </a:p>
              <a:p>
                <a:pPr>
                  <a:lnSpc>
                    <a:spcPct val="150000"/>
                  </a:lnSpc>
                </a:pPr>
                <a:endParaRPr lang="en-ID" sz="1400" dirty="0">
                  <a:solidFill>
                    <a:schemeClr val="tx1">
                      <a:lumMod val="50000"/>
                      <a:lumOff val="50000"/>
                    </a:schemeClr>
                  </a:solidFill>
                </a:endParaRPr>
              </a:p>
            </p:txBody>
          </p:sp>
        </p:grpSp>
        <p:sp>
          <p:nvSpPr>
            <p:cNvPr id="24" name="Rectangle: Rounded Corners 23">
              <a:extLst>
                <a:ext uri="{FF2B5EF4-FFF2-40B4-BE49-F238E27FC236}">
                  <a16:creationId xmlns:a16="http://schemas.microsoft.com/office/drawing/2014/main" id="{0692DD2C-22BD-470A-AFC3-9397590655D2}"/>
                </a:ext>
              </a:extLst>
            </p:cNvPr>
            <p:cNvSpPr/>
            <p:nvPr/>
          </p:nvSpPr>
          <p:spPr>
            <a:xfrm>
              <a:off x="3812216" y="5612638"/>
              <a:ext cx="999240" cy="999240"/>
            </a:xfrm>
            <a:prstGeom prst="roundRect">
              <a:avLst>
                <a:gd name="adj" fmla="val 4166"/>
              </a:avLst>
            </a:prstGeom>
            <a:gradFill>
              <a:gsLst>
                <a:gs pos="0">
                  <a:schemeClr val="accent1"/>
                </a:gs>
                <a:gs pos="100000">
                  <a:schemeClr val="accent2"/>
                </a:gs>
              </a:gsLst>
              <a:lin ang="3600000" scaled="0"/>
            </a:gradFill>
            <a:ln>
              <a:noFill/>
            </a:ln>
            <a:effectLst>
              <a:outerShdw blurRad="63500" dist="37357" dir="2700000" rotWithShape="0">
                <a:schemeClr val="tx1">
                  <a:alpha val="20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D" sz="6000">
                <a:solidFill>
                  <a:schemeClr val="accent1"/>
                </a:solidFill>
                <a:latin typeface="+mj-lt"/>
                <a:ea typeface="Noto Sans JP Black" panose="020B0A00000000000000" pitchFamily="34" charset="-128"/>
              </a:endParaRPr>
            </a:p>
          </p:txBody>
        </p:sp>
        <p:sp>
          <p:nvSpPr>
            <p:cNvPr id="25" name="Rectangle: Rounded Corners 24">
              <a:extLst>
                <a:ext uri="{FF2B5EF4-FFF2-40B4-BE49-F238E27FC236}">
                  <a16:creationId xmlns:a16="http://schemas.microsoft.com/office/drawing/2014/main" id="{B9CA6F31-4032-4F17-80A3-29DC083B64AD}"/>
                </a:ext>
              </a:extLst>
            </p:cNvPr>
            <p:cNvSpPr>
              <a:spLocks/>
            </p:cNvSpPr>
            <p:nvPr/>
          </p:nvSpPr>
          <p:spPr>
            <a:xfrm>
              <a:off x="1151960" y="5612638"/>
              <a:ext cx="2537706" cy="999240"/>
            </a:xfrm>
            <a:prstGeom prst="roundRect">
              <a:avLst>
                <a:gd name="adj" fmla="val 5166"/>
              </a:avLst>
            </a:prstGeom>
            <a:gradFill>
              <a:gsLst>
                <a:gs pos="0">
                  <a:schemeClr val="accent1"/>
                </a:gs>
                <a:gs pos="100000">
                  <a:schemeClr val="accent2"/>
                </a:gs>
              </a:gsLst>
              <a:lin ang="3600000" scaled="0"/>
            </a:gradFill>
            <a:ln>
              <a:noFill/>
            </a:ln>
            <a:effectLst>
              <a:outerShdw blurRad="63500" dist="37357" dir="2700000" rotWithShape="0">
                <a:schemeClr val="tx1">
                  <a:alpha val="20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D" sz="6000">
                <a:solidFill>
                  <a:schemeClr val="accent1"/>
                </a:solidFill>
                <a:latin typeface="+mj-lt"/>
                <a:ea typeface="Noto Sans JP Black" panose="020B0A00000000000000" pitchFamily="34" charset="-128"/>
              </a:endParaRPr>
            </a:p>
          </p:txBody>
        </p:sp>
        <p:sp>
          <p:nvSpPr>
            <p:cNvPr id="27" name="CenterSub">
              <a:extLst>
                <a:ext uri="{FF2B5EF4-FFF2-40B4-BE49-F238E27FC236}">
                  <a16:creationId xmlns:a16="http://schemas.microsoft.com/office/drawing/2014/main" id="{8213E3C2-88E2-454E-AB41-F3664019A7C9}"/>
                </a:ext>
              </a:extLst>
            </p:cNvPr>
            <p:cNvSpPr txBox="1"/>
            <p:nvPr/>
          </p:nvSpPr>
          <p:spPr>
            <a:xfrm flipH="1">
              <a:off x="1372174" y="5699349"/>
              <a:ext cx="1284006" cy="246221"/>
            </a:xfrm>
            <a:prstGeom prst="rect">
              <a:avLst/>
            </a:prstGeom>
            <a:noFill/>
          </p:spPr>
          <p:txBody>
            <a:bodyPr wrap="none" lIns="0" tIns="0" rIns="0" bIns="0" rtlCol="0">
              <a:spAutoFit/>
            </a:bodyPr>
            <a:lstStyle/>
            <a:p>
              <a:pPr>
                <a:lnSpc>
                  <a:spcPct val="150000"/>
                </a:lnSpc>
              </a:pPr>
              <a:r>
                <a:rPr lang="en-US" sz="1200" b="1">
                  <a:solidFill>
                    <a:schemeClr val="bg1"/>
                  </a:solidFill>
                </a:rPr>
                <a:t>Ratting and review</a:t>
              </a:r>
              <a:endParaRPr lang="en-ID" sz="1200" b="1">
                <a:solidFill>
                  <a:schemeClr val="bg1"/>
                </a:solidFill>
              </a:endParaRPr>
            </a:p>
          </p:txBody>
        </p:sp>
        <p:sp>
          <p:nvSpPr>
            <p:cNvPr id="28" name="CenterSub">
              <a:extLst>
                <a:ext uri="{FF2B5EF4-FFF2-40B4-BE49-F238E27FC236}">
                  <a16:creationId xmlns:a16="http://schemas.microsoft.com/office/drawing/2014/main" id="{BE8AFA47-E381-4C44-BE3A-C51E9F0D0044}"/>
                </a:ext>
              </a:extLst>
            </p:cNvPr>
            <p:cNvSpPr txBox="1"/>
            <p:nvPr/>
          </p:nvSpPr>
          <p:spPr>
            <a:xfrm flipH="1">
              <a:off x="1372174" y="5816018"/>
              <a:ext cx="713337" cy="752514"/>
            </a:xfrm>
            <a:prstGeom prst="rect">
              <a:avLst/>
            </a:prstGeom>
            <a:noFill/>
          </p:spPr>
          <p:txBody>
            <a:bodyPr wrap="none" lIns="0" tIns="0" rIns="0" bIns="0" rtlCol="0">
              <a:spAutoFit/>
            </a:bodyPr>
            <a:lstStyle/>
            <a:p>
              <a:pPr>
                <a:lnSpc>
                  <a:spcPct val="150000"/>
                </a:lnSpc>
              </a:pPr>
              <a:r>
                <a:rPr lang="en-US" sz="3600" dirty="0">
                  <a:solidFill>
                    <a:schemeClr val="bg1"/>
                  </a:solidFill>
                  <a:latin typeface="+mj-lt"/>
                </a:rPr>
                <a:t>9.6</a:t>
              </a:r>
              <a:endParaRPr lang="en-ID" sz="3600" dirty="0">
                <a:solidFill>
                  <a:schemeClr val="bg1"/>
                </a:solidFill>
                <a:latin typeface="+mj-lt"/>
              </a:endParaRPr>
            </a:p>
          </p:txBody>
        </p:sp>
        <p:grpSp>
          <p:nvGrpSpPr>
            <p:cNvPr id="29" name="Group 28">
              <a:extLst>
                <a:ext uri="{FF2B5EF4-FFF2-40B4-BE49-F238E27FC236}">
                  <a16:creationId xmlns:a16="http://schemas.microsoft.com/office/drawing/2014/main" id="{B30A6215-32B4-4FCA-9513-1F820DBA2299}"/>
                </a:ext>
              </a:extLst>
            </p:cNvPr>
            <p:cNvGrpSpPr/>
            <p:nvPr/>
          </p:nvGrpSpPr>
          <p:grpSpPr>
            <a:xfrm>
              <a:off x="2194402" y="6170460"/>
              <a:ext cx="1275049" cy="181620"/>
              <a:chOff x="903326" y="7035527"/>
              <a:chExt cx="1620374" cy="230807"/>
            </a:xfrm>
            <a:solidFill>
              <a:schemeClr val="bg1"/>
            </a:solidFill>
          </p:grpSpPr>
          <p:sp>
            <p:nvSpPr>
              <p:cNvPr id="30" name="Freeform: Shape 29">
                <a:extLst>
                  <a:ext uri="{FF2B5EF4-FFF2-40B4-BE49-F238E27FC236}">
                    <a16:creationId xmlns:a16="http://schemas.microsoft.com/office/drawing/2014/main" id="{E2DE61DD-CA42-4753-9389-63E1C06FA3AA}"/>
                  </a:ext>
                </a:extLst>
              </p:cNvPr>
              <p:cNvSpPr/>
              <p:nvPr/>
            </p:nvSpPr>
            <p:spPr>
              <a:xfrm>
                <a:off x="903326" y="7035732"/>
                <a:ext cx="248774" cy="230602"/>
              </a:xfrm>
              <a:custGeom>
                <a:avLst/>
                <a:gdLst>
                  <a:gd name="connsiteX0" fmla="*/ 162845 w 325690"/>
                  <a:gd name="connsiteY0" fmla="*/ 0 h 301899"/>
                  <a:gd name="connsiteX1" fmla="*/ 220160 w 325690"/>
                  <a:gd name="connsiteY1" fmla="*/ 90295 h 301899"/>
                  <a:gd name="connsiteX2" fmla="*/ 325690 w 325690"/>
                  <a:gd name="connsiteY2" fmla="*/ 114639 h 301899"/>
                  <a:gd name="connsiteX3" fmla="*/ 252075 w 325690"/>
                  <a:gd name="connsiteY3" fmla="*/ 188826 h 301899"/>
                  <a:gd name="connsiteX4" fmla="*/ 262735 w 325690"/>
                  <a:gd name="connsiteY4" fmla="*/ 301899 h 301899"/>
                  <a:gd name="connsiteX5" fmla="*/ 162845 w 325690"/>
                  <a:gd name="connsiteY5" fmla="*/ 254111 h 301899"/>
                  <a:gd name="connsiteX6" fmla="*/ 62955 w 325690"/>
                  <a:gd name="connsiteY6" fmla="*/ 301899 h 301899"/>
                  <a:gd name="connsiteX7" fmla="*/ 73615 w 325690"/>
                  <a:gd name="connsiteY7" fmla="*/ 188826 h 301899"/>
                  <a:gd name="connsiteX8" fmla="*/ 0 w 325690"/>
                  <a:gd name="connsiteY8" fmla="*/ 114639 h 301899"/>
                  <a:gd name="connsiteX9" fmla="*/ 105530 w 325690"/>
                  <a:gd name="connsiteY9" fmla="*/ 90295 h 301899"/>
                  <a:gd name="connsiteX10" fmla="*/ 162845 w 325690"/>
                  <a:gd name="connsiteY10" fmla="*/ 0 h 301899"/>
                  <a:gd name="connsiteX11" fmla="*/ 162845 w 325690"/>
                  <a:gd name="connsiteY11" fmla="*/ 47480 h 301899"/>
                  <a:gd name="connsiteX12" fmla="*/ 121418 w 325690"/>
                  <a:gd name="connsiteY12" fmla="*/ 112743 h 301899"/>
                  <a:gd name="connsiteX13" fmla="*/ 50253 w 325690"/>
                  <a:gd name="connsiteY13" fmla="*/ 129160 h 301899"/>
                  <a:gd name="connsiteX14" fmla="*/ 100066 w 325690"/>
                  <a:gd name="connsiteY14" fmla="*/ 179359 h 301899"/>
                  <a:gd name="connsiteX15" fmla="*/ 92505 w 325690"/>
                  <a:gd name="connsiteY15" fmla="*/ 259555 h 301899"/>
                  <a:gd name="connsiteX16" fmla="*/ 162845 w 325690"/>
                  <a:gd name="connsiteY16" fmla="*/ 225904 h 301899"/>
                  <a:gd name="connsiteX17" fmla="*/ 233185 w 325690"/>
                  <a:gd name="connsiteY17" fmla="*/ 259555 h 301899"/>
                  <a:gd name="connsiteX18" fmla="*/ 225624 w 325690"/>
                  <a:gd name="connsiteY18" fmla="*/ 179359 h 301899"/>
                  <a:gd name="connsiteX19" fmla="*/ 275437 w 325690"/>
                  <a:gd name="connsiteY19" fmla="*/ 129160 h 301899"/>
                  <a:gd name="connsiteX20" fmla="*/ 204272 w 325690"/>
                  <a:gd name="connsiteY20" fmla="*/ 112743 h 301899"/>
                  <a:gd name="connsiteX21" fmla="*/ 162845 w 325690"/>
                  <a:gd name="connsiteY21" fmla="*/ 47480 h 30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5690" h="301899">
                    <a:moveTo>
                      <a:pt x="162845" y="0"/>
                    </a:moveTo>
                    <a:lnTo>
                      <a:pt x="220160" y="90295"/>
                    </a:lnTo>
                    <a:lnTo>
                      <a:pt x="325690" y="114639"/>
                    </a:lnTo>
                    <a:lnTo>
                      <a:pt x="252075" y="188826"/>
                    </a:lnTo>
                    <a:lnTo>
                      <a:pt x="262735" y="301899"/>
                    </a:lnTo>
                    <a:lnTo>
                      <a:pt x="162845" y="254111"/>
                    </a:lnTo>
                    <a:lnTo>
                      <a:pt x="62955" y="301899"/>
                    </a:lnTo>
                    <a:lnTo>
                      <a:pt x="73615" y="188826"/>
                    </a:lnTo>
                    <a:lnTo>
                      <a:pt x="0" y="114639"/>
                    </a:lnTo>
                    <a:lnTo>
                      <a:pt x="105530" y="90295"/>
                    </a:lnTo>
                    <a:lnTo>
                      <a:pt x="162845" y="0"/>
                    </a:lnTo>
                    <a:close/>
                    <a:moveTo>
                      <a:pt x="162845" y="47480"/>
                    </a:moveTo>
                    <a:lnTo>
                      <a:pt x="121418" y="112743"/>
                    </a:lnTo>
                    <a:lnTo>
                      <a:pt x="50253" y="129160"/>
                    </a:lnTo>
                    <a:lnTo>
                      <a:pt x="100066" y="179359"/>
                    </a:lnTo>
                    <a:lnTo>
                      <a:pt x="92505" y="259555"/>
                    </a:lnTo>
                    <a:lnTo>
                      <a:pt x="162845" y="225904"/>
                    </a:lnTo>
                    <a:lnTo>
                      <a:pt x="233185" y="259555"/>
                    </a:lnTo>
                    <a:lnTo>
                      <a:pt x="225624" y="179359"/>
                    </a:lnTo>
                    <a:lnTo>
                      <a:pt x="275437" y="129160"/>
                    </a:lnTo>
                    <a:lnTo>
                      <a:pt x="204272" y="112743"/>
                    </a:lnTo>
                    <a:lnTo>
                      <a:pt x="162845" y="47480"/>
                    </a:lnTo>
                    <a:close/>
                  </a:path>
                </a:pathLst>
              </a:custGeom>
              <a:grpFill/>
              <a:ln w="986" cap="flat">
                <a:noFill/>
                <a:prstDash val="solid"/>
                <a:miter/>
              </a:ln>
            </p:spPr>
            <p:txBody>
              <a:bodyPr wrap="square" rtlCol="0" anchor="ctr">
                <a:noAutofit/>
              </a:bodyPr>
              <a:lstStyle/>
              <a:p>
                <a:endParaRPr lang="en-ID" sz="1050">
                  <a:solidFill>
                    <a:schemeClr val="tx1">
                      <a:lumMod val="85000"/>
                      <a:lumOff val="15000"/>
                    </a:schemeClr>
                  </a:solidFill>
                </a:endParaRPr>
              </a:p>
            </p:txBody>
          </p:sp>
          <p:sp>
            <p:nvSpPr>
              <p:cNvPr id="31" name="Freeform: Shape 30">
                <a:extLst>
                  <a:ext uri="{FF2B5EF4-FFF2-40B4-BE49-F238E27FC236}">
                    <a16:creationId xmlns:a16="http://schemas.microsoft.com/office/drawing/2014/main" id="{6CFD1641-2AFD-465C-B527-9725C05FB81A}"/>
                  </a:ext>
                </a:extLst>
              </p:cNvPr>
              <p:cNvSpPr/>
              <p:nvPr/>
            </p:nvSpPr>
            <p:spPr>
              <a:xfrm>
                <a:off x="1246226" y="7035527"/>
                <a:ext cx="248774" cy="230600"/>
              </a:xfrm>
              <a:custGeom>
                <a:avLst/>
                <a:gdLst>
                  <a:gd name="connsiteX0" fmla="*/ 162845 w 325690"/>
                  <a:gd name="connsiteY0" fmla="*/ 0 h 301899"/>
                  <a:gd name="connsiteX1" fmla="*/ 220160 w 325690"/>
                  <a:gd name="connsiteY1" fmla="*/ 90295 h 301899"/>
                  <a:gd name="connsiteX2" fmla="*/ 325690 w 325690"/>
                  <a:gd name="connsiteY2" fmla="*/ 114639 h 301899"/>
                  <a:gd name="connsiteX3" fmla="*/ 252075 w 325690"/>
                  <a:gd name="connsiteY3" fmla="*/ 188826 h 301899"/>
                  <a:gd name="connsiteX4" fmla="*/ 262735 w 325690"/>
                  <a:gd name="connsiteY4" fmla="*/ 301899 h 301899"/>
                  <a:gd name="connsiteX5" fmla="*/ 162845 w 325690"/>
                  <a:gd name="connsiteY5" fmla="*/ 254111 h 301899"/>
                  <a:gd name="connsiteX6" fmla="*/ 62955 w 325690"/>
                  <a:gd name="connsiteY6" fmla="*/ 301899 h 301899"/>
                  <a:gd name="connsiteX7" fmla="*/ 73615 w 325690"/>
                  <a:gd name="connsiteY7" fmla="*/ 188826 h 301899"/>
                  <a:gd name="connsiteX8" fmla="*/ 0 w 325690"/>
                  <a:gd name="connsiteY8" fmla="*/ 114639 h 301899"/>
                  <a:gd name="connsiteX9" fmla="*/ 105530 w 325690"/>
                  <a:gd name="connsiteY9" fmla="*/ 90295 h 301899"/>
                  <a:gd name="connsiteX10" fmla="*/ 162845 w 325690"/>
                  <a:gd name="connsiteY10" fmla="*/ 0 h 301899"/>
                  <a:gd name="connsiteX11" fmla="*/ 162845 w 325690"/>
                  <a:gd name="connsiteY11" fmla="*/ 47480 h 301899"/>
                  <a:gd name="connsiteX12" fmla="*/ 121418 w 325690"/>
                  <a:gd name="connsiteY12" fmla="*/ 112743 h 301899"/>
                  <a:gd name="connsiteX13" fmla="*/ 50253 w 325690"/>
                  <a:gd name="connsiteY13" fmla="*/ 129160 h 301899"/>
                  <a:gd name="connsiteX14" fmla="*/ 100066 w 325690"/>
                  <a:gd name="connsiteY14" fmla="*/ 179359 h 301899"/>
                  <a:gd name="connsiteX15" fmla="*/ 92505 w 325690"/>
                  <a:gd name="connsiteY15" fmla="*/ 259555 h 301899"/>
                  <a:gd name="connsiteX16" fmla="*/ 162845 w 325690"/>
                  <a:gd name="connsiteY16" fmla="*/ 225904 h 301899"/>
                  <a:gd name="connsiteX17" fmla="*/ 233185 w 325690"/>
                  <a:gd name="connsiteY17" fmla="*/ 259555 h 301899"/>
                  <a:gd name="connsiteX18" fmla="*/ 225624 w 325690"/>
                  <a:gd name="connsiteY18" fmla="*/ 179359 h 301899"/>
                  <a:gd name="connsiteX19" fmla="*/ 275437 w 325690"/>
                  <a:gd name="connsiteY19" fmla="*/ 129160 h 301899"/>
                  <a:gd name="connsiteX20" fmla="*/ 204272 w 325690"/>
                  <a:gd name="connsiteY20" fmla="*/ 112743 h 301899"/>
                  <a:gd name="connsiteX21" fmla="*/ 162845 w 325690"/>
                  <a:gd name="connsiteY21" fmla="*/ 47480 h 30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5690" h="301899">
                    <a:moveTo>
                      <a:pt x="162845" y="0"/>
                    </a:moveTo>
                    <a:lnTo>
                      <a:pt x="220160" y="90295"/>
                    </a:lnTo>
                    <a:lnTo>
                      <a:pt x="325690" y="114639"/>
                    </a:lnTo>
                    <a:lnTo>
                      <a:pt x="252075" y="188826"/>
                    </a:lnTo>
                    <a:lnTo>
                      <a:pt x="262735" y="301899"/>
                    </a:lnTo>
                    <a:lnTo>
                      <a:pt x="162845" y="254111"/>
                    </a:lnTo>
                    <a:lnTo>
                      <a:pt x="62955" y="301899"/>
                    </a:lnTo>
                    <a:lnTo>
                      <a:pt x="73615" y="188826"/>
                    </a:lnTo>
                    <a:lnTo>
                      <a:pt x="0" y="114639"/>
                    </a:lnTo>
                    <a:lnTo>
                      <a:pt x="105530" y="90295"/>
                    </a:lnTo>
                    <a:lnTo>
                      <a:pt x="162845" y="0"/>
                    </a:lnTo>
                    <a:close/>
                    <a:moveTo>
                      <a:pt x="162845" y="47480"/>
                    </a:moveTo>
                    <a:lnTo>
                      <a:pt x="121418" y="112743"/>
                    </a:lnTo>
                    <a:lnTo>
                      <a:pt x="50253" y="129160"/>
                    </a:lnTo>
                    <a:lnTo>
                      <a:pt x="100066" y="179359"/>
                    </a:lnTo>
                    <a:lnTo>
                      <a:pt x="92505" y="259555"/>
                    </a:lnTo>
                    <a:lnTo>
                      <a:pt x="162845" y="225904"/>
                    </a:lnTo>
                    <a:lnTo>
                      <a:pt x="233185" y="259555"/>
                    </a:lnTo>
                    <a:lnTo>
                      <a:pt x="225624" y="179359"/>
                    </a:lnTo>
                    <a:lnTo>
                      <a:pt x="275437" y="129160"/>
                    </a:lnTo>
                    <a:lnTo>
                      <a:pt x="204272" y="112743"/>
                    </a:lnTo>
                    <a:lnTo>
                      <a:pt x="162845" y="47480"/>
                    </a:lnTo>
                    <a:close/>
                  </a:path>
                </a:pathLst>
              </a:custGeom>
              <a:grpFill/>
              <a:ln w="986" cap="flat">
                <a:noFill/>
                <a:prstDash val="solid"/>
                <a:miter/>
              </a:ln>
            </p:spPr>
            <p:txBody>
              <a:bodyPr wrap="square" rtlCol="0" anchor="ctr">
                <a:noAutofit/>
              </a:bodyPr>
              <a:lstStyle/>
              <a:p>
                <a:endParaRPr lang="en-ID" sz="1050">
                  <a:solidFill>
                    <a:schemeClr val="tx1">
                      <a:lumMod val="85000"/>
                      <a:lumOff val="15000"/>
                    </a:schemeClr>
                  </a:solidFill>
                </a:endParaRPr>
              </a:p>
            </p:txBody>
          </p:sp>
          <p:sp>
            <p:nvSpPr>
              <p:cNvPr id="32" name="Freeform: Shape 31">
                <a:extLst>
                  <a:ext uri="{FF2B5EF4-FFF2-40B4-BE49-F238E27FC236}">
                    <a16:creationId xmlns:a16="http://schemas.microsoft.com/office/drawing/2014/main" id="{A5288C9F-F121-4C03-9307-4D8F5BFC8D72}"/>
                  </a:ext>
                </a:extLst>
              </p:cNvPr>
              <p:cNvSpPr/>
              <p:nvPr/>
            </p:nvSpPr>
            <p:spPr>
              <a:xfrm>
                <a:off x="1589126" y="7035538"/>
                <a:ext cx="248774" cy="230600"/>
              </a:xfrm>
              <a:custGeom>
                <a:avLst/>
                <a:gdLst>
                  <a:gd name="connsiteX0" fmla="*/ 162845 w 325690"/>
                  <a:gd name="connsiteY0" fmla="*/ 0 h 301899"/>
                  <a:gd name="connsiteX1" fmla="*/ 220160 w 325690"/>
                  <a:gd name="connsiteY1" fmla="*/ 90295 h 301899"/>
                  <a:gd name="connsiteX2" fmla="*/ 325690 w 325690"/>
                  <a:gd name="connsiteY2" fmla="*/ 114639 h 301899"/>
                  <a:gd name="connsiteX3" fmla="*/ 252075 w 325690"/>
                  <a:gd name="connsiteY3" fmla="*/ 188826 h 301899"/>
                  <a:gd name="connsiteX4" fmla="*/ 262735 w 325690"/>
                  <a:gd name="connsiteY4" fmla="*/ 301899 h 301899"/>
                  <a:gd name="connsiteX5" fmla="*/ 162845 w 325690"/>
                  <a:gd name="connsiteY5" fmla="*/ 254111 h 301899"/>
                  <a:gd name="connsiteX6" fmla="*/ 62955 w 325690"/>
                  <a:gd name="connsiteY6" fmla="*/ 301899 h 301899"/>
                  <a:gd name="connsiteX7" fmla="*/ 73615 w 325690"/>
                  <a:gd name="connsiteY7" fmla="*/ 188826 h 301899"/>
                  <a:gd name="connsiteX8" fmla="*/ 0 w 325690"/>
                  <a:gd name="connsiteY8" fmla="*/ 114639 h 301899"/>
                  <a:gd name="connsiteX9" fmla="*/ 105530 w 325690"/>
                  <a:gd name="connsiteY9" fmla="*/ 90295 h 301899"/>
                  <a:gd name="connsiteX10" fmla="*/ 162845 w 325690"/>
                  <a:gd name="connsiteY10" fmla="*/ 0 h 301899"/>
                  <a:gd name="connsiteX11" fmla="*/ 162845 w 325690"/>
                  <a:gd name="connsiteY11" fmla="*/ 47480 h 301899"/>
                  <a:gd name="connsiteX12" fmla="*/ 121418 w 325690"/>
                  <a:gd name="connsiteY12" fmla="*/ 112743 h 301899"/>
                  <a:gd name="connsiteX13" fmla="*/ 50253 w 325690"/>
                  <a:gd name="connsiteY13" fmla="*/ 129160 h 301899"/>
                  <a:gd name="connsiteX14" fmla="*/ 100066 w 325690"/>
                  <a:gd name="connsiteY14" fmla="*/ 179359 h 301899"/>
                  <a:gd name="connsiteX15" fmla="*/ 92505 w 325690"/>
                  <a:gd name="connsiteY15" fmla="*/ 259555 h 301899"/>
                  <a:gd name="connsiteX16" fmla="*/ 162845 w 325690"/>
                  <a:gd name="connsiteY16" fmla="*/ 225904 h 301899"/>
                  <a:gd name="connsiteX17" fmla="*/ 233185 w 325690"/>
                  <a:gd name="connsiteY17" fmla="*/ 259555 h 301899"/>
                  <a:gd name="connsiteX18" fmla="*/ 225624 w 325690"/>
                  <a:gd name="connsiteY18" fmla="*/ 179359 h 301899"/>
                  <a:gd name="connsiteX19" fmla="*/ 275437 w 325690"/>
                  <a:gd name="connsiteY19" fmla="*/ 129160 h 301899"/>
                  <a:gd name="connsiteX20" fmla="*/ 204272 w 325690"/>
                  <a:gd name="connsiteY20" fmla="*/ 112743 h 301899"/>
                  <a:gd name="connsiteX21" fmla="*/ 162845 w 325690"/>
                  <a:gd name="connsiteY21" fmla="*/ 47480 h 30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5690" h="301899">
                    <a:moveTo>
                      <a:pt x="162845" y="0"/>
                    </a:moveTo>
                    <a:lnTo>
                      <a:pt x="220160" y="90295"/>
                    </a:lnTo>
                    <a:lnTo>
                      <a:pt x="325690" y="114639"/>
                    </a:lnTo>
                    <a:lnTo>
                      <a:pt x="252075" y="188826"/>
                    </a:lnTo>
                    <a:lnTo>
                      <a:pt x="262735" y="301899"/>
                    </a:lnTo>
                    <a:lnTo>
                      <a:pt x="162845" y="254111"/>
                    </a:lnTo>
                    <a:lnTo>
                      <a:pt x="62955" y="301899"/>
                    </a:lnTo>
                    <a:lnTo>
                      <a:pt x="73615" y="188826"/>
                    </a:lnTo>
                    <a:lnTo>
                      <a:pt x="0" y="114639"/>
                    </a:lnTo>
                    <a:lnTo>
                      <a:pt x="105530" y="90295"/>
                    </a:lnTo>
                    <a:lnTo>
                      <a:pt x="162845" y="0"/>
                    </a:lnTo>
                    <a:close/>
                    <a:moveTo>
                      <a:pt x="162845" y="47480"/>
                    </a:moveTo>
                    <a:lnTo>
                      <a:pt x="121418" y="112743"/>
                    </a:lnTo>
                    <a:lnTo>
                      <a:pt x="50253" y="129160"/>
                    </a:lnTo>
                    <a:lnTo>
                      <a:pt x="100066" y="179359"/>
                    </a:lnTo>
                    <a:lnTo>
                      <a:pt x="92505" y="259555"/>
                    </a:lnTo>
                    <a:lnTo>
                      <a:pt x="162845" y="225904"/>
                    </a:lnTo>
                    <a:lnTo>
                      <a:pt x="233185" y="259555"/>
                    </a:lnTo>
                    <a:lnTo>
                      <a:pt x="225624" y="179359"/>
                    </a:lnTo>
                    <a:lnTo>
                      <a:pt x="275437" y="129160"/>
                    </a:lnTo>
                    <a:lnTo>
                      <a:pt x="204272" y="112743"/>
                    </a:lnTo>
                    <a:lnTo>
                      <a:pt x="162845" y="47480"/>
                    </a:lnTo>
                    <a:close/>
                  </a:path>
                </a:pathLst>
              </a:custGeom>
              <a:grpFill/>
              <a:ln w="986" cap="flat">
                <a:noFill/>
                <a:prstDash val="solid"/>
                <a:miter/>
              </a:ln>
            </p:spPr>
            <p:txBody>
              <a:bodyPr wrap="square" rtlCol="0" anchor="ctr">
                <a:noAutofit/>
              </a:bodyPr>
              <a:lstStyle/>
              <a:p>
                <a:endParaRPr lang="en-ID" sz="1050">
                  <a:solidFill>
                    <a:schemeClr val="tx1">
                      <a:lumMod val="85000"/>
                      <a:lumOff val="15000"/>
                    </a:schemeClr>
                  </a:solidFill>
                </a:endParaRPr>
              </a:p>
            </p:txBody>
          </p:sp>
          <p:sp>
            <p:nvSpPr>
              <p:cNvPr id="33" name="Freeform: Shape 32">
                <a:extLst>
                  <a:ext uri="{FF2B5EF4-FFF2-40B4-BE49-F238E27FC236}">
                    <a16:creationId xmlns:a16="http://schemas.microsoft.com/office/drawing/2014/main" id="{AD6DE194-A019-43D4-9428-C4F670391AFB}"/>
                  </a:ext>
                </a:extLst>
              </p:cNvPr>
              <p:cNvSpPr/>
              <p:nvPr/>
            </p:nvSpPr>
            <p:spPr>
              <a:xfrm>
                <a:off x="1932026" y="7035538"/>
                <a:ext cx="248774" cy="230600"/>
              </a:xfrm>
              <a:custGeom>
                <a:avLst/>
                <a:gdLst>
                  <a:gd name="connsiteX0" fmla="*/ 162845 w 325690"/>
                  <a:gd name="connsiteY0" fmla="*/ 0 h 301899"/>
                  <a:gd name="connsiteX1" fmla="*/ 220160 w 325690"/>
                  <a:gd name="connsiteY1" fmla="*/ 90295 h 301899"/>
                  <a:gd name="connsiteX2" fmla="*/ 325690 w 325690"/>
                  <a:gd name="connsiteY2" fmla="*/ 114639 h 301899"/>
                  <a:gd name="connsiteX3" fmla="*/ 252075 w 325690"/>
                  <a:gd name="connsiteY3" fmla="*/ 188826 h 301899"/>
                  <a:gd name="connsiteX4" fmla="*/ 262735 w 325690"/>
                  <a:gd name="connsiteY4" fmla="*/ 301899 h 301899"/>
                  <a:gd name="connsiteX5" fmla="*/ 162845 w 325690"/>
                  <a:gd name="connsiteY5" fmla="*/ 254111 h 301899"/>
                  <a:gd name="connsiteX6" fmla="*/ 62955 w 325690"/>
                  <a:gd name="connsiteY6" fmla="*/ 301899 h 301899"/>
                  <a:gd name="connsiteX7" fmla="*/ 73615 w 325690"/>
                  <a:gd name="connsiteY7" fmla="*/ 188826 h 301899"/>
                  <a:gd name="connsiteX8" fmla="*/ 0 w 325690"/>
                  <a:gd name="connsiteY8" fmla="*/ 114639 h 301899"/>
                  <a:gd name="connsiteX9" fmla="*/ 105530 w 325690"/>
                  <a:gd name="connsiteY9" fmla="*/ 90295 h 301899"/>
                  <a:gd name="connsiteX10" fmla="*/ 162845 w 325690"/>
                  <a:gd name="connsiteY10" fmla="*/ 0 h 301899"/>
                  <a:gd name="connsiteX11" fmla="*/ 162845 w 325690"/>
                  <a:gd name="connsiteY11" fmla="*/ 47480 h 301899"/>
                  <a:gd name="connsiteX12" fmla="*/ 121418 w 325690"/>
                  <a:gd name="connsiteY12" fmla="*/ 112743 h 301899"/>
                  <a:gd name="connsiteX13" fmla="*/ 50253 w 325690"/>
                  <a:gd name="connsiteY13" fmla="*/ 129160 h 301899"/>
                  <a:gd name="connsiteX14" fmla="*/ 100066 w 325690"/>
                  <a:gd name="connsiteY14" fmla="*/ 179359 h 301899"/>
                  <a:gd name="connsiteX15" fmla="*/ 92505 w 325690"/>
                  <a:gd name="connsiteY15" fmla="*/ 259555 h 301899"/>
                  <a:gd name="connsiteX16" fmla="*/ 162845 w 325690"/>
                  <a:gd name="connsiteY16" fmla="*/ 225904 h 301899"/>
                  <a:gd name="connsiteX17" fmla="*/ 233185 w 325690"/>
                  <a:gd name="connsiteY17" fmla="*/ 259555 h 301899"/>
                  <a:gd name="connsiteX18" fmla="*/ 225624 w 325690"/>
                  <a:gd name="connsiteY18" fmla="*/ 179359 h 301899"/>
                  <a:gd name="connsiteX19" fmla="*/ 275437 w 325690"/>
                  <a:gd name="connsiteY19" fmla="*/ 129160 h 301899"/>
                  <a:gd name="connsiteX20" fmla="*/ 204272 w 325690"/>
                  <a:gd name="connsiteY20" fmla="*/ 112743 h 301899"/>
                  <a:gd name="connsiteX21" fmla="*/ 162845 w 325690"/>
                  <a:gd name="connsiteY21" fmla="*/ 47480 h 30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5690" h="301899">
                    <a:moveTo>
                      <a:pt x="162845" y="0"/>
                    </a:moveTo>
                    <a:lnTo>
                      <a:pt x="220160" y="90295"/>
                    </a:lnTo>
                    <a:lnTo>
                      <a:pt x="325690" y="114639"/>
                    </a:lnTo>
                    <a:lnTo>
                      <a:pt x="252075" y="188826"/>
                    </a:lnTo>
                    <a:lnTo>
                      <a:pt x="262735" y="301899"/>
                    </a:lnTo>
                    <a:lnTo>
                      <a:pt x="162845" y="254111"/>
                    </a:lnTo>
                    <a:lnTo>
                      <a:pt x="62955" y="301899"/>
                    </a:lnTo>
                    <a:lnTo>
                      <a:pt x="73615" y="188826"/>
                    </a:lnTo>
                    <a:lnTo>
                      <a:pt x="0" y="114639"/>
                    </a:lnTo>
                    <a:lnTo>
                      <a:pt x="105530" y="90295"/>
                    </a:lnTo>
                    <a:lnTo>
                      <a:pt x="162845" y="0"/>
                    </a:lnTo>
                    <a:close/>
                    <a:moveTo>
                      <a:pt x="162845" y="47480"/>
                    </a:moveTo>
                    <a:lnTo>
                      <a:pt x="121418" y="112743"/>
                    </a:lnTo>
                    <a:lnTo>
                      <a:pt x="50253" y="129160"/>
                    </a:lnTo>
                    <a:lnTo>
                      <a:pt x="100066" y="179359"/>
                    </a:lnTo>
                    <a:lnTo>
                      <a:pt x="92505" y="259555"/>
                    </a:lnTo>
                    <a:lnTo>
                      <a:pt x="162845" y="225904"/>
                    </a:lnTo>
                    <a:lnTo>
                      <a:pt x="233185" y="259555"/>
                    </a:lnTo>
                    <a:lnTo>
                      <a:pt x="225624" y="179359"/>
                    </a:lnTo>
                    <a:lnTo>
                      <a:pt x="275437" y="129160"/>
                    </a:lnTo>
                    <a:lnTo>
                      <a:pt x="204272" y="112743"/>
                    </a:lnTo>
                    <a:lnTo>
                      <a:pt x="162845" y="47480"/>
                    </a:lnTo>
                    <a:close/>
                  </a:path>
                </a:pathLst>
              </a:custGeom>
              <a:grpFill/>
              <a:ln w="986" cap="flat">
                <a:noFill/>
                <a:prstDash val="solid"/>
                <a:miter/>
              </a:ln>
            </p:spPr>
            <p:txBody>
              <a:bodyPr wrap="square" rtlCol="0" anchor="ctr">
                <a:noAutofit/>
              </a:bodyPr>
              <a:lstStyle/>
              <a:p>
                <a:endParaRPr lang="en-ID" sz="1050">
                  <a:solidFill>
                    <a:schemeClr val="tx1">
                      <a:lumMod val="85000"/>
                      <a:lumOff val="15000"/>
                    </a:schemeClr>
                  </a:solidFill>
                </a:endParaRPr>
              </a:p>
            </p:txBody>
          </p:sp>
          <p:sp>
            <p:nvSpPr>
              <p:cNvPr id="34" name="Freeform: Shape 33">
                <a:extLst>
                  <a:ext uri="{FF2B5EF4-FFF2-40B4-BE49-F238E27FC236}">
                    <a16:creationId xmlns:a16="http://schemas.microsoft.com/office/drawing/2014/main" id="{58C93DC6-F517-4B67-A981-97EFC44F3CB3}"/>
                  </a:ext>
                </a:extLst>
              </p:cNvPr>
              <p:cNvSpPr/>
              <p:nvPr/>
            </p:nvSpPr>
            <p:spPr>
              <a:xfrm>
                <a:off x="2274926" y="7035538"/>
                <a:ext cx="248774" cy="230600"/>
              </a:xfrm>
              <a:custGeom>
                <a:avLst/>
                <a:gdLst>
                  <a:gd name="connsiteX0" fmla="*/ 162845 w 325690"/>
                  <a:gd name="connsiteY0" fmla="*/ 0 h 301899"/>
                  <a:gd name="connsiteX1" fmla="*/ 220160 w 325690"/>
                  <a:gd name="connsiteY1" fmla="*/ 90295 h 301899"/>
                  <a:gd name="connsiteX2" fmla="*/ 325690 w 325690"/>
                  <a:gd name="connsiteY2" fmla="*/ 114639 h 301899"/>
                  <a:gd name="connsiteX3" fmla="*/ 252075 w 325690"/>
                  <a:gd name="connsiteY3" fmla="*/ 188826 h 301899"/>
                  <a:gd name="connsiteX4" fmla="*/ 262735 w 325690"/>
                  <a:gd name="connsiteY4" fmla="*/ 301899 h 301899"/>
                  <a:gd name="connsiteX5" fmla="*/ 162845 w 325690"/>
                  <a:gd name="connsiteY5" fmla="*/ 254111 h 301899"/>
                  <a:gd name="connsiteX6" fmla="*/ 62955 w 325690"/>
                  <a:gd name="connsiteY6" fmla="*/ 301899 h 301899"/>
                  <a:gd name="connsiteX7" fmla="*/ 73615 w 325690"/>
                  <a:gd name="connsiteY7" fmla="*/ 188826 h 301899"/>
                  <a:gd name="connsiteX8" fmla="*/ 0 w 325690"/>
                  <a:gd name="connsiteY8" fmla="*/ 114639 h 301899"/>
                  <a:gd name="connsiteX9" fmla="*/ 105530 w 325690"/>
                  <a:gd name="connsiteY9" fmla="*/ 90295 h 301899"/>
                  <a:gd name="connsiteX10" fmla="*/ 162845 w 325690"/>
                  <a:gd name="connsiteY10" fmla="*/ 0 h 301899"/>
                  <a:gd name="connsiteX11" fmla="*/ 162845 w 325690"/>
                  <a:gd name="connsiteY11" fmla="*/ 47480 h 301899"/>
                  <a:gd name="connsiteX12" fmla="*/ 121418 w 325690"/>
                  <a:gd name="connsiteY12" fmla="*/ 112743 h 301899"/>
                  <a:gd name="connsiteX13" fmla="*/ 50253 w 325690"/>
                  <a:gd name="connsiteY13" fmla="*/ 129160 h 301899"/>
                  <a:gd name="connsiteX14" fmla="*/ 100066 w 325690"/>
                  <a:gd name="connsiteY14" fmla="*/ 179359 h 301899"/>
                  <a:gd name="connsiteX15" fmla="*/ 92505 w 325690"/>
                  <a:gd name="connsiteY15" fmla="*/ 259555 h 301899"/>
                  <a:gd name="connsiteX16" fmla="*/ 162845 w 325690"/>
                  <a:gd name="connsiteY16" fmla="*/ 225904 h 301899"/>
                  <a:gd name="connsiteX17" fmla="*/ 233185 w 325690"/>
                  <a:gd name="connsiteY17" fmla="*/ 259555 h 301899"/>
                  <a:gd name="connsiteX18" fmla="*/ 225624 w 325690"/>
                  <a:gd name="connsiteY18" fmla="*/ 179359 h 301899"/>
                  <a:gd name="connsiteX19" fmla="*/ 275437 w 325690"/>
                  <a:gd name="connsiteY19" fmla="*/ 129160 h 301899"/>
                  <a:gd name="connsiteX20" fmla="*/ 204272 w 325690"/>
                  <a:gd name="connsiteY20" fmla="*/ 112743 h 301899"/>
                  <a:gd name="connsiteX21" fmla="*/ 162845 w 325690"/>
                  <a:gd name="connsiteY21" fmla="*/ 47480 h 30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5690" h="301899">
                    <a:moveTo>
                      <a:pt x="162845" y="0"/>
                    </a:moveTo>
                    <a:lnTo>
                      <a:pt x="220160" y="90295"/>
                    </a:lnTo>
                    <a:lnTo>
                      <a:pt x="325690" y="114639"/>
                    </a:lnTo>
                    <a:lnTo>
                      <a:pt x="252075" y="188826"/>
                    </a:lnTo>
                    <a:lnTo>
                      <a:pt x="262735" y="301899"/>
                    </a:lnTo>
                    <a:lnTo>
                      <a:pt x="162845" y="254111"/>
                    </a:lnTo>
                    <a:lnTo>
                      <a:pt x="62955" y="301899"/>
                    </a:lnTo>
                    <a:lnTo>
                      <a:pt x="73615" y="188826"/>
                    </a:lnTo>
                    <a:lnTo>
                      <a:pt x="0" y="114639"/>
                    </a:lnTo>
                    <a:lnTo>
                      <a:pt x="105530" y="90295"/>
                    </a:lnTo>
                    <a:lnTo>
                      <a:pt x="162845" y="0"/>
                    </a:lnTo>
                    <a:close/>
                    <a:moveTo>
                      <a:pt x="162845" y="47480"/>
                    </a:moveTo>
                    <a:lnTo>
                      <a:pt x="121418" y="112743"/>
                    </a:lnTo>
                    <a:lnTo>
                      <a:pt x="50253" y="129160"/>
                    </a:lnTo>
                    <a:lnTo>
                      <a:pt x="100066" y="179359"/>
                    </a:lnTo>
                    <a:lnTo>
                      <a:pt x="92505" y="259555"/>
                    </a:lnTo>
                    <a:lnTo>
                      <a:pt x="162845" y="225904"/>
                    </a:lnTo>
                    <a:lnTo>
                      <a:pt x="233185" y="259555"/>
                    </a:lnTo>
                    <a:lnTo>
                      <a:pt x="225624" y="179359"/>
                    </a:lnTo>
                    <a:lnTo>
                      <a:pt x="275437" y="129160"/>
                    </a:lnTo>
                    <a:lnTo>
                      <a:pt x="204272" y="112743"/>
                    </a:lnTo>
                    <a:lnTo>
                      <a:pt x="162845" y="47480"/>
                    </a:lnTo>
                    <a:close/>
                  </a:path>
                </a:pathLst>
              </a:custGeom>
              <a:grpFill/>
              <a:ln w="986" cap="flat">
                <a:noFill/>
                <a:prstDash val="solid"/>
                <a:miter/>
              </a:ln>
            </p:spPr>
            <p:txBody>
              <a:bodyPr wrap="square" rtlCol="0" anchor="ctr">
                <a:noAutofit/>
              </a:bodyPr>
              <a:lstStyle/>
              <a:p>
                <a:endParaRPr lang="en-ID" sz="1050">
                  <a:solidFill>
                    <a:schemeClr val="tx1">
                      <a:lumMod val="85000"/>
                      <a:lumOff val="15000"/>
                    </a:schemeClr>
                  </a:solidFill>
                </a:endParaRPr>
              </a:p>
            </p:txBody>
          </p:sp>
        </p:grpSp>
        <p:grpSp>
          <p:nvGrpSpPr>
            <p:cNvPr id="35" name="Group 34">
              <a:extLst>
                <a:ext uri="{FF2B5EF4-FFF2-40B4-BE49-F238E27FC236}">
                  <a16:creationId xmlns:a16="http://schemas.microsoft.com/office/drawing/2014/main" id="{F9F3586A-4029-482D-A219-2D176AC176E1}"/>
                </a:ext>
              </a:extLst>
            </p:cNvPr>
            <p:cNvGrpSpPr/>
            <p:nvPr/>
          </p:nvGrpSpPr>
          <p:grpSpPr>
            <a:xfrm>
              <a:off x="4014483" y="5824158"/>
              <a:ext cx="594715" cy="567140"/>
              <a:chOff x="9427083" y="5167852"/>
              <a:chExt cx="755783" cy="720734"/>
            </a:xfrm>
          </p:grpSpPr>
          <p:sp>
            <p:nvSpPr>
              <p:cNvPr id="36" name="CenterSub">
                <a:extLst>
                  <a:ext uri="{FF2B5EF4-FFF2-40B4-BE49-F238E27FC236}">
                    <a16:creationId xmlns:a16="http://schemas.microsoft.com/office/drawing/2014/main" id="{E3FFFED6-0A24-488F-8783-CC7D280D7D0C}"/>
                  </a:ext>
                </a:extLst>
              </p:cNvPr>
              <p:cNvSpPr txBox="1"/>
              <p:nvPr/>
            </p:nvSpPr>
            <p:spPr>
              <a:xfrm flipH="1">
                <a:off x="9427083" y="5653908"/>
                <a:ext cx="755783" cy="23467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r>
                  <a:rPr lang="en-US" sz="900">
                    <a:solidFill>
                      <a:schemeClr val="bg1"/>
                    </a:solidFill>
                  </a:rPr>
                  <a:t>Description</a:t>
                </a:r>
                <a:endParaRPr lang="en-ID" sz="900">
                  <a:solidFill>
                    <a:schemeClr val="bg1"/>
                  </a:solidFill>
                </a:endParaRPr>
              </a:p>
            </p:txBody>
          </p:sp>
          <p:sp>
            <p:nvSpPr>
              <p:cNvPr id="37" name="Icon 13">
                <a:extLst>
                  <a:ext uri="{FF2B5EF4-FFF2-40B4-BE49-F238E27FC236}">
                    <a16:creationId xmlns:a16="http://schemas.microsoft.com/office/drawing/2014/main" id="{06533166-4FF8-43C0-9FB9-9C5A9683A8B3}"/>
                  </a:ext>
                </a:extLst>
              </p:cNvPr>
              <p:cNvSpPr/>
              <p:nvPr/>
            </p:nvSpPr>
            <p:spPr>
              <a:xfrm>
                <a:off x="9561978" y="5167852"/>
                <a:ext cx="485997" cy="485997"/>
              </a:xfrm>
              <a:custGeom>
                <a:avLst/>
                <a:gdLst>
                  <a:gd name="connsiteX0" fmla="*/ 475800 w 485997"/>
                  <a:gd name="connsiteY0" fmla="*/ 351960 h 485999"/>
                  <a:gd name="connsiteX1" fmla="*/ 439708 w 485997"/>
                  <a:gd name="connsiteY1" fmla="*/ 315871 h 485999"/>
                  <a:gd name="connsiteX2" fmla="*/ 412859 w 485997"/>
                  <a:gd name="connsiteY2" fmla="*/ 315871 h 485999"/>
                  <a:gd name="connsiteX3" fmla="*/ 412863 w 485997"/>
                  <a:gd name="connsiteY3" fmla="*/ 342720 h 485999"/>
                  <a:gd name="connsiteX4" fmla="*/ 443204 w 485997"/>
                  <a:gd name="connsiteY4" fmla="*/ 373062 h 485999"/>
                  <a:gd name="connsiteX5" fmla="*/ 392121 w 485997"/>
                  <a:gd name="connsiteY5" fmla="*/ 373180 h 485999"/>
                  <a:gd name="connsiteX6" fmla="*/ 373181 w 485997"/>
                  <a:gd name="connsiteY6" fmla="*/ 392120 h 485999"/>
                  <a:gd name="connsiteX7" fmla="*/ 373062 w 485997"/>
                  <a:gd name="connsiteY7" fmla="*/ 443307 h 485999"/>
                  <a:gd name="connsiteX8" fmla="*/ 275808 w 485997"/>
                  <a:gd name="connsiteY8" fmla="*/ 346209 h 485999"/>
                  <a:gd name="connsiteX9" fmla="*/ 417657 w 485997"/>
                  <a:gd name="connsiteY9" fmla="*/ 174656 h 485999"/>
                  <a:gd name="connsiteX10" fmla="*/ 243001 w 485997"/>
                  <a:gd name="connsiteY10" fmla="*/ 0 h 485999"/>
                  <a:gd name="connsiteX11" fmla="*/ 68344 w 485997"/>
                  <a:gd name="connsiteY11" fmla="*/ 174656 h 485999"/>
                  <a:gd name="connsiteX12" fmla="*/ 94952 w 485997"/>
                  <a:gd name="connsiteY12" fmla="*/ 267213 h 485999"/>
                  <a:gd name="connsiteX13" fmla="*/ 10201 w 485997"/>
                  <a:gd name="connsiteY13" fmla="*/ 351960 h 485999"/>
                  <a:gd name="connsiteX14" fmla="*/ 1 w 485997"/>
                  <a:gd name="connsiteY14" fmla="*/ 376595 h 485999"/>
                  <a:gd name="connsiteX15" fmla="*/ 10650 w 485997"/>
                  <a:gd name="connsiteY15" fmla="*/ 401586 h 485999"/>
                  <a:gd name="connsiteX16" fmla="*/ 34988 w 485997"/>
                  <a:gd name="connsiteY16" fmla="*/ 411012 h 485999"/>
                  <a:gd name="connsiteX17" fmla="*/ 74893 w 485997"/>
                  <a:gd name="connsiteY17" fmla="*/ 411104 h 485999"/>
                  <a:gd name="connsiteX18" fmla="*/ 74985 w 485997"/>
                  <a:gd name="connsiteY18" fmla="*/ 450953 h 485999"/>
                  <a:gd name="connsiteX19" fmla="*/ 84500 w 485997"/>
                  <a:gd name="connsiteY19" fmla="*/ 475217 h 485999"/>
                  <a:gd name="connsiteX20" fmla="*/ 109483 w 485997"/>
                  <a:gd name="connsiteY20" fmla="*/ 485996 h 485999"/>
                  <a:gd name="connsiteX21" fmla="*/ 109787 w 485997"/>
                  <a:gd name="connsiteY21" fmla="*/ 485996 h 485999"/>
                  <a:gd name="connsiteX22" fmla="*/ 134081 w 485997"/>
                  <a:gd name="connsiteY22" fmla="*/ 475844 h 485999"/>
                  <a:gd name="connsiteX23" fmla="*/ 243001 w 485997"/>
                  <a:gd name="connsiteY23" fmla="*/ 367110 h 485999"/>
                  <a:gd name="connsiteX24" fmla="*/ 351905 w 485997"/>
                  <a:gd name="connsiteY24" fmla="*/ 475833 h 485999"/>
                  <a:gd name="connsiteX25" fmla="*/ 376210 w 485997"/>
                  <a:gd name="connsiteY25" fmla="*/ 486000 h 485999"/>
                  <a:gd name="connsiteX26" fmla="*/ 376514 w 485997"/>
                  <a:gd name="connsiteY26" fmla="*/ 486000 h 485999"/>
                  <a:gd name="connsiteX27" fmla="*/ 401502 w 485997"/>
                  <a:gd name="connsiteY27" fmla="*/ 475221 h 485999"/>
                  <a:gd name="connsiteX28" fmla="*/ 411012 w 485997"/>
                  <a:gd name="connsiteY28" fmla="*/ 450953 h 485999"/>
                  <a:gd name="connsiteX29" fmla="*/ 411105 w 485997"/>
                  <a:gd name="connsiteY29" fmla="*/ 411104 h 485999"/>
                  <a:gd name="connsiteX30" fmla="*/ 451013 w 485997"/>
                  <a:gd name="connsiteY30" fmla="*/ 411012 h 485999"/>
                  <a:gd name="connsiteX31" fmla="*/ 451388 w 485997"/>
                  <a:gd name="connsiteY31" fmla="*/ 411012 h 485999"/>
                  <a:gd name="connsiteX32" fmla="*/ 475348 w 485997"/>
                  <a:gd name="connsiteY32" fmla="*/ 401586 h 485999"/>
                  <a:gd name="connsiteX33" fmla="*/ 485997 w 485997"/>
                  <a:gd name="connsiteY33" fmla="*/ 376595 h 485999"/>
                  <a:gd name="connsiteX34" fmla="*/ 475800 w 485997"/>
                  <a:gd name="connsiteY34" fmla="*/ 351960 h 485999"/>
                  <a:gd name="connsiteX35" fmla="*/ 243001 w 485997"/>
                  <a:gd name="connsiteY35" fmla="*/ 37969 h 485999"/>
                  <a:gd name="connsiteX36" fmla="*/ 379688 w 485997"/>
                  <a:gd name="connsiteY36" fmla="*/ 174656 h 485999"/>
                  <a:gd name="connsiteX37" fmla="*/ 243001 w 485997"/>
                  <a:gd name="connsiteY37" fmla="*/ 311344 h 485999"/>
                  <a:gd name="connsiteX38" fmla="*/ 106313 w 485997"/>
                  <a:gd name="connsiteY38" fmla="*/ 174656 h 485999"/>
                  <a:gd name="connsiteX39" fmla="*/ 243001 w 485997"/>
                  <a:gd name="connsiteY39" fmla="*/ 37969 h 485999"/>
                  <a:gd name="connsiteX40" fmla="*/ 112939 w 485997"/>
                  <a:gd name="connsiteY40" fmla="*/ 443304 h 485999"/>
                  <a:gd name="connsiteX41" fmla="*/ 112820 w 485997"/>
                  <a:gd name="connsiteY41" fmla="*/ 392120 h 485999"/>
                  <a:gd name="connsiteX42" fmla="*/ 93881 w 485997"/>
                  <a:gd name="connsiteY42" fmla="*/ 373180 h 485999"/>
                  <a:gd name="connsiteX43" fmla="*/ 42793 w 485997"/>
                  <a:gd name="connsiteY43" fmla="*/ 373062 h 485999"/>
                  <a:gd name="connsiteX44" fmla="*/ 118672 w 485997"/>
                  <a:gd name="connsiteY44" fmla="*/ 297187 h 485999"/>
                  <a:gd name="connsiteX45" fmla="*/ 210197 w 485997"/>
                  <a:gd name="connsiteY45" fmla="*/ 346209 h 485999"/>
                  <a:gd name="connsiteX46" fmla="*/ 269579 w 485997"/>
                  <a:gd name="connsiteY46" fmla="*/ 209540 h 485999"/>
                  <a:gd name="connsiteX47" fmla="*/ 269579 w 485997"/>
                  <a:gd name="connsiteY47" fmla="*/ 209065 h 485999"/>
                  <a:gd name="connsiteX48" fmla="*/ 254043 w 485997"/>
                  <a:gd name="connsiteY48" fmla="*/ 193596 h 485999"/>
                  <a:gd name="connsiteX49" fmla="*/ 236649 w 485997"/>
                  <a:gd name="connsiteY49" fmla="*/ 193596 h 485999"/>
                  <a:gd name="connsiteX50" fmla="*/ 183255 w 485997"/>
                  <a:gd name="connsiteY50" fmla="*/ 140618 h 485999"/>
                  <a:gd name="connsiteX51" fmla="*/ 183252 w 485997"/>
                  <a:gd name="connsiteY51" fmla="*/ 140206 h 485999"/>
                  <a:gd name="connsiteX52" fmla="*/ 183252 w 485997"/>
                  <a:gd name="connsiteY52" fmla="*/ 139924 h 485999"/>
                  <a:gd name="connsiteX53" fmla="*/ 183255 w 485997"/>
                  <a:gd name="connsiteY53" fmla="*/ 139513 h 485999"/>
                  <a:gd name="connsiteX54" fmla="*/ 199014 w 485997"/>
                  <a:gd name="connsiteY54" fmla="*/ 102530 h 485999"/>
                  <a:gd name="connsiteX55" fmla="*/ 223998 w 485997"/>
                  <a:gd name="connsiteY55" fmla="*/ 88800 h 485999"/>
                  <a:gd name="connsiteX56" fmla="*/ 223998 w 485997"/>
                  <a:gd name="connsiteY56" fmla="*/ 75938 h 485999"/>
                  <a:gd name="connsiteX57" fmla="*/ 242982 w 485997"/>
                  <a:gd name="connsiteY57" fmla="*/ 56953 h 485999"/>
                  <a:gd name="connsiteX58" fmla="*/ 261966 w 485997"/>
                  <a:gd name="connsiteY58" fmla="*/ 75938 h 485999"/>
                  <a:gd name="connsiteX59" fmla="*/ 261966 w 485997"/>
                  <a:gd name="connsiteY59" fmla="*/ 88144 h 485999"/>
                  <a:gd name="connsiteX60" fmla="*/ 300903 w 485997"/>
                  <a:gd name="connsiteY60" fmla="*/ 133951 h 485999"/>
                  <a:gd name="connsiteX61" fmla="*/ 281919 w 485997"/>
                  <a:gd name="connsiteY61" fmla="*/ 152935 h 485999"/>
                  <a:gd name="connsiteX62" fmla="*/ 262934 w 485997"/>
                  <a:gd name="connsiteY62" fmla="*/ 133951 h 485999"/>
                  <a:gd name="connsiteX63" fmla="*/ 253101 w 485997"/>
                  <a:gd name="connsiteY63" fmla="*/ 125297 h 485999"/>
                  <a:gd name="connsiteX64" fmla="*/ 236649 w 485997"/>
                  <a:gd name="connsiteY64" fmla="*/ 125297 h 485999"/>
                  <a:gd name="connsiteX65" fmla="*/ 221221 w 485997"/>
                  <a:gd name="connsiteY65" fmla="*/ 140065 h 485999"/>
                  <a:gd name="connsiteX66" fmla="*/ 236649 w 485997"/>
                  <a:gd name="connsiteY66" fmla="*/ 155627 h 485999"/>
                  <a:gd name="connsiteX67" fmla="*/ 254043 w 485997"/>
                  <a:gd name="connsiteY67" fmla="*/ 155627 h 485999"/>
                  <a:gd name="connsiteX68" fmla="*/ 307548 w 485997"/>
                  <a:gd name="connsiteY68" fmla="*/ 209062 h 485999"/>
                  <a:gd name="connsiteX69" fmla="*/ 307548 w 485997"/>
                  <a:gd name="connsiteY69" fmla="*/ 209536 h 485999"/>
                  <a:gd name="connsiteX70" fmla="*/ 261966 w 485997"/>
                  <a:gd name="connsiteY70" fmla="*/ 261428 h 485999"/>
                  <a:gd name="connsiteX71" fmla="*/ 261966 w 485997"/>
                  <a:gd name="connsiteY71" fmla="*/ 272426 h 485999"/>
                  <a:gd name="connsiteX72" fmla="*/ 242982 w 485997"/>
                  <a:gd name="connsiteY72" fmla="*/ 291410 h 485999"/>
                  <a:gd name="connsiteX73" fmla="*/ 223998 w 485997"/>
                  <a:gd name="connsiteY73" fmla="*/ 272426 h 485999"/>
                  <a:gd name="connsiteX74" fmla="*/ 223998 w 485997"/>
                  <a:gd name="connsiteY74" fmla="*/ 261940 h 485999"/>
                  <a:gd name="connsiteX75" fmla="*/ 178417 w 485997"/>
                  <a:gd name="connsiteY75" fmla="*/ 215473 h 485999"/>
                  <a:gd name="connsiteX76" fmla="*/ 197401 w 485997"/>
                  <a:gd name="connsiteY76" fmla="*/ 196488 h 485999"/>
                  <a:gd name="connsiteX77" fmla="*/ 216385 w 485997"/>
                  <a:gd name="connsiteY77" fmla="*/ 215473 h 485999"/>
                  <a:gd name="connsiteX78" fmla="*/ 225774 w 485997"/>
                  <a:gd name="connsiteY78" fmla="*/ 224016 h 485999"/>
                  <a:gd name="connsiteX79" fmla="*/ 254046 w 485997"/>
                  <a:gd name="connsiteY79" fmla="*/ 224016 h 485999"/>
                  <a:gd name="connsiteX80" fmla="*/ 269579 w 485997"/>
                  <a:gd name="connsiteY80" fmla="*/ 209540 h 48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85997" h="485999">
                    <a:moveTo>
                      <a:pt x="475800" y="351960"/>
                    </a:moveTo>
                    <a:lnTo>
                      <a:pt x="439708" y="315871"/>
                    </a:lnTo>
                    <a:cubicBezTo>
                      <a:pt x="432296" y="308459"/>
                      <a:pt x="420275" y="308459"/>
                      <a:pt x="412859" y="315871"/>
                    </a:cubicBezTo>
                    <a:cubicBezTo>
                      <a:pt x="405447" y="323287"/>
                      <a:pt x="405447" y="335304"/>
                      <a:pt x="412863" y="342720"/>
                    </a:cubicBezTo>
                    <a:lnTo>
                      <a:pt x="443204" y="373062"/>
                    </a:lnTo>
                    <a:lnTo>
                      <a:pt x="392121" y="373180"/>
                    </a:lnTo>
                    <a:cubicBezTo>
                      <a:pt x="381672" y="373202"/>
                      <a:pt x="373203" y="381671"/>
                      <a:pt x="373181" y="392120"/>
                    </a:cubicBezTo>
                    <a:lnTo>
                      <a:pt x="373062" y="443307"/>
                    </a:lnTo>
                    <a:lnTo>
                      <a:pt x="275808" y="346209"/>
                    </a:lnTo>
                    <a:cubicBezTo>
                      <a:pt x="356484" y="330814"/>
                      <a:pt x="417657" y="259752"/>
                      <a:pt x="417657" y="174656"/>
                    </a:cubicBezTo>
                    <a:cubicBezTo>
                      <a:pt x="417657" y="78351"/>
                      <a:pt x="339306" y="0"/>
                      <a:pt x="243001" y="0"/>
                    </a:cubicBezTo>
                    <a:cubicBezTo>
                      <a:pt x="146696" y="0"/>
                      <a:pt x="68344" y="78351"/>
                      <a:pt x="68344" y="174656"/>
                    </a:cubicBezTo>
                    <a:cubicBezTo>
                      <a:pt x="68344" y="208628"/>
                      <a:pt x="78104" y="240360"/>
                      <a:pt x="94952" y="267213"/>
                    </a:cubicBezTo>
                    <a:lnTo>
                      <a:pt x="10201" y="351960"/>
                    </a:lnTo>
                    <a:cubicBezTo>
                      <a:pt x="3564" y="358593"/>
                      <a:pt x="-55" y="367344"/>
                      <a:pt x="1" y="376595"/>
                    </a:cubicBezTo>
                    <a:cubicBezTo>
                      <a:pt x="60" y="385939"/>
                      <a:pt x="3942" y="395046"/>
                      <a:pt x="10650" y="401586"/>
                    </a:cubicBezTo>
                    <a:cubicBezTo>
                      <a:pt x="17068" y="407841"/>
                      <a:pt x="25470" y="411075"/>
                      <a:pt x="34988" y="411012"/>
                    </a:cubicBezTo>
                    <a:lnTo>
                      <a:pt x="74893" y="411104"/>
                    </a:lnTo>
                    <a:lnTo>
                      <a:pt x="74985" y="450953"/>
                    </a:lnTo>
                    <a:cubicBezTo>
                      <a:pt x="74907" y="460163"/>
                      <a:pt x="78278" y="468777"/>
                      <a:pt x="84500" y="475217"/>
                    </a:cubicBezTo>
                    <a:cubicBezTo>
                      <a:pt x="91033" y="481984"/>
                      <a:pt x="100140" y="485915"/>
                      <a:pt x="109483" y="485996"/>
                    </a:cubicBezTo>
                    <a:lnTo>
                      <a:pt x="109787" y="485996"/>
                    </a:lnTo>
                    <a:cubicBezTo>
                      <a:pt x="118913" y="485996"/>
                      <a:pt x="127533" y="482396"/>
                      <a:pt x="134081" y="475844"/>
                    </a:cubicBezTo>
                    <a:lnTo>
                      <a:pt x="243001" y="367110"/>
                    </a:lnTo>
                    <a:lnTo>
                      <a:pt x="351905" y="475833"/>
                    </a:lnTo>
                    <a:cubicBezTo>
                      <a:pt x="358468" y="482396"/>
                      <a:pt x="367089" y="486000"/>
                      <a:pt x="376210" y="486000"/>
                    </a:cubicBezTo>
                    <a:lnTo>
                      <a:pt x="376514" y="486000"/>
                    </a:lnTo>
                    <a:cubicBezTo>
                      <a:pt x="385862" y="485918"/>
                      <a:pt x="394968" y="481988"/>
                      <a:pt x="401502" y="475221"/>
                    </a:cubicBezTo>
                    <a:cubicBezTo>
                      <a:pt x="407720" y="468777"/>
                      <a:pt x="411094" y="460167"/>
                      <a:pt x="411012" y="450953"/>
                    </a:cubicBezTo>
                    <a:lnTo>
                      <a:pt x="411105" y="411104"/>
                    </a:lnTo>
                    <a:lnTo>
                      <a:pt x="451013" y="411012"/>
                    </a:lnTo>
                    <a:lnTo>
                      <a:pt x="451388" y="411012"/>
                    </a:lnTo>
                    <a:cubicBezTo>
                      <a:pt x="460743" y="411012"/>
                      <a:pt x="469019" y="407760"/>
                      <a:pt x="475348" y="401586"/>
                    </a:cubicBezTo>
                    <a:cubicBezTo>
                      <a:pt x="482059" y="395046"/>
                      <a:pt x="485938" y="385939"/>
                      <a:pt x="485997" y="376595"/>
                    </a:cubicBezTo>
                    <a:cubicBezTo>
                      <a:pt x="486056" y="367344"/>
                      <a:pt x="482434" y="358593"/>
                      <a:pt x="475800" y="351960"/>
                    </a:cubicBezTo>
                    <a:close/>
                    <a:moveTo>
                      <a:pt x="243001" y="37969"/>
                    </a:moveTo>
                    <a:cubicBezTo>
                      <a:pt x="318371" y="37969"/>
                      <a:pt x="379688" y="99286"/>
                      <a:pt x="379688" y="174656"/>
                    </a:cubicBezTo>
                    <a:cubicBezTo>
                      <a:pt x="379688" y="250026"/>
                      <a:pt x="318371" y="311344"/>
                      <a:pt x="243001" y="311344"/>
                    </a:cubicBezTo>
                    <a:cubicBezTo>
                      <a:pt x="167630" y="311344"/>
                      <a:pt x="106313" y="250026"/>
                      <a:pt x="106313" y="174656"/>
                    </a:cubicBezTo>
                    <a:cubicBezTo>
                      <a:pt x="106313" y="99286"/>
                      <a:pt x="167630" y="37969"/>
                      <a:pt x="243001" y="37969"/>
                    </a:cubicBezTo>
                    <a:close/>
                    <a:moveTo>
                      <a:pt x="112939" y="443304"/>
                    </a:moveTo>
                    <a:lnTo>
                      <a:pt x="112820" y="392120"/>
                    </a:lnTo>
                    <a:cubicBezTo>
                      <a:pt x="112795" y="381671"/>
                      <a:pt x="104329" y="373202"/>
                      <a:pt x="93881" y="373180"/>
                    </a:cubicBezTo>
                    <a:lnTo>
                      <a:pt x="42793" y="373062"/>
                    </a:lnTo>
                    <a:lnTo>
                      <a:pt x="118672" y="297187"/>
                    </a:lnTo>
                    <a:cubicBezTo>
                      <a:pt x="143055" y="321926"/>
                      <a:pt x="174738" y="339442"/>
                      <a:pt x="210197" y="346209"/>
                    </a:cubicBezTo>
                    <a:close/>
                    <a:moveTo>
                      <a:pt x="269579" y="209540"/>
                    </a:moveTo>
                    <a:lnTo>
                      <a:pt x="269579" y="209065"/>
                    </a:lnTo>
                    <a:cubicBezTo>
                      <a:pt x="269579" y="200537"/>
                      <a:pt x="262612" y="193596"/>
                      <a:pt x="254043" y="193596"/>
                    </a:cubicBezTo>
                    <a:lnTo>
                      <a:pt x="236649" y="193596"/>
                    </a:lnTo>
                    <a:cubicBezTo>
                      <a:pt x="207438" y="193596"/>
                      <a:pt x="183630" y="169895"/>
                      <a:pt x="183255" y="140618"/>
                    </a:cubicBezTo>
                    <a:cubicBezTo>
                      <a:pt x="183252" y="140481"/>
                      <a:pt x="183252" y="140343"/>
                      <a:pt x="183252" y="140206"/>
                    </a:cubicBezTo>
                    <a:lnTo>
                      <a:pt x="183252" y="139924"/>
                    </a:lnTo>
                    <a:cubicBezTo>
                      <a:pt x="183252" y="139787"/>
                      <a:pt x="183252" y="139650"/>
                      <a:pt x="183255" y="139513"/>
                    </a:cubicBezTo>
                    <a:cubicBezTo>
                      <a:pt x="183433" y="125427"/>
                      <a:pt x="189014" y="112319"/>
                      <a:pt x="199014" y="102530"/>
                    </a:cubicBezTo>
                    <a:cubicBezTo>
                      <a:pt x="205996" y="95701"/>
                      <a:pt x="214602" y="91017"/>
                      <a:pt x="223998" y="88800"/>
                    </a:cubicBezTo>
                    <a:lnTo>
                      <a:pt x="223998" y="75938"/>
                    </a:lnTo>
                    <a:cubicBezTo>
                      <a:pt x="223998" y="65452"/>
                      <a:pt x="232496" y="56953"/>
                      <a:pt x="242982" y="56953"/>
                    </a:cubicBezTo>
                    <a:cubicBezTo>
                      <a:pt x="253468" y="56953"/>
                      <a:pt x="261966" y="65452"/>
                      <a:pt x="261966" y="75938"/>
                    </a:cubicBezTo>
                    <a:lnTo>
                      <a:pt x="261966" y="88144"/>
                    </a:lnTo>
                    <a:cubicBezTo>
                      <a:pt x="284103" y="92211"/>
                      <a:pt x="300903" y="111199"/>
                      <a:pt x="300903" y="133951"/>
                    </a:cubicBezTo>
                    <a:cubicBezTo>
                      <a:pt x="300903" y="144433"/>
                      <a:pt x="292405" y="152935"/>
                      <a:pt x="281919" y="152935"/>
                    </a:cubicBezTo>
                    <a:cubicBezTo>
                      <a:pt x="271433" y="152935"/>
                      <a:pt x="262934" y="144433"/>
                      <a:pt x="262934" y="133951"/>
                    </a:cubicBezTo>
                    <a:cubicBezTo>
                      <a:pt x="262934" y="128534"/>
                      <a:pt x="257932" y="125297"/>
                      <a:pt x="253101" y="125297"/>
                    </a:cubicBezTo>
                    <a:lnTo>
                      <a:pt x="236649" y="125297"/>
                    </a:lnTo>
                    <a:cubicBezTo>
                      <a:pt x="227902" y="125297"/>
                      <a:pt x="221295" y="131634"/>
                      <a:pt x="221221" y="140065"/>
                    </a:cubicBezTo>
                    <a:cubicBezTo>
                      <a:pt x="221295" y="148660"/>
                      <a:pt x="228188" y="155627"/>
                      <a:pt x="236649" y="155627"/>
                    </a:cubicBezTo>
                    <a:lnTo>
                      <a:pt x="254043" y="155627"/>
                    </a:lnTo>
                    <a:cubicBezTo>
                      <a:pt x="283546" y="155627"/>
                      <a:pt x="307548" y="179599"/>
                      <a:pt x="307548" y="209062"/>
                    </a:cubicBezTo>
                    <a:lnTo>
                      <a:pt x="307548" y="209536"/>
                    </a:lnTo>
                    <a:cubicBezTo>
                      <a:pt x="307548" y="236304"/>
                      <a:pt x="288081" y="257780"/>
                      <a:pt x="261966" y="261428"/>
                    </a:cubicBezTo>
                    <a:lnTo>
                      <a:pt x="261966" y="272426"/>
                    </a:lnTo>
                    <a:cubicBezTo>
                      <a:pt x="261966" y="282912"/>
                      <a:pt x="253468" y="291410"/>
                      <a:pt x="242982" y="291410"/>
                    </a:cubicBezTo>
                    <a:cubicBezTo>
                      <a:pt x="232496" y="291410"/>
                      <a:pt x="223998" y="282912"/>
                      <a:pt x="223998" y="272426"/>
                    </a:cubicBezTo>
                    <a:lnTo>
                      <a:pt x="223998" y="261940"/>
                    </a:lnTo>
                    <a:cubicBezTo>
                      <a:pt x="198298" y="261054"/>
                      <a:pt x="178417" y="240968"/>
                      <a:pt x="178417" y="215473"/>
                    </a:cubicBezTo>
                    <a:cubicBezTo>
                      <a:pt x="178417" y="204987"/>
                      <a:pt x="186915" y="196488"/>
                      <a:pt x="197401" y="196488"/>
                    </a:cubicBezTo>
                    <a:cubicBezTo>
                      <a:pt x="207887" y="196488"/>
                      <a:pt x="216385" y="204987"/>
                      <a:pt x="216385" y="215473"/>
                    </a:cubicBezTo>
                    <a:cubicBezTo>
                      <a:pt x="216385" y="221083"/>
                      <a:pt x="221109" y="224016"/>
                      <a:pt x="225774" y="224016"/>
                    </a:cubicBezTo>
                    <a:lnTo>
                      <a:pt x="254046" y="224016"/>
                    </a:lnTo>
                    <a:cubicBezTo>
                      <a:pt x="262901" y="224016"/>
                      <a:pt x="269579" y="217790"/>
                      <a:pt x="269579" y="209540"/>
                    </a:cubicBezTo>
                    <a:close/>
                  </a:path>
                </a:pathLst>
              </a:custGeom>
              <a:solidFill>
                <a:schemeClr val="bg1"/>
              </a:solidFill>
              <a:ln w="949" cap="flat">
                <a:noFill/>
                <a:prstDash val="solid"/>
                <a:miter/>
              </a:ln>
            </p:spPr>
            <p:txBody>
              <a:bodyPr rtlCol="0" anchor="ctr"/>
              <a:lstStyle/>
              <a:p>
                <a:endParaRPr lang="en-ID" sz="1400">
                  <a:solidFill>
                    <a:schemeClr val="bg1"/>
                  </a:solidFill>
                </a:endParaRPr>
              </a:p>
            </p:txBody>
          </p:sp>
        </p:grpSp>
      </p:grpSp>
      <p:sp>
        <p:nvSpPr>
          <p:cNvPr id="40" name="Shapes">
            <a:extLst>
              <a:ext uri="{FF2B5EF4-FFF2-40B4-BE49-F238E27FC236}">
                <a16:creationId xmlns:a16="http://schemas.microsoft.com/office/drawing/2014/main" id="{486166B4-2429-4758-BB4F-F4BFE739C47A}"/>
              </a:ext>
            </a:extLst>
          </p:cNvPr>
          <p:cNvSpPr/>
          <p:nvPr/>
        </p:nvSpPr>
        <p:spPr>
          <a:xfrm>
            <a:off x="9186055" y="1493297"/>
            <a:ext cx="1399833" cy="4100968"/>
          </a:xfrm>
          <a:custGeom>
            <a:avLst/>
            <a:gdLst>
              <a:gd name="connsiteX0" fmla="*/ 194297 w 1574685"/>
              <a:gd name="connsiteY0" fmla="*/ 4613216 h 4613215"/>
              <a:gd name="connsiteX1" fmla="*/ 183493 w 1574685"/>
              <a:gd name="connsiteY1" fmla="*/ 4613216 h 4613215"/>
              <a:gd name="connsiteX2" fmla="*/ 7552 w 1574685"/>
              <a:gd name="connsiteY2" fmla="*/ 4419008 h 4613215"/>
              <a:gd name="connsiteX3" fmla="*/ 6009 w 1574685"/>
              <a:gd name="connsiteY3" fmla="*/ 4415925 h 4613215"/>
              <a:gd name="connsiteX4" fmla="*/ 6009 w 1574685"/>
              <a:gd name="connsiteY4" fmla="*/ 4377392 h 4613215"/>
              <a:gd name="connsiteX5" fmla="*/ 4465 w 1574685"/>
              <a:gd name="connsiteY5" fmla="*/ 4360437 h 4613215"/>
              <a:gd name="connsiteX6" fmla="*/ 4465 w 1574685"/>
              <a:gd name="connsiteY6" fmla="*/ 4331152 h 4613215"/>
              <a:gd name="connsiteX7" fmla="*/ 4465 w 1574685"/>
              <a:gd name="connsiteY7" fmla="*/ 4326528 h 4613215"/>
              <a:gd name="connsiteX8" fmla="*/ 6009 w 1574685"/>
              <a:gd name="connsiteY8" fmla="*/ 4257168 h 4613215"/>
              <a:gd name="connsiteX9" fmla="*/ 6009 w 1574685"/>
              <a:gd name="connsiteY9" fmla="*/ 4126154 h 4613215"/>
              <a:gd name="connsiteX10" fmla="*/ 4465 w 1574685"/>
              <a:gd name="connsiteY10" fmla="*/ 4090703 h 4613215"/>
              <a:gd name="connsiteX11" fmla="*/ 4465 w 1574685"/>
              <a:gd name="connsiteY11" fmla="*/ 4062959 h 4613215"/>
              <a:gd name="connsiteX12" fmla="*/ 6009 w 1574685"/>
              <a:gd name="connsiteY12" fmla="*/ 4046004 h 4613215"/>
              <a:gd name="connsiteX13" fmla="*/ 4465 w 1574685"/>
              <a:gd name="connsiteY13" fmla="*/ 3967396 h 4613215"/>
              <a:gd name="connsiteX14" fmla="*/ 6009 w 1574685"/>
              <a:gd name="connsiteY14" fmla="*/ 3914991 h 4613215"/>
              <a:gd name="connsiteX15" fmla="*/ 6009 w 1574685"/>
              <a:gd name="connsiteY15" fmla="*/ 3884164 h 4613215"/>
              <a:gd name="connsiteX16" fmla="*/ 4465 w 1574685"/>
              <a:gd name="connsiteY16" fmla="*/ 3876458 h 4613215"/>
              <a:gd name="connsiteX17" fmla="*/ 2922 w 1574685"/>
              <a:gd name="connsiteY17" fmla="*/ 3859503 h 4613215"/>
              <a:gd name="connsiteX18" fmla="*/ 2922 w 1574685"/>
              <a:gd name="connsiteY18" fmla="*/ 3797849 h 4613215"/>
              <a:gd name="connsiteX19" fmla="*/ 2922 w 1574685"/>
              <a:gd name="connsiteY19" fmla="*/ 3757775 h 4613215"/>
              <a:gd name="connsiteX20" fmla="*/ 2922 w 1574685"/>
              <a:gd name="connsiteY20" fmla="*/ 3725407 h 4613215"/>
              <a:gd name="connsiteX21" fmla="*/ 4465 w 1574685"/>
              <a:gd name="connsiteY21" fmla="*/ 3706911 h 4613215"/>
              <a:gd name="connsiteX22" fmla="*/ 6009 w 1574685"/>
              <a:gd name="connsiteY22" fmla="*/ 3696121 h 4613215"/>
              <a:gd name="connsiteX23" fmla="*/ 6009 w 1574685"/>
              <a:gd name="connsiteY23" fmla="*/ 3663753 h 4613215"/>
              <a:gd name="connsiteX24" fmla="*/ 4465 w 1574685"/>
              <a:gd name="connsiteY24" fmla="*/ 3603641 h 4613215"/>
              <a:gd name="connsiteX25" fmla="*/ 6009 w 1574685"/>
              <a:gd name="connsiteY25" fmla="*/ 3585145 h 4613215"/>
              <a:gd name="connsiteX26" fmla="*/ 7552 w 1574685"/>
              <a:gd name="connsiteY26" fmla="*/ 3575897 h 4613215"/>
              <a:gd name="connsiteX27" fmla="*/ 7552 w 1574685"/>
              <a:gd name="connsiteY27" fmla="*/ 3537364 h 4613215"/>
              <a:gd name="connsiteX28" fmla="*/ 7552 w 1574685"/>
              <a:gd name="connsiteY28" fmla="*/ 3508079 h 4613215"/>
              <a:gd name="connsiteX29" fmla="*/ 7552 w 1574685"/>
              <a:gd name="connsiteY29" fmla="*/ 3468004 h 4613215"/>
              <a:gd name="connsiteX30" fmla="*/ 7552 w 1574685"/>
              <a:gd name="connsiteY30" fmla="*/ 3427929 h 4613215"/>
              <a:gd name="connsiteX31" fmla="*/ 6009 w 1574685"/>
              <a:gd name="connsiteY31" fmla="*/ 3380148 h 4613215"/>
              <a:gd name="connsiteX32" fmla="*/ 6009 w 1574685"/>
              <a:gd name="connsiteY32" fmla="*/ 3352404 h 4613215"/>
              <a:gd name="connsiteX33" fmla="*/ 6009 w 1574685"/>
              <a:gd name="connsiteY33" fmla="*/ 3321577 h 4613215"/>
              <a:gd name="connsiteX34" fmla="*/ 6009 w 1574685"/>
              <a:gd name="connsiteY34" fmla="*/ 3263006 h 4613215"/>
              <a:gd name="connsiteX35" fmla="*/ 4465 w 1574685"/>
              <a:gd name="connsiteY35" fmla="*/ 3255300 h 4613215"/>
              <a:gd name="connsiteX36" fmla="*/ 4465 w 1574685"/>
              <a:gd name="connsiteY36" fmla="*/ 3233721 h 4613215"/>
              <a:gd name="connsiteX37" fmla="*/ 4465 w 1574685"/>
              <a:gd name="connsiteY37" fmla="*/ 3170526 h 4613215"/>
              <a:gd name="connsiteX38" fmla="*/ 6009 w 1574685"/>
              <a:gd name="connsiteY38" fmla="*/ 3122745 h 4613215"/>
              <a:gd name="connsiteX39" fmla="*/ 4465 w 1574685"/>
              <a:gd name="connsiteY39" fmla="*/ 3102707 h 4613215"/>
              <a:gd name="connsiteX40" fmla="*/ 2922 w 1574685"/>
              <a:gd name="connsiteY40" fmla="*/ 3070339 h 4613215"/>
              <a:gd name="connsiteX41" fmla="*/ 4465 w 1574685"/>
              <a:gd name="connsiteY41" fmla="*/ 3064174 h 4613215"/>
              <a:gd name="connsiteX42" fmla="*/ 6009 w 1574685"/>
              <a:gd name="connsiteY42" fmla="*/ 3047219 h 4613215"/>
              <a:gd name="connsiteX43" fmla="*/ 2922 w 1574685"/>
              <a:gd name="connsiteY43" fmla="*/ 2953198 h 4613215"/>
              <a:gd name="connsiteX44" fmla="*/ 4465 w 1574685"/>
              <a:gd name="connsiteY44" fmla="*/ 2940867 h 4613215"/>
              <a:gd name="connsiteX45" fmla="*/ 4465 w 1574685"/>
              <a:gd name="connsiteY45" fmla="*/ 2934702 h 4613215"/>
              <a:gd name="connsiteX46" fmla="*/ 2922 w 1574685"/>
              <a:gd name="connsiteY46" fmla="*/ 2885379 h 4613215"/>
              <a:gd name="connsiteX47" fmla="*/ 2922 w 1574685"/>
              <a:gd name="connsiteY47" fmla="*/ 2882297 h 4613215"/>
              <a:gd name="connsiteX48" fmla="*/ 2922 w 1574685"/>
              <a:gd name="connsiteY48" fmla="*/ 2848387 h 4613215"/>
              <a:gd name="connsiteX49" fmla="*/ 4465 w 1574685"/>
              <a:gd name="connsiteY49" fmla="*/ 2839139 h 4613215"/>
              <a:gd name="connsiteX50" fmla="*/ 2922 w 1574685"/>
              <a:gd name="connsiteY50" fmla="*/ 2782110 h 4613215"/>
              <a:gd name="connsiteX51" fmla="*/ 1379 w 1574685"/>
              <a:gd name="connsiteY51" fmla="*/ 2725080 h 4613215"/>
              <a:gd name="connsiteX52" fmla="*/ 2922 w 1574685"/>
              <a:gd name="connsiteY52" fmla="*/ 2680382 h 4613215"/>
              <a:gd name="connsiteX53" fmla="*/ 4465 w 1574685"/>
              <a:gd name="connsiteY53" fmla="*/ 2638766 h 4613215"/>
              <a:gd name="connsiteX54" fmla="*/ 4465 w 1574685"/>
              <a:gd name="connsiteY54" fmla="*/ 2569405 h 4613215"/>
              <a:gd name="connsiteX55" fmla="*/ 4465 w 1574685"/>
              <a:gd name="connsiteY55" fmla="*/ 2537038 h 4613215"/>
              <a:gd name="connsiteX56" fmla="*/ 4465 w 1574685"/>
              <a:gd name="connsiteY56" fmla="*/ 2495421 h 4613215"/>
              <a:gd name="connsiteX57" fmla="*/ 2922 w 1574685"/>
              <a:gd name="connsiteY57" fmla="*/ 2480008 h 4613215"/>
              <a:gd name="connsiteX58" fmla="*/ 1379 w 1574685"/>
              <a:gd name="connsiteY58" fmla="*/ 2449181 h 4613215"/>
              <a:gd name="connsiteX59" fmla="*/ 1379 w 1574685"/>
              <a:gd name="connsiteY59" fmla="*/ 2350536 h 4613215"/>
              <a:gd name="connsiteX60" fmla="*/ 2922 w 1574685"/>
              <a:gd name="connsiteY60" fmla="*/ 2316627 h 4613215"/>
              <a:gd name="connsiteX61" fmla="*/ 4465 w 1574685"/>
              <a:gd name="connsiteY61" fmla="*/ 2301213 h 4613215"/>
              <a:gd name="connsiteX62" fmla="*/ 4465 w 1574685"/>
              <a:gd name="connsiteY62" fmla="*/ 2245725 h 4613215"/>
              <a:gd name="connsiteX63" fmla="*/ 2922 w 1574685"/>
              <a:gd name="connsiteY63" fmla="*/ 2211816 h 4613215"/>
              <a:gd name="connsiteX64" fmla="*/ 4465 w 1574685"/>
              <a:gd name="connsiteY64" fmla="*/ 2187154 h 4613215"/>
              <a:gd name="connsiteX65" fmla="*/ 4465 w 1574685"/>
              <a:gd name="connsiteY65" fmla="*/ 2184072 h 4613215"/>
              <a:gd name="connsiteX66" fmla="*/ 4465 w 1574685"/>
              <a:gd name="connsiteY66" fmla="*/ 2168658 h 4613215"/>
              <a:gd name="connsiteX67" fmla="*/ 2922 w 1574685"/>
              <a:gd name="connsiteY67" fmla="*/ 2122418 h 4613215"/>
              <a:gd name="connsiteX68" fmla="*/ 4465 w 1574685"/>
              <a:gd name="connsiteY68" fmla="*/ 2082344 h 4613215"/>
              <a:gd name="connsiteX69" fmla="*/ 4465 w 1574685"/>
              <a:gd name="connsiteY69" fmla="*/ 2076178 h 4613215"/>
              <a:gd name="connsiteX70" fmla="*/ 2922 w 1574685"/>
              <a:gd name="connsiteY70" fmla="*/ 2045352 h 4613215"/>
              <a:gd name="connsiteX71" fmla="*/ 4465 w 1574685"/>
              <a:gd name="connsiteY71" fmla="*/ 2014525 h 4613215"/>
              <a:gd name="connsiteX72" fmla="*/ 2922 w 1574685"/>
              <a:gd name="connsiteY72" fmla="*/ 1971367 h 4613215"/>
              <a:gd name="connsiteX73" fmla="*/ 2922 w 1574685"/>
              <a:gd name="connsiteY73" fmla="*/ 1928210 h 4613215"/>
              <a:gd name="connsiteX74" fmla="*/ 2922 w 1574685"/>
              <a:gd name="connsiteY74" fmla="*/ 1918962 h 4613215"/>
              <a:gd name="connsiteX75" fmla="*/ 2922 w 1574685"/>
              <a:gd name="connsiteY75" fmla="*/ 1877346 h 4613215"/>
              <a:gd name="connsiteX76" fmla="*/ 4465 w 1574685"/>
              <a:gd name="connsiteY76" fmla="*/ 1852685 h 4613215"/>
              <a:gd name="connsiteX77" fmla="*/ 1379 w 1574685"/>
              <a:gd name="connsiteY77" fmla="*/ 1732461 h 4613215"/>
              <a:gd name="connsiteX78" fmla="*/ 1379 w 1574685"/>
              <a:gd name="connsiteY78" fmla="*/ 1683138 h 4613215"/>
              <a:gd name="connsiteX79" fmla="*/ 2922 w 1574685"/>
              <a:gd name="connsiteY79" fmla="*/ 1656935 h 4613215"/>
              <a:gd name="connsiteX80" fmla="*/ 2922 w 1574685"/>
              <a:gd name="connsiteY80" fmla="*/ 1633815 h 4613215"/>
              <a:gd name="connsiteX81" fmla="*/ 2922 w 1574685"/>
              <a:gd name="connsiteY81" fmla="*/ 1570620 h 4613215"/>
              <a:gd name="connsiteX82" fmla="*/ 4465 w 1574685"/>
              <a:gd name="connsiteY82" fmla="*/ 1536711 h 4613215"/>
              <a:gd name="connsiteX83" fmla="*/ 4465 w 1574685"/>
              <a:gd name="connsiteY83" fmla="*/ 1465810 h 4613215"/>
              <a:gd name="connsiteX84" fmla="*/ 2922 w 1574685"/>
              <a:gd name="connsiteY84" fmla="*/ 1396450 h 4613215"/>
              <a:gd name="connsiteX85" fmla="*/ 2922 w 1574685"/>
              <a:gd name="connsiteY85" fmla="*/ 1362540 h 4613215"/>
              <a:gd name="connsiteX86" fmla="*/ 2922 w 1574685"/>
              <a:gd name="connsiteY86" fmla="*/ 1345586 h 4613215"/>
              <a:gd name="connsiteX87" fmla="*/ 2922 w 1574685"/>
              <a:gd name="connsiteY87" fmla="*/ 1277767 h 4613215"/>
              <a:gd name="connsiteX88" fmla="*/ 2922 w 1574685"/>
              <a:gd name="connsiteY88" fmla="*/ 1229985 h 4613215"/>
              <a:gd name="connsiteX89" fmla="*/ 4465 w 1574685"/>
              <a:gd name="connsiteY89" fmla="*/ 1143671 h 4613215"/>
              <a:gd name="connsiteX90" fmla="*/ 4465 w 1574685"/>
              <a:gd name="connsiteY90" fmla="*/ 1142129 h 4613215"/>
              <a:gd name="connsiteX91" fmla="*/ 2922 w 1574685"/>
              <a:gd name="connsiteY91" fmla="*/ 1126716 h 4613215"/>
              <a:gd name="connsiteX92" fmla="*/ 2922 w 1574685"/>
              <a:gd name="connsiteY92" fmla="*/ 1088183 h 4613215"/>
              <a:gd name="connsiteX93" fmla="*/ 2922 w 1574685"/>
              <a:gd name="connsiteY93" fmla="*/ 1061980 h 4613215"/>
              <a:gd name="connsiteX94" fmla="*/ 4465 w 1574685"/>
              <a:gd name="connsiteY94" fmla="*/ 1041942 h 4613215"/>
              <a:gd name="connsiteX95" fmla="*/ 6009 w 1574685"/>
              <a:gd name="connsiteY95" fmla="*/ 1028070 h 4613215"/>
              <a:gd name="connsiteX96" fmla="*/ 4465 w 1574685"/>
              <a:gd name="connsiteY96" fmla="*/ 946380 h 4613215"/>
              <a:gd name="connsiteX97" fmla="*/ 4465 w 1574685"/>
              <a:gd name="connsiteY97" fmla="*/ 921718 h 4613215"/>
              <a:gd name="connsiteX98" fmla="*/ 6009 w 1574685"/>
              <a:gd name="connsiteY98" fmla="*/ 904764 h 4613215"/>
              <a:gd name="connsiteX99" fmla="*/ 6009 w 1574685"/>
              <a:gd name="connsiteY99" fmla="*/ 895516 h 4613215"/>
              <a:gd name="connsiteX100" fmla="*/ 6009 w 1574685"/>
              <a:gd name="connsiteY100" fmla="*/ 739841 h 4613215"/>
              <a:gd name="connsiteX101" fmla="*/ 4465 w 1574685"/>
              <a:gd name="connsiteY101" fmla="*/ 709014 h 4613215"/>
              <a:gd name="connsiteX102" fmla="*/ 2922 w 1574685"/>
              <a:gd name="connsiteY102" fmla="*/ 688977 h 4613215"/>
              <a:gd name="connsiteX103" fmla="*/ 2922 w 1574685"/>
              <a:gd name="connsiteY103" fmla="*/ 584166 h 4613215"/>
              <a:gd name="connsiteX104" fmla="*/ 2922 w 1574685"/>
              <a:gd name="connsiteY104" fmla="*/ 528678 h 4613215"/>
              <a:gd name="connsiteX105" fmla="*/ 2922 w 1574685"/>
              <a:gd name="connsiteY105" fmla="*/ 483979 h 4613215"/>
              <a:gd name="connsiteX106" fmla="*/ 2922 w 1574685"/>
              <a:gd name="connsiteY106" fmla="*/ 399206 h 4613215"/>
              <a:gd name="connsiteX107" fmla="*/ 4465 w 1574685"/>
              <a:gd name="connsiteY107" fmla="*/ 377627 h 4613215"/>
              <a:gd name="connsiteX108" fmla="*/ 6009 w 1574685"/>
              <a:gd name="connsiteY108" fmla="*/ 360672 h 4613215"/>
              <a:gd name="connsiteX109" fmla="*/ 6009 w 1574685"/>
              <a:gd name="connsiteY109" fmla="*/ 221952 h 4613215"/>
              <a:gd name="connsiteX110" fmla="*/ 6009 w 1574685"/>
              <a:gd name="connsiteY110" fmla="*/ 192667 h 4613215"/>
              <a:gd name="connsiteX111" fmla="*/ 7552 w 1574685"/>
              <a:gd name="connsiteY111" fmla="*/ 189584 h 4613215"/>
              <a:gd name="connsiteX112" fmla="*/ 12182 w 1574685"/>
              <a:gd name="connsiteY112" fmla="*/ 169547 h 4613215"/>
              <a:gd name="connsiteX113" fmla="*/ 27616 w 1574685"/>
              <a:gd name="connsiteY113" fmla="*/ 112517 h 4613215"/>
              <a:gd name="connsiteX114" fmla="*/ 101696 w 1574685"/>
              <a:gd name="connsiteY114" fmla="*/ 23120 h 4613215"/>
              <a:gd name="connsiteX115" fmla="*/ 137193 w 1574685"/>
              <a:gd name="connsiteY115" fmla="*/ 9248 h 4613215"/>
              <a:gd name="connsiteX116" fmla="*/ 152626 w 1574685"/>
              <a:gd name="connsiteY116" fmla="*/ 4624 h 4613215"/>
              <a:gd name="connsiteX117" fmla="*/ 160343 w 1574685"/>
              <a:gd name="connsiteY117" fmla="*/ 0 h 4613215"/>
              <a:gd name="connsiteX118" fmla="*/ 175777 w 1574685"/>
              <a:gd name="connsiteY118" fmla="*/ 0 h 4613215"/>
              <a:gd name="connsiteX119" fmla="*/ 357891 w 1574685"/>
              <a:gd name="connsiteY119" fmla="*/ 29285 h 4613215"/>
              <a:gd name="connsiteX120" fmla="*/ 376411 w 1574685"/>
              <a:gd name="connsiteY120" fmla="*/ 32368 h 4613215"/>
              <a:gd name="connsiteX121" fmla="*/ 436602 w 1574685"/>
              <a:gd name="connsiteY121" fmla="*/ 63195 h 4613215"/>
              <a:gd name="connsiteX122" fmla="*/ 450492 w 1574685"/>
              <a:gd name="connsiteY122" fmla="*/ 118683 h 4613215"/>
              <a:gd name="connsiteX123" fmla="*/ 452035 w 1574685"/>
              <a:gd name="connsiteY123" fmla="*/ 143344 h 4613215"/>
              <a:gd name="connsiteX124" fmla="*/ 493705 w 1574685"/>
              <a:gd name="connsiteY124" fmla="*/ 209622 h 4613215"/>
              <a:gd name="connsiteX125" fmla="*/ 564699 w 1574685"/>
              <a:gd name="connsiteY125" fmla="*/ 223494 h 4613215"/>
              <a:gd name="connsiteX126" fmla="*/ 627976 w 1574685"/>
              <a:gd name="connsiteY126" fmla="*/ 232742 h 4613215"/>
              <a:gd name="connsiteX127" fmla="*/ 774594 w 1574685"/>
              <a:gd name="connsiteY127" fmla="*/ 258944 h 4613215"/>
              <a:gd name="connsiteX128" fmla="*/ 925842 w 1574685"/>
              <a:gd name="connsiteY128" fmla="*/ 286688 h 4613215"/>
              <a:gd name="connsiteX129" fmla="*/ 953622 w 1574685"/>
              <a:gd name="connsiteY129" fmla="*/ 291312 h 4613215"/>
              <a:gd name="connsiteX130" fmla="*/ 990662 w 1574685"/>
              <a:gd name="connsiteY130" fmla="*/ 295936 h 4613215"/>
              <a:gd name="connsiteX131" fmla="*/ 1050853 w 1574685"/>
              <a:gd name="connsiteY131" fmla="*/ 306726 h 4613215"/>
              <a:gd name="connsiteX132" fmla="*/ 1120303 w 1574685"/>
              <a:gd name="connsiteY132" fmla="*/ 319056 h 4613215"/>
              <a:gd name="connsiteX133" fmla="*/ 1128020 w 1574685"/>
              <a:gd name="connsiteY133" fmla="*/ 320598 h 4613215"/>
              <a:gd name="connsiteX134" fmla="*/ 1161973 w 1574685"/>
              <a:gd name="connsiteY134" fmla="*/ 326763 h 4613215"/>
              <a:gd name="connsiteX135" fmla="*/ 1169690 w 1574685"/>
              <a:gd name="connsiteY135" fmla="*/ 325222 h 4613215"/>
              <a:gd name="connsiteX136" fmla="*/ 1194384 w 1574685"/>
              <a:gd name="connsiteY136" fmla="*/ 288230 h 4613215"/>
              <a:gd name="connsiteX137" fmla="*/ 1195927 w 1574685"/>
              <a:gd name="connsiteY137" fmla="*/ 268192 h 4613215"/>
              <a:gd name="connsiteX138" fmla="*/ 1228337 w 1574685"/>
              <a:gd name="connsiteY138" fmla="*/ 200374 h 4613215"/>
              <a:gd name="connsiteX139" fmla="*/ 1256117 w 1574685"/>
              <a:gd name="connsiteY139" fmla="*/ 192667 h 4613215"/>
              <a:gd name="connsiteX140" fmla="*/ 1286984 w 1574685"/>
              <a:gd name="connsiteY140" fmla="*/ 197291 h 4613215"/>
              <a:gd name="connsiteX141" fmla="*/ 1324024 w 1574685"/>
              <a:gd name="connsiteY141" fmla="*/ 204998 h 4613215"/>
              <a:gd name="connsiteX142" fmla="*/ 1365695 w 1574685"/>
              <a:gd name="connsiteY142" fmla="*/ 214246 h 4613215"/>
              <a:gd name="connsiteX143" fmla="*/ 1390388 w 1574685"/>
              <a:gd name="connsiteY143" fmla="*/ 218870 h 4613215"/>
              <a:gd name="connsiteX144" fmla="*/ 1435145 w 1574685"/>
              <a:gd name="connsiteY144" fmla="*/ 229659 h 4613215"/>
              <a:gd name="connsiteX145" fmla="*/ 1569416 w 1574685"/>
              <a:gd name="connsiteY145" fmla="*/ 428491 h 4613215"/>
              <a:gd name="connsiteX146" fmla="*/ 1570959 w 1574685"/>
              <a:gd name="connsiteY146" fmla="*/ 497851 h 4613215"/>
              <a:gd name="connsiteX147" fmla="*/ 1570959 w 1574685"/>
              <a:gd name="connsiteY147" fmla="*/ 545633 h 4613215"/>
              <a:gd name="connsiteX148" fmla="*/ 1570959 w 1574685"/>
              <a:gd name="connsiteY148" fmla="*/ 673563 h 4613215"/>
              <a:gd name="connsiteX149" fmla="*/ 1572503 w 1574685"/>
              <a:gd name="connsiteY149" fmla="*/ 712097 h 4613215"/>
              <a:gd name="connsiteX150" fmla="*/ 1574046 w 1574685"/>
              <a:gd name="connsiteY150" fmla="*/ 742923 h 4613215"/>
              <a:gd name="connsiteX151" fmla="*/ 1572503 w 1574685"/>
              <a:gd name="connsiteY151" fmla="*/ 824614 h 4613215"/>
              <a:gd name="connsiteX152" fmla="*/ 1572503 w 1574685"/>
              <a:gd name="connsiteY152" fmla="*/ 864689 h 4613215"/>
              <a:gd name="connsiteX153" fmla="*/ 1572503 w 1574685"/>
              <a:gd name="connsiteY153" fmla="*/ 877020 h 4613215"/>
              <a:gd name="connsiteX154" fmla="*/ 1572503 w 1574685"/>
              <a:gd name="connsiteY154" fmla="*/ 921718 h 4613215"/>
              <a:gd name="connsiteX155" fmla="*/ 1574046 w 1574685"/>
              <a:gd name="connsiteY155" fmla="*/ 1043484 h 4613215"/>
              <a:gd name="connsiteX156" fmla="*/ 1572503 w 1574685"/>
              <a:gd name="connsiteY156" fmla="*/ 1075852 h 4613215"/>
              <a:gd name="connsiteX157" fmla="*/ 1570959 w 1574685"/>
              <a:gd name="connsiteY157" fmla="*/ 1103596 h 4613215"/>
              <a:gd name="connsiteX158" fmla="*/ 1570959 w 1574685"/>
              <a:gd name="connsiteY158" fmla="*/ 1171415 h 4613215"/>
              <a:gd name="connsiteX159" fmla="*/ 1570959 w 1574685"/>
              <a:gd name="connsiteY159" fmla="*/ 1239233 h 4613215"/>
              <a:gd name="connsiteX160" fmla="*/ 1572503 w 1574685"/>
              <a:gd name="connsiteY160" fmla="*/ 1345586 h 4613215"/>
              <a:gd name="connsiteX161" fmla="*/ 1570959 w 1574685"/>
              <a:gd name="connsiteY161" fmla="*/ 1396450 h 4613215"/>
              <a:gd name="connsiteX162" fmla="*/ 1570959 w 1574685"/>
              <a:gd name="connsiteY162" fmla="*/ 2029938 h 4613215"/>
              <a:gd name="connsiteX163" fmla="*/ 1570959 w 1574685"/>
              <a:gd name="connsiteY163" fmla="*/ 2066930 h 4613215"/>
              <a:gd name="connsiteX164" fmla="*/ 1570959 w 1574685"/>
              <a:gd name="connsiteY164" fmla="*/ 2083885 h 4613215"/>
              <a:gd name="connsiteX165" fmla="*/ 1570959 w 1574685"/>
              <a:gd name="connsiteY165" fmla="*/ 4036756 h 4613215"/>
              <a:gd name="connsiteX166" fmla="*/ 1524659 w 1574685"/>
              <a:gd name="connsiteY166" fmla="*/ 4301866 h 4613215"/>
              <a:gd name="connsiteX167" fmla="*/ 1435145 w 1574685"/>
              <a:gd name="connsiteY167" fmla="*/ 4382015 h 4613215"/>
              <a:gd name="connsiteX168" fmla="*/ 1391932 w 1574685"/>
              <a:gd name="connsiteY168" fmla="*/ 4392805 h 4613215"/>
              <a:gd name="connsiteX169" fmla="*/ 1368781 w 1574685"/>
              <a:gd name="connsiteY169" fmla="*/ 4397429 h 4613215"/>
              <a:gd name="connsiteX170" fmla="*/ 1302418 w 1574685"/>
              <a:gd name="connsiteY170" fmla="*/ 4411301 h 4613215"/>
              <a:gd name="connsiteX171" fmla="*/ 1239140 w 1574685"/>
              <a:gd name="connsiteY171" fmla="*/ 4423632 h 4613215"/>
              <a:gd name="connsiteX172" fmla="*/ 1237597 w 1574685"/>
              <a:gd name="connsiteY172" fmla="*/ 4423632 h 4613215"/>
              <a:gd name="connsiteX173" fmla="*/ 1194384 w 1574685"/>
              <a:gd name="connsiteY173" fmla="*/ 4429797 h 4613215"/>
              <a:gd name="connsiteX174" fmla="*/ 1029246 w 1574685"/>
              <a:gd name="connsiteY174" fmla="*/ 4460624 h 4613215"/>
              <a:gd name="connsiteX175" fmla="*/ 865651 w 1574685"/>
              <a:gd name="connsiteY175" fmla="*/ 4491450 h 4613215"/>
              <a:gd name="connsiteX176" fmla="*/ 805461 w 1574685"/>
              <a:gd name="connsiteY176" fmla="*/ 4502240 h 4613215"/>
              <a:gd name="connsiteX177" fmla="*/ 756074 w 1574685"/>
              <a:gd name="connsiteY177" fmla="*/ 4511488 h 4613215"/>
              <a:gd name="connsiteX178" fmla="*/ 695884 w 1574685"/>
              <a:gd name="connsiteY178" fmla="*/ 4522277 h 4613215"/>
              <a:gd name="connsiteX179" fmla="*/ 644953 w 1574685"/>
              <a:gd name="connsiteY179" fmla="*/ 4531525 h 4613215"/>
              <a:gd name="connsiteX180" fmla="*/ 573959 w 1574685"/>
              <a:gd name="connsiteY180" fmla="*/ 4543856 h 4613215"/>
              <a:gd name="connsiteX181" fmla="*/ 510682 w 1574685"/>
              <a:gd name="connsiteY181" fmla="*/ 4554645 h 4613215"/>
              <a:gd name="connsiteX182" fmla="*/ 394931 w 1574685"/>
              <a:gd name="connsiteY182" fmla="*/ 4576224 h 4613215"/>
              <a:gd name="connsiteX183" fmla="*/ 289984 w 1574685"/>
              <a:gd name="connsiteY183" fmla="*/ 4594720 h 4613215"/>
              <a:gd name="connsiteX184" fmla="*/ 194297 w 1574685"/>
              <a:gd name="connsiteY184" fmla="*/ 4613216 h 461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574685" h="4613215">
                <a:moveTo>
                  <a:pt x="194297" y="4613216"/>
                </a:moveTo>
                <a:cubicBezTo>
                  <a:pt x="189667" y="4613216"/>
                  <a:pt x="186580" y="4613216"/>
                  <a:pt x="183493" y="4613216"/>
                </a:cubicBezTo>
                <a:cubicBezTo>
                  <a:pt x="58483" y="4596261"/>
                  <a:pt x="30702" y="4516112"/>
                  <a:pt x="7552" y="4419008"/>
                </a:cubicBezTo>
                <a:lnTo>
                  <a:pt x="6009" y="4415925"/>
                </a:lnTo>
                <a:lnTo>
                  <a:pt x="6009" y="4377392"/>
                </a:lnTo>
                <a:cubicBezTo>
                  <a:pt x="6009" y="4372768"/>
                  <a:pt x="6009" y="4366602"/>
                  <a:pt x="4465" y="4360437"/>
                </a:cubicBezTo>
                <a:cubicBezTo>
                  <a:pt x="2922" y="4349648"/>
                  <a:pt x="2922" y="4340400"/>
                  <a:pt x="4465" y="4331152"/>
                </a:cubicBezTo>
                <a:lnTo>
                  <a:pt x="4465" y="4326528"/>
                </a:lnTo>
                <a:cubicBezTo>
                  <a:pt x="6009" y="4306490"/>
                  <a:pt x="9096" y="4277205"/>
                  <a:pt x="6009" y="4257168"/>
                </a:cubicBezTo>
                <a:cubicBezTo>
                  <a:pt x="1379" y="4230965"/>
                  <a:pt x="2922" y="4146191"/>
                  <a:pt x="6009" y="4126154"/>
                </a:cubicBezTo>
                <a:cubicBezTo>
                  <a:pt x="7552" y="4116906"/>
                  <a:pt x="4465" y="4098410"/>
                  <a:pt x="4465" y="4090703"/>
                </a:cubicBezTo>
                <a:cubicBezTo>
                  <a:pt x="2922" y="4081455"/>
                  <a:pt x="4465" y="4072207"/>
                  <a:pt x="4465" y="4062959"/>
                </a:cubicBezTo>
                <a:cubicBezTo>
                  <a:pt x="4465" y="4056794"/>
                  <a:pt x="6009" y="4050628"/>
                  <a:pt x="6009" y="4046004"/>
                </a:cubicBezTo>
                <a:cubicBezTo>
                  <a:pt x="4465" y="4029050"/>
                  <a:pt x="2922" y="3987434"/>
                  <a:pt x="4465" y="3967396"/>
                </a:cubicBezTo>
                <a:cubicBezTo>
                  <a:pt x="6009" y="3955066"/>
                  <a:pt x="6009" y="3933487"/>
                  <a:pt x="6009" y="3914991"/>
                </a:cubicBezTo>
                <a:cubicBezTo>
                  <a:pt x="6009" y="3902660"/>
                  <a:pt x="6009" y="3891871"/>
                  <a:pt x="6009" y="3884164"/>
                </a:cubicBezTo>
                <a:cubicBezTo>
                  <a:pt x="6009" y="3882623"/>
                  <a:pt x="6009" y="3879540"/>
                  <a:pt x="4465" y="3876458"/>
                </a:cubicBezTo>
                <a:cubicBezTo>
                  <a:pt x="2922" y="3870292"/>
                  <a:pt x="2922" y="3865668"/>
                  <a:pt x="2922" y="3859503"/>
                </a:cubicBezTo>
                <a:cubicBezTo>
                  <a:pt x="4465" y="3848713"/>
                  <a:pt x="4465" y="3814804"/>
                  <a:pt x="2922" y="3797849"/>
                </a:cubicBezTo>
                <a:cubicBezTo>
                  <a:pt x="1379" y="3783977"/>
                  <a:pt x="2922" y="3771647"/>
                  <a:pt x="2922" y="3757775"/>
                </a:cubicBezTo>
                <a:cubicBezTo>
                  <a:pt x="2922" y="3745444"/>
                  <a:pt x="4465" y="3734655"/>
                  <a:pt x="2922" y="3725407"/>
                </a:cubicBezTo>
                <a:cubicBezTo>
                  <a:pt x="2922" y="3719241"/>
                  <a:pt x="2922" y="3714617"/>
                  <a:pt x="4465" y="3706911"/>
                </a:cubicBezTo>
                <a:cubicBezTo>
                  <a:pt x="4465" y="3703828"/>
                  <a:pt x="6009" y="3699204"/>
                  <a:pt x="6009" y="3696121"/>
                </a:cubicBezTo>
                <a:cubicBezTo>
                  <a:pt x="6009" y="3685332"/>
                  <a:pt x="6009" y="3674543"/>
                  <a:pt x="6009" y="3663753"/>
                </a:cubicBezTo>
                <a:cubicBezTo>
                  <a:pt x="6009" y="3645257"/>
                  <a:pt x="6009" y="3625220"/>
                  <a:pt x="4465" y="3603641"/>
                </a:cubicBezTo>
                <a:cubicBezTo>
                  <a:pt x="4465" y="3597476"/>
                  <a:pt x="4465" y="3591311"/>
                  <a:pt x="6009" y="3585145"/>
                </a:cubicBezTo>
                <a:cubicBezTo>
                  <a:pt x="6009" y="3582062"/>
                  <a:pt x="7552" y="3577439"/>
                  <a:pt x="7552" y="3575897"/>
                </a:cubicBezTo>
                <a:cubicBezTo>
                  <a:pt x="6009" y="3563567"/>
                  <a:pt x="6009" y="3551236"/>
                  <a:pt x="7552" y="3537364"/>
                </a:cubicBezTo>
                <a:cubicBezTo>
                  <a:pt x="9096" y="3526575"/>
                  <a:pt x="9096" y="3515785"/>
                  <a:pt x="7552" y="3508079"/>
                </a:cubicBezTo>
                <a:cubicBezTo>
                  <a:pt x="4465" y="3494206"/>
                  <a:pt x="6009" y="3480335"/>
                  <a:pt x="7552" y="3468004"/>
                </a:cubicBezTo>
                <a:cubicBezTo>
                  <a:pt x="9096" y="3454132"/>
                  <a:pt x="10639" y="3441801"/>
                  <a:pt x="7552" y="3427929"/>
                </a:cubicBezTo>
                <a:cubicBezTo>
                  <a:pt x="4465" y="3412516"/>
                  <a:pt x="6009" y="3397102"/>
                  <a:pt x="6009" y="3380148"/>
                </a:cubicBezTo>
                <a:cubicBezTo>
                  <a:pt x="6009" y="3372441"/>
                  <a:pt x="7552" y="3363193"/>
                  <a:pt x="6009" y="3352404"/>
                </a:cubicBezTo>
                <a:cubicBezTo>
                  <a:pt x="6009" y="3343156"/>
                  <a:pt x="6009" y="3332366"/>
                  <a:pt x="6009" y="3321577"/>
                </a:cubicBezTo>
                <a:cubicBezTo>
                  <a:pt x="6009" y="3301540"/>
                  <a:pt x="6009" y="3281502"/>
                  <a:pt x="6009" y="3263006"/>
                </a:cubicBezTo>
                <a:cubicBezTo>
                  <a:pt x="6009" y="3259924"/>
                  <a:pt x="6009" y="3256841"/>
                  <a:pt x="4465" y="3255300"/>
                </a:cubicBezTo>
                <a:cubicBezTo>
                  <a:pt x="2922" y="3249134"/>
                  <a:pt x="2922" y="3242969"/>
                  <a:pt x="4465" y="3233721"/>
                </a:cubicBezTo>
                <a:cubicBezTo>
                  <a:pt x="7552" y="3212142"/>
                  <a:pt x="7552" y="3193646"/>
                  <a:pt x="4465" y="3170526"/>
                </a:cubicBezTo>
                <a:cubicBezTo>
                  <a:pt x="2922" y="3152030"/>
                  <a:pt x="6009" y="3122745"/>
                  <a:pt x="6009" y="3122745"/>
                </a:cubicBezTo>
                <a:cubicBezTo>
                  <a:pt x="7552" y="3118121"/>
                  <a:pt x="6009" y="3110414"/>
                  <a:pt x="4465" y="3102707"/>
                </a:cubicBezTo>
                <a:cubicBezTo>
                  <a:pt x="2922" y="3091918"/>
                  <a:pt x="1379" y="3081129"/>
                  <a:pt x="2922" y="3070339"/>
                </a:cubicBezTo>
                <a:cubicBezTo>
                  <a:pt x="2922" y="3068798"/>
                  <a:pt x="2922" y="3067257"/>
                  <a:pt x="4465" y="3064174"/>
                </a:cubicBezTo>
                <a:cubicBezTo>
                  <a:pt x="6009" y="3058009"/>
                  <a:pt x="6009" y="3051843"/>
                  <a:pt x="6009" y="3047219"/>
                </a:cubicBezTo>
                <a:cubicBezTo>
                  <a:pt x="2922" y="3028723"/>
                  <a:pt x="2922" y="2973235"/>
                  <a:pt x="2922" y="2953198"/>
                </a:cubicBezTo>
                <a:cubicBezTo>
                  <a:pt x="2922" y="2948574"/>
                  <a:pt x="4465" y="2943950"/>
                  <a:pt x="4465" y="2940867"/>
                </a:cubicBezTo>
                <a:cubicBezTo>
                  <a:pt x="4465" y="2939326"/>
                  <a:pt x="6009" y="2936243"/>
                  <a:pt x="4465" y="2934702"/>
                </a:cubicBezTo>
                <a:cubicBezTo>
                  <a:pt x="1379" y="2919288"/>
                  <a:pt x="2922" y="2902334"/>
                  <a:pt x="2922" y="2885379"/>
                </a:cubicBezTo>
                <a:lnTo>
                  <a:pt x="2922" y="2882297"/>
                </a:lnTo>
                <a:cubicBezTo>
                  <a:pt x="-165" y="2869966"/>
                  <a:pt x="1379" y="2857635"/>
                  <a:pt x="2922" y="2848387"/>
                </a:cubicBezTo>
                <a:cubicBezTo>
                  <a:pt x="2922" y="2845305"/>
                  <a:pt x="4465" y="2840681"/>
                  <a:pt x="4465" y="2839139"/>
                </a:cubicBezTo>
                <a:cubicBezTo>
                  <a:pt x="2922" y="2823726"/>
                  <a:pt x="2922" y="2803688"/>
                  <a:pt x="2922" y="2782110"/>
                </a:cubicBezTo>
                <a:cubicBezTo>
                  <a:pt x="2922" y="2762072"/>
                  <a:pt x="2922" y="2740494"/>
                  <a:pt x="1379" y="2725080"/>
                </a:cubicBezTo>
                <a:cubicBezTo>
                  <a:pt x="-165" y="2711208"/>
                  <a:pt x="1379" y="2695795"/>
                  <a:pt x="2922" y="2680382"/>
                </a:cubicBezTo>
                <a:cubicBezTo>
                  <a:pt x="4465" y="2664968"/>
                  <a:pt x="6009" y="2649555"/>
                  <a:pt x="4465" y="2638766"/>
                </a:cubicBezTo>
                <a:cubicBezTo>
                  <a:pt x="1379" y="2617187"/>
                  <a:pt x="2922" y="2583278"/>
                  <a:pt x="4465" y="2569405"/>
                </a:cubicBezTo>
                <a:cubicBezTo>
                  <a:pt x="6009" y="2560158"/>
                  <a:pt x="4465" y="2547827"/>
                  <a:pt x="4465" y="2537038"/>
                </a:cubicBezTo>
                <a:cubicBezTo>
                  <a:pt x="4465" y="2523165"/>
                  <a:pt x="2922" y="2507752"/>
                  <a:pt x="4465" y="2495421"/>
                </a:cubicBezTo>
                <a:cubicBezTo>
                  <a:pt x="4465" y="2492339"/>
                  <a:pt x="4465" y="2484632"/>
                  <a:pt x="2922" y="2480008"/>
                </a:cubicBezTo>
                <a:cubicBezTo>
                  <a:pt x="1379" y="2470760"/>
                  <a:pt x="1379" y="2459971"/>
                  <a:pt x="1379" y="2449181"/>
                </a:cubicBezTo>
                <a:cubicBezTo>
                  <a:pt x="4465" y="2410648"/>
                  <a:pt x="4465" y="2369032"/>
                  <a:pt x="1379" y="2350536"/>
                </a:cubicBezTo>
                <a:cubicBezTo>
                  <a:pt x="-165" y="2336664"/>
                  <a:pt x="1379" y="2325874"/>
                  <a:pt x="2922" y="2316627"/>
                </a:cubicBezTo>
                <a:cubicBezTo>
                  <a:pt x="4465" y="2308920"/>
                  <a:pt x="4465" y="2304296"/>
                  <a:pt x="4465" y="2301213"/>
                </a:cubicBezTo>
                <a:cubicBezTo>
                  <a:pt x="1379" y="2284259"/>
                  <a:pt x="1379" y="2267304"/>
                  <a:pt x="4465" y="2245725"/>
                </a:cubicBezTo>
                <a:cubicBezTo>
                  <a:pt x="6009" y="2238018"/>
                  <a:pt x="4465" y="2219522"/>
                  <a:pt x="2922" y="2211816"/>
                </a:cubicBezTo>
                <a:cubicBezTo>
                  <a:pt x="1379" y="2202568"/>
                  <a:pt x="2922" y="2193320"/>
                  <a:pt x="4465" y="2187154"/>
                </a:cubicBezTo>
                <a:cubicBezTo>
                  <a:pt x="4465" y="2185613"/>
                  <a:pt x="4465" y="2185613"/>
                  <a:pt x="4465" y="2184072"/>
                </a:cubicBezTo>
                <a:cubicBezTo>
                  <a:pt x="4465" y="2179448"/>
                  <a:pt x="4465" y="2173282"/>
                  <a:pt x="4465" y="2168658"/>
                </a:cubicBezTo>
                <a:cubicBezTo>
                  <a:pt x="4465" y="2153245"/>
                  <a:pt x="4465" y="2134749"/>
                  <a:pt x="2922" y="2122418"/>
                </a:cubicBezTo>
                <a:cubicBezTo>
                  <a:pt x="1379" y="2107005"/>
                  <a:pt x="2922" y="2093133"/>
                  <a:pt x="4465" y="2082344"/>
                </a:cubicBezTo>
                <a:lnTo>
                  <a:pt x="4465" y="2076178"/>
                </a:lnTo>
                <a:cubicBezTo>
                  <a:pt x="6009" y="2066930"/>
                  <a:pt x="4465" y="2049976"/>
                  <a:pt x="2922" y="2045352"/>
                </a:cubicBezTo>
                <a:cubicBezTo>
                  <a:pt x="1379" y="2033021"/>
                  <a:pt x="2922" y="2022231"/>
                  <a:pt x="4465" y="2014525"/>
                </a:cubicBezTo>
                <a:cubicBezTo>
                  <a:pt x="6009" y="2006818"/>
                  <a:pt x="2922" y="1977533"/>
                  <a:pt x="2922" y="1971367"/>
                </a:cubicBezTo>
                <a:cubicBezTo>
                  <a:pt x="-165" y="1954413"/>
                  <a:pt x="1379" y="1939000"/>
                  <a:pt x="2922" y="1928210"/>
                </a:cubicBezTo>
                <a:cubicBezTo>
                  <a:pt x="2922" y="1925127"/>
                  <a:pt x="2922" y="1920504"/>
                  <a:pt x="2922" y="1918962"/>
                </a:cubicBezTo>
                <a:cubicBezTo>
                  <a:pt x="-165" y="1903549"/>
                  <a:pt x="1379" y="1889677"/>
                  <a:pt x="2922" y="1877346"/>
                </a:cubicBezTo>
                <a:cubicBezTo>
                  <a:pt x="4465" y="1868098"/>
                  <a:pt x="4465" y="1860391"/>
                  <a:pt x="4465" y="1852685"/>
                </a:cubicBezTo>
                <a:cubicBezTo>
                  <a:pt x="1379" y="1818775"/>
                  <a:pt x="1379" y="1774077"/>
                  <a:pt x="1379" y="1732461"/>
                </a:cubicBezTo>
                <a:cubicBezTo>
                  <a:pt x="1379" y="1715506"/>
                  <a:pt x="1379" y="1700093"/>
                  <a:pt x="1379" y="1683138"/>
                </a:cubicBezTo>
                <a:cubicBezTo>
                  <a:pt x="1379" y="1672349"/>
                  <a:pt x="1379" y="1664642"/>
                  <a:pt x="2922" y="1656935"/>
                </a:cubicBezTo>
                <a:cubicBezTo>
                  <a:pt x="2922" y="1646146"/>
                  <a:pt x="4465" y="1639980"/>
                  <a:pt x="2922" y="1633815"/>
                </a:cubicBezTo>
                <a:cubicBezTo>
                  <a:pt x="-1708" y="1609154"/>
                  <a:pt x="-165" y="1587575"/>
                  <a:pt x="2922" y="1570620"/>
                </a:cubicBezTo>
                <a:cubicBezTo>
                  <a:pt x="4465" y="1558290"/>
                  <a:pt x="6009" y="1547500"/>
                  <a:pt x="4465" y="1536711"/>
                </a:cubicBezTo>
                <a:cubicBezTo>
                  <a:pt x="1379" y="1510508"/>
                  <a:pt x="2922" y="1487388"/>
                  <a:pt x="4465" y="1465810"/>
                </a:cubicBezTo>
                <a:cubicBezTo>
                  <a:pt x="6009" y="1442690"/>
                  <a:pt x="6009" y="1422652"/>
                  <a:pt x="2922" y="1396450"/>
                </a:cubicBezTo>
                <a:cubicBezTo>
                  <a:pt x="1379" y="1385660"/>
                  <a:pt x="2922" y="1373329"/>
                  <a:pt x="2922" y="1362540"/>
                </a:cubicBezTo>
                <a:cubicBezTo>
                  <a:pt x="2922" y="1356375"/>
                  <a:pt x="2922" y="1348668"/>
                  <a:pt x="2922" y="1345586"/>
                </a:cubicBezTo>
                <a:cubicBezTo>
                  <a:pt x="-165" y="1320924"/>
                  <a:pt x="1379" y="1297804"/>
                  <a:pt x="2922" y="1277767"/>
                </a:cubicBezTo>
                <a:cubicBezTo>
                  <a:pt x="4465" y="1260812"/>
                  <a:pt x="6009" y="1245399"/>
                  <a:pt x="2922" y="1229985"/>
                </a:cubicBezTo>
                <a:cubicBezTo>
                  <a:pt x="-165" y="1203783"/>
                  <a:pt x="1379" y="1169873"/>
                  <a:pt x="4465" y="1143671"/>
                </a:cubicBezTo>
                <a:lnTo>
                  <a:pt x="4465" y="1142129"/>
                </a:lnTo>
                <a:cubicBezTo>
                  <a:pt x="4465" y="1137505"/>
                  <a:pt x="2922" y="1132881"/>
                  <a:pt x="2922" y="1126716"/>
                </a:cubicBezTo>
                <a:cubicBezTo>
                  <a:pt x="2922" y="1114385"/>
                  <a:pt x="2922" y="1102055"/>
                  <a:pt x="2922" y="1088183"/>
                </a:cubicBezTo>
                <a:lnTo>
                  <a:pt x="2922" y="1061980"/>
                </a:lnTo>
                <a:cubicBezTo>
                  <a:pt x="2922" y="1055815"/>
                  <a:pt x="2922" y="1049649"/>
                  <a:pt x="4465" y="1041942"/>
                </a:cubicBezTo>
                <a:cubicBezTo>
                  <a:pt x="4465" y="1037319"/>
                  <a:pt x="6009" y="1031153"/>
                  <a:pt x="6009" y="1028070"/>
                </a:cubicBezTo>
                <a:cubicBezTo>
                  <a:pt x="2922" y="1008033"/>
                  <a:pt x="2922" y="978748"/>
                  <a:pt x="4465" y="946380"/>
                </a:cubicBezTo>
                <a:cubicBezTo>
                  <a:pt x="4465" y="938673"/>
                  <a:pt x="4465" y="929425"/>
                  <a:pt x="4465" y="921718"/>
                </a:cubicBezTo>
                <a:cubicBezTo>
                  <a:pt x="4465" y="917094"/>
                  <a:pt x="4465" y="910929"/>
                  <a:pt x="6009" y="904764"/>
                </a:cubicBezTo>
                <a:cubicBezTo>
                  <a:pt x="6009" y="901681"/>
                  <a:pt x="6009" y="898598"/>
                  <a:pt x="6009" y="895516"/>
                </a:cubicBezTo>
                <a:cubicBezTo>
                  <a:pt x="1379" y="849276"/>
                  <a:pt x="1379" y="786081"/>
                  <a:pt x="6009" y="739841"/>
                </a:cubicBezTo>
                <a:cubicBezTo>
                  <a:pt x="6009" y="732134"/>
                  <a:pt x="6009" y="719803"/>
                  <a:pt x="4465" y="709014"/>
                </a:cubicBezTo>
                <a:cubicBezTo>
                  <a:pt x="4465" y="701307"/>
                  <a:pt x="2922" y="695142"/>
                  <a:pt x="2922" y="688977"/>
                </a:cubicBezTo>
                <a:cubicBezTo>
                  <a:pt x="2922" y="656609"/>
                  <a:pt x="2922" y="619617"/>
                  <a:pt x="2922" y="584166"/>
                </a:cubicBezTo>
                <a:cubicBezTo>
                  <a:pt x="2922" y="565670"/>
                  <a:pt x="2922" y="547174"/>
                  <a:pt x="2922" y="528678"/>
                </a:cubicBezTo>
                <a:lnTo>
                  <a:pt x="2922" y="483979"/>
                </a:lnTo>
                <a:cubicBezTo>
                  <a:pt x="2922" y="453153"/>
                  <a:pt x="2922" y="423867"/>
                  <a:pt x="2922" y="399206"/>
                </a:cubicBezTo>
                <a:cubicBezTo>
                  <a:pt x="2922" y="393040"/>
                  <a:pt x="2922" y="385334"/>
                  <a:pt x="4465" y="377627"/>
                </a:cubicBezTo>
                <a:cubicBezTo>
                  <a:pt x="4465" y="371462"/>
                  <a:pt x="6009" y="363755"/>
                  <a:pt x="6009" y="360672"/>
                </a:cubicBezTo>
                <a:cubicBezTo>
                  <a:pt x="-165" y="308267"/>
                  <a:pt x="2922" y="248155"/>
                  <a:pt x="6009" y="221952"/>
                </a:cubicBezTo>
                <a:lnTo>
                  <a:pt x="6009" y="192667"/>
                </a:lnTo>
                <a:lnTo>
                  <a:pt x="7552" y="189584"/>
                </a:lnTo>
                <a:cubicBezTo>
                  <a:pt x="9096" y="181878"/>
                  <a:pt x="10639" y="175712"/>
                  <a:pt x="12182" y="169547"/>
                </a:cubicBezTo>
                <a:cubicBezTo>
                  <a:pt x="15269" y="151051"/>
                  <a:pt x="19899" y="131013"/>
                  <a:pt x="27616" y="112517"/>
                </a:cubicBezTo>
                <a:cubicBezTo>
                  <a:pt x="43049" y="77067"/>
                  <a:pt x="70829" y="43157"/>
                  <a:pt x="101696" y="23120"/>
                </a:cubicBezTo>
                <a:cubicBezTo>
                  <a:pt x="112500" y="15413"/>
                  <a:pt x="126390" y="12331"/>
                  <a:pt x="137193" y="9248"/>
                </a:cubicBezTo>
                <a:cubicBezTo>
                  <a:pt x="143366" y="7707"/>
                  <a:pt x="151083" y="6165"/>
                  <a:pt x="152626" y="4624"/>
                </a:cubicBezTo>
                <a:lnTo>
                  <a:pt x="160343" y="0"/>
                </a:lnTo>
                <a:lnTo>
                  <a:pt x="175777" y="0"/>
                </a:lnTo>
                <a:cubicBezTo>
                  <a:pt x="242140" y="0"/>
                  <a:pt x="303874" y="15413"/>
                  <a:pt x="357891" y="29285"/>
                </a:cubicBezTo>
                <a:cubicBezTo>
                  <a:pt x="364065" y="30827"/>
                  <a:pt x="370238" y="32368"/>
                  <a:pt x="376411" y="32368"/>
                </a:cubicBezTo>
                <a:cubicBezTo>
                  <a:pt x="394931" y="35451"/>
                  <a:pt x="419625" y="38533"/>
                  <a:pt x="436602" y="63195"/>
                </a:cubicBezTo>
                <a:cubicBezTo>
                  <a:pt x="448948" y="81691"/>
                  <a:pt x="448948" y="101728"/>
                  <a:pt x="450492" y="118683"/>
                </a:cubicBezTo>
                <a:cubicBezTo>
                  <a:pt x="450492" y="127931"/>
                  <a:pt x="450492" y="135637"/>
                  <a:pt x="452035" y="143344"/>
                </a:cubicBezTo>
                <a:cubicBezTo>
                  <a:pt x="459752" y="177254"/>
                  <a:pt x="475185" y="201915"/>
                  <a:pt x="493705" y="209622"/>
                </a:cubicBezTo>
                <a:cubicBezTo>
                  <a:pt x="513769" y="218870"/>
                  <a:pt x="538462" y="220411"/>
                  <a:pt x="564699" y="223494"/>
                </a:cubicBezTo>
                <a:cubicBezTo>
                  <a:pt x="584763" y="225035"/>
                  <a:pt x="606370" y="228118"/>
                  <a:pt x="627976" y="232742"/>
                </a:cubicBezTo>
                <a:cubicBezTo>
                  <a:pt x="674277" y="245072"/>
                  <a:pt x="725207" y="251238"/>
                  <a:pt x="774594" y="258944"/>
                </a:cubicBezTo>
                <a:cubicBezTo>
                  <a:pt x="823981" y="266651"/>
                  <a:pt x="876455" y="274358"/>
                  <a:pt x="925842" y="286688"/>
                </a:cubicBezTo>
                <a:cubicBezTo>
                  <a:pt x="935102" y="288230"/>
                  <a:pt x="944362" y="289771"/>
                  <a:pt x="953622" y="291312"/>
                </a:cubicBezTo>
                <a:cubicBezTo>
                  <a:pt x="964425" y="292854"/>
                  <a:pt x="976772" y="292854"/>
                  <a:pt x="990662" y="295936"/>
                </a:cubicBezTo>
                <a:cubicBezTo>
                  <a:pt x="1009182" y="300560"/>
                  <a:pt x="1029246" y="303643"/>
                  <a:pt x="1050853" y="306726"/>
                </a:cubicBezTo>
                <a:cubicBezTo>
                  <a:pt x="1074003" y="309808"/>
                  <a:pt x="1097153" y="312891"/>
                  <a:pt x="1120303" y="319056"/>
                </a:cubicBezTo>
                <a:cubicBezTo>
                  <a:pt x="1123390" y="319056"/>
                  <a:pt x="1124933" y="320598"/>
                  <a:pt x="1128020" y="320598"/>
                </a:cubicBezTo>
                <a:cubicBezTo>
                  <a:pt x="1138823" y="323680"/>
                  <a:pt x="1151170" y="326763"/>
                  <a:pt x="1161973" y="326763"/>
                </a:cubicBezTo>
                <a:cubicBezTo>
                  <a:pt x="1165060" y="326763"/>
                  <a:pt x="1168147" y="326763"/>
                  <a:pt x="1169690" y="325222"/>
                </a:cubicBezTo>
                <a:cubicBezTo>
                  <a:pt x="1182037" y="322139"/>
                  <a:pt x="1189754" y="303643"/>
                  <a:pt x="1194384" y="288230"/>
                </a:cubicBezTo>
                <a:cubicBezTo>
                  <a:pt x="1195927" y="283606"/>
                  <a:pt x="1195927" y="275899"/>
                  <a:pt x="1195927" y="268192"/>
                </a:cubicBezTo>
                <a:cubicBezTo>
                  <a:pt x="1195927" y="248155"/>
                  <a:pt x="1197470" y="214246"/>
                  <a:pt x="1228337" y="200374"/>
                </a:cubicBezTo>
                <a:cubicBezTo>
                  <a:pt x="1236054" y="195750"/>
                  <a:pt x="1245314" y="192667"/>
                  <a:pt x="1256117" y="192667"/>
                </a:cubicBezTo>
                <a:cubicBezTo>
                  <a:pt x="1268464" y="192667"/>
                  <a:pt x="1280811" y="195750"/>
                  <a:pt x="1286984" y="197291"/>
                </a:cubicBezTo>
                <a:cubicBezTo>
                  <a:pt x="1297788" y="200374"/>
                  <a:pt x="1310134" y="201915"/>
                  <a:pt x="1324024" y="204998"/>
                </a:cubicBezTo>
                <a:cubicBezTo>
                  <a:pt x="1337915" y="208080"/>
                  <a:pt x="1351805" y="211163"/>
                  <a:pt x="1365695" y="214246"/>
                </a:cubicBezTo>
                <a:cubicBezTo>
                  <a:pt x="1373411" y="215787"/>
                  <a:pt x="1381128" y="217328"/>
                  <a:pt x="1390388" y="218870"/>
                </a:cubicBezTo>
                <a:cubicBezTo>
                  <a:pt x="1404278" y="220411"/>
                  <a:pt x="1419712" y="221952"/>
                  <a:pt x="1435145" y="229659"/>
                </a:cubicBezTo>
                <a:cubicBezTo>
                  <a:pt x="1518486" y="265110"/>
                  <a:pt x="1549353" y="346800"/>
                  <a:pt x="1569416" y="428491"/>
                </a:cubicBezTo>
                <a:cubicBezTo>
                  <a:pt x="1575589" y="451611"/>
                  <a:pt x="1574046" y="474731"/>
                  <a:pt x="1570959" y="497851"/>
                </a:cubicBezTo>
                <a:cubicBezTo>
                  <a:pt x="1569416" y="514806"/>
                  <a:pt x="1567873" y="531761"/>
                  <a:pt x="1570959" y="545633"/>
                </a:cubicBezTo>
                <a:cubicBezTo>
                  <a:pt x="1574046" y="567211"/>
                  <a:pt x="1575589" y="647361"/>
                  <a:pt x="1570959" y="673563"/>
                </a:cubicBezTo>
                <a:cubicBezTo>
                  <a:pt x="1569416" y="685894"/>
                  <a:pt x="1570959" y="699766"/>
                  <a:pt x="1572503" y="712097"/>
                </a:cubicBezTo>
                <a:cubicBezTo>
                  <a:pt x="1574046" y="722886"/>
                  <a:pt x="1574046" y="733675"/>
                  <a:pt x="1574046" y="742923"/>
                </a:cubicBezTo>
                <a:cubicBezTo>
                  <a:pt x="1572503" y="759878"/>
                  <a:pt x="1567873" y="799953"/>
                  <a:pt x="1572503" y="824614"/>
                </a:cubicBezTo>
                <a:cubicBezTo>
                  <a:pt x="1574046" y="832321"/>
                  <a:pt x="1574046" y="843110"/>
                  <a:pt x="1572503" y="864689"/>
                </a:cubicBezTo>
                <a:cubicBezTo>
                  <a:pt x="1572503" y="869313"/>
                  <a:pt x="1572503" y="873937"/>
                  <a:pt x="1572503" y="877020"/>
                </a:cubicBezTo>
                <a:cubicBezTo>
                  <a:pt x="1572503" y="889350"/>
                  <a:pt x="1572503" y="904764"/>
                  <a:pt x="1572503" y="921718"/>
                </a:cubicBezTo>
                <a:cubicBezTo>
                  <a:pt x="1572503" y="960252"/>
                  <a:pt x="1570959" y="1009574"/>
                  <a:pt x="1574046" y="1043484"/>
                </a:cubicBezTo>
                <a:cubicBezTo>
                  <a:pt x="1575589" y="1054273"/>
                  <a:pt x="1574046" y="1065063"/>
                  <a:pt x="1572503" y="1075852"/>
                </a:cubicBezTo>
                <a:cubicBezTo>
                  <a:pt x="1570959" y="1085100"/>
                  <a:pt x="1570959" y="1095889"/>
                  <a:pt x="1570959" y="1103596"/>
                </a:cubicBezTo>
                <a:cubicBezTo>
                  <a:pt x="1574046" y="1125175"/>
                  <a:pt x="1572503" y="1148295"/>
                  <a:pt x="1570959" y="1171415"/>
                </a:cubicBezTo>
                <a:cubicBezTo>
                  <a:pt x="1569416" y="1194535"/>
                  <a:pt x="1567873" y="1217655"/>
                  <a:pt x="1570959" y="1239233"/>
                </a:cubicBezTo>
                <a:cubicBezTo>
                  <a:pt x="1575589" y="1265436"/>
                  <a:pt x="1574046" y="1307052"/>
                  <a:pt x="1572503" y="1345586"/>
                </a:cubicBezTo>
                <a:cubicBezTo>
                  <a:pt x="1572503" y="1364082"/>
                  <a:pt x="1570959" y="1381036"/>
                  <a:pt x="1570959" y="1396450"/>
                </a:cubicBezTo>
                <a:lnTo>
                  <a:pt x="1570959" y="2029938"/>
                </a:lnTo>
                <a:cubicBezTo>
                  <a:pt x="1572503" y="2039186"/>
                  <a:pt x="1572503" y="2049976"/>
                  <a:pt x="1570959" y="2066930"/>
                </a:cubicBezTo>
                <a:cubicBezTo>
                  <a:pt x="1570959" y="2073096"/>
                  <a:pt x="1570959" y="2079261"/>
                  <a:pt x="1570959" y="2083885"/>
                </a:cubicBezTo>
                <a:lnTo>
                  <a:pt x="1570959" y="4036756"/>
                </a:lnTo>
                <a:cubicBezTo>
                  <a:pt x="1570959" y="4144650"/>
                  <a:pt x="1570959" y="4229423"/>
                  <a:pt x="1524659" y="4301866"/>
                </a:cubicBezTo>
                <a:cubicBezTo>
                  <a:pt x="1501509" y="4337317"/>
                  <a:pt x="1467555" y="4368143"/>
                  <a:pt x="1435145" y="4382015"/>
                </a:cubicBezTo>
                <a:cubicBezTo>
                  <a:pt x="1419712" y="4388181"/>
                  <a:pt x="1404278" y="4391263"/>
                  <a:pt x="1391932" y="4392805"/>
                </a:cubicBezTo>
                <a:cubicBezTo>
                  <a:pt x="1384215" y="4394346"/>
                  <a:pt x="1376498" y="4394346"/>
                  <a:pt x="1368781" y="4397429"/>
                </a:cubicBezTo>
                <a:cubicBezTo>
                  <a:pt x="1347175" y="4403594"/>
                  <a:pt x="1324024" y="4406677"/>
                  <a:pt x="1302418" y="4411301"/>
                </a:cubicBezTo>
                <a:cubicBezTo>
                  <a:pt x="1280811" y="4414384"/>
                  <a:pt x="1259204" y="4419008"/>
                  <a:pt x="1239140" y="4423632"/>
                </a:cubicBezTo>
                <a:lnTo>
                  <a:pt x="1237597" y="4423632"/>
                </a:lnTo>
                <a:lnTo>
                  <a:pt x="1194384" y="4429797"/>
                </a:lnTo>
                <a:cubicBezTo>
                  <a:pt x="1140366" y="4443669"/>
                  <a:pt x="1084806" y="4452917"/>
                  <a:pt x="1029246" y="4460624"/>
                </a:cubicBezTo>
                <a:cubicBezTo>
                  <a:pt x="975229" y="4469872"/>
                  <a:pt x="918125" y="4477578"/>
                  <a:pt x="865651" y="4491450"/>
                </a:cubicBezTo>
                <a:cubicBezTo>
                  <a:pt x="845588" y="4496075"/>
                  <a:pt x="825524" y="4499157"/>
                  <a:pt x="805461" y="4502240"/>
                </a:cubicBezTo>
                <a:cubicBezTo>
                  <a:pt x="788484" y="4505322"/>
                  <a:pt x="771507" y="4506864"/>
                  <a:pt x="756074" y="4511488"/>
                </a:cubicBezTo>
                <a:cubicBezTo>
                  <a:pt x="736010" y="4517653"/>
                  <a:pt x="714404" y="4519195"/>
                  <a:pt x="695884" y="4522277"/>
                </a:cubicBezTo>
                <a:cubicBezTo>
                  <a:pt x="677363" y="4525360"/>
                  <a:pt x="660387" y="4526901"/>
                  <a:pt x="644953" y="4531525"/>
                </a:cubicBezTo>
                <a:cubicBezTo>
                  <a:pt x="620260" y="4537690"/>
                  <a:pt x="597110" y="4540773"/>
                  <a:pt x="573959" y="4543856"/>
                </a:cubicBezTo>
                <a:cubicBezTo>
                  <a:pt x="552353" y="4546938"/>
                  <a:pt x="530746" y="4548480"/>
                  <a:pt x="510682" y="4554645"/>
                </a:cubicBezTo>
                <a:cubicBezTo>
                  <a:pt x="473642" y="4565435"/>
                  <a:pt x="433515" y="4570058"/>
                  <a:pt x="394931" y="4576224"/>
                </a:cubicBezTo>
                <a:cubicBezTo>
                  <a:pt x="359435" y="4580848"/>
                  <a:pt x="323938" y="4587013"/>
                  <a:pt x="289984" y="4594720"/>
                </a:cubicBezTo>
                <a:cubicBezTo>
                  <a:pt x="257574" y="4603968"/>
                  <a:pt x="218990" y="4613216"/>
                  <a:pt x="194297" y="4613216"/>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sp>
        <p:nvSpPr>
          <p:cNvPr id="38" name="TextBox 37">
            <a:extLst>
              <a:ext uri="{FF2B5EF4-FFF2-40B4-BE49-F238E27FC236}">
                <a16:creationId xmlns:a16="http://schemas.microsoft.com/office/drawing/2014/main" id="{49BC2903-F844-4512-A08E-D650573E9549}"/>
              </a:ext>
            </a:extLst>
          </p:cNvPr>
          <p:cNvSpPr txBox="1"/>
          <p:nvPr/>
        </p:nvSpPr>
        <p:spPr>
          <a:xfrm>
            <a:off x="534496" y="226080"/>
            <a:ext cx="1675356" cy="468590"/>
          </a:xfrm>
          <a:prstGeom prst="rect">
            <a:avLst/>
          </a:prstGeom>
          <a:noFill/>
        </p:spPr>
        <p:txBody>
          <a:bodyPr wrap="square">
            <a:spAutoFit/>
          </a:bodyPr>
          <a:lstStyle/>
          <a:p>
            <a:pPr algn="just">
              <a:lnSpc>
                <a:spcPct val="150000"/>
              </a:lnSpc>
            </a:pPr>
            <a:r>
              <a:rPr lang="en-ID" sz="1800" spc="300" dirty="0" err="1">
                <a:solidFill>
                  <a:schemeClr val="accent2"/>
                </a:solidFill>
                <a:latin typeface="+mj-lt"/>
              </a:rPr>
              <a:t>nHealth</a:t>
            </a:r>
            <a:endParaRPr lang="en-ID" sz="1800" spc="300" dirty="0">
              <a:solidFill>
                <a:schemeClr val="accent2"/>
              </a:solidFill>
              <a:latin typeface="+mj-lt"/>
            </a:endParaRPr>
          </a:p>
        </p:txBody>
      </p:sp>
    </p:spTree>
    <p:extLst>
      <p:ext uri="{BB962C8B-B14F-4D97-AF65-F5344CB8AC3E}">
        <p14:creationId xmlns:p14="http://schemas.microsoft.com/office/powerpoint/2010/main" val="238447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07A60C-79F8-474D-B6F3-59BF27783EF4}"/>
              </a:ext>
            </a:extLst>
          </p:cNvPr>
          <p:cNvGrpSpPr/>
          <p:nvPr/>
        </p:nvGrpSpPr>
        <p:grpSpPr>
          <a:xfrm>
            <a:off x="553766" y="320367"/>
            <a:ext cx="11321528" cy="6096308"/>
            <a:chOff x="553766" y="320367"/>
            <a:chExt cx="11321528" cy="6096308"/>
          </a:xfrm>
        </p:grpSpPr>
        <p:grpSp>
          <p:nvGrpSpPr>
            <p:cNvPr id="3" name="Group 2">
              <a:extLst>
                <a:ext uri="{FF2B5EF4-FFF2-40B4-BE49-F238E27FC236}">
                  <a16:creationId xmlns:a16="http://schemas.microsoft.com/office/drawing/2014/main" id="{F4F6C788-6CDF-4B89-8698-365622883BC7}"/>
                </a:ext>
              </a:extLst>
            </p:cNvPr>
            <p:cNvGrpSpPr/>
            <p:nvPr/>
          </p:nvGrpSpPr>
          <p:grpSpPr>
            <a:xfrm>
              <a:off x="11644091" y="2919610"/>
              <a:ext cx="209994" cy="1018780"/>
              <a:chOff x="339503" y="441325"/>
              <a:chExt cx="209994" cy="1018780"/>
            </a:xfrm>
          </p:grpSpPr>
          <p:sp>
            <p:nvSpPr>
              <p:cNvPr id="7" name="Facebook">
                <a:extLst>
                  <a:ext uri="{FF2B5EF4-FFF2-40B4-BE49-F238E27FC236}">
                    <a16:creationId xmlns:a16="http://schemas.microsoft.com/office/drawing/2014/main" id="{FECD2C12-419D-4152-AA1A-7EEAEF6C6708}"/>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8" name="Behance">
                <a:extLst>
                  <a:ext uri="{FF2B5EF4-FFF2-40B4-BE49-F238E27FC236}">
                    <a16:creationId xmlns:a16="http://schemas.microsoft.com/office/drawing/2014/main" id="{1498CA6C-7CA5-42F8-A463-02F7768F3D92}"/>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9" name="Twitter">
                <a:extLst>
                  <a:ext uri="{FF2B5EF4-FFF2-40B4-BE49-F238E27FC236}">
                    <a16:creationId xmlns:a16="http://schemas.microsoft.com/office/drawing/2014/main" id="{C51E5326-9060-4846-8F83-A5F7506A716E}"/>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DF7EAF-CD4A-4C63-92DD-885290924138}"/>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6" name="Freeform: Shape 5">
              <a:extLst>
                <a:ext uri="{FF2B5EF4-FFF2-40B4-BE49-F238E27FC236}">
                  <a16:creationId xmlns:a16="http://schemas.microsoft.com/office/drawing/2014/main" id="{3E409AF1-2612-4517-ADDD-C0322BA60A9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grpSp>
      <p:grpSp>
        <p:nvGrpSpPr>
          <p:cNvPr id="37" name="Group 36">
            <a:extLst>
              <a:ext uri="{FF2B5EF4-FFF2-40B4-BE49-F238E27FC236}">
                <a16:creationId xmlns:a16="http://schemas.microsoft.com/office/drawing/2014/main" id="{7BF473BF-2B18-4DB1-8639-1A48F37A5BC1}"/>
              </a:ext>
            </a:extLst>
          </p:cNvPr>
          <p:cNvGrpSpPr/>
          <p:nvPr/>
        </p:nvGrpSpPr>
        <p:grpSpPr>
          <a:xfrm>
            <a:off x="7166594" y="2027848"/>
            <a:ext cx="3794949" cy="3647652"/>
            <a:chOff x="7514202" y="2027848"/>
            <a:chExt cx="3794949" cy="3647652"/>
          </a:xfrm>
        </p:grpSpPr>
        <p:grpSp>
          <p:nvGrpSpPr>
            <p:cNvPr id="10" name="Group 9">
              <a:extLst>
                <a:ext uri="{FF2B5EF4-FFF2-40B4-BE49-F238E27FC236}">
                  <a16:creationId xmlns:a16="http://schemas.microsoft.com/office/drawing/2014/main" id="{53E701EC-06DC-4802-8B9D-2157A29D21B3}"/>
                </a:ext>
              </a:extLst>
            </p:cNvPr>
            <p:cNvGrpSpPr/>
            <p:nvPr/>
          </p:nvGrpSpPr>
          <p:grpSpPr>
            <a:xfrm>
              <a:off x="7514202" y="2911059"/>
              <a:ext cx="3794949" cy="2764441"/>
              <a:chOff x="7216424" y="2823148"/>
              <a:chExt cx="3794949" cy="2764441"/>
            </a:xfrm>
          </p:grpSpPr>
          <p:sp>
            <p:nvSpPr>
              <p:cNvPr id="11" name="Freeform: Shape 10">
                <a:extLst>
                  <a:ext uri="{FF2B5EF4-FFF2-40B4-BE49-F238E27FC236}">
                    <a16:creationId xmlns:a16="http://schemas.microsoft.com/office/drawing/2014/main" id="{A94A9CA4-0F80-40FF-B947-237E52F09370}"/>
                  </a:ext>
                </a:extLst>
              </p:cNvPr>
              <p:cNvSpPr>
                <a:spLocks/>
              </p:cNvSpPr>
              <p:nvPr/>
            </p:nvSpPr>
            <p:spPr bwMode="auto">
              <a:xfrm>
                <a:off x="7216424" y="2823148"/>
                <a:ext cx="3794948" cy="2764440"/>
              </a:xfrm>
              <a:custGeom>
                <a:avLst/>
                <a:gdLst>
                  <a:gd name="connsiteX0" fmla="*/ 1897473 w 3794948"/>
                  <a:gd name="connsiteY0" fmla="*/ 0 h 2764440"/>
                  <a:gd name="connsiteX1" fmla="*/ 3238993 w 3794948"/>
                  <a:gd name="connsiteY1" fmla="*/ 333492 h 2764440"/>
                  <a:gd name="connsiteX2" fmla="*/ 3794947 w 3794948"/>
                  <a:gd name="connsiteY2" fmla="*/ 1136493 h 2764440"/>
                  <a:gd name="connsiteX3" fmla="*/ 3792184 w 3794948"/>
                  <a:gd name="connsiteY3" fmla="*/ 1171212 h 2764440"/>
                  <a:gd name="connsiteX4" fmla="*/ 3792184 w 3794948"/>
                  <a:gd name="connsiteY4" fmla="*/ 1591920 h 2764440"/>
                  <a:gd name="connsiteX5" fmla="*/ 3794948 w 3794948"/>
                  <a:gd name="connsiteY5" fmla="*/ 1626592 h 2764440"/>
                  <a:gd name="connsiteX6" fmla="*/ 3238994 w 3794948"/>
                  <a:gd name="connsiteY6" fmla="*/ 2430949 h 2764440"/>
                  <a:gd name="connsiteX7" fmla="*/ 555954 w 3794948"/>
                  <a:gd name="connsiteY7" fmla="*/ 2430949 h 2764440"/>
                  <a:gd name="connsiteX8" fmla="*/ 8688 w 3794948"/>
                  <a:gd name="connsiteY8" fmla="*/ 1735588 h 2764440"/>
                  <a:gd name="connsiteX9" fmla="*/ 1584 w 3794948"/>
                  <a:gd name="connsiteY9" fmla="*/ 1646460 h 2764440"/>
                  <a:gd name="connsiteX10" fmla="*/ 114 w 3794948"/>
                  <a:gd name="connsiteY10" fmla="*/ 1646460 h 2764440"/>
                  <a:gd name="connsiteX11" fmla="*/ 114 w 3794948"/>
                  <a:gd name="connsiteY11" fmla="*/ 1628013 h 2764440"/>
                  <a:gd name="connsiteX12" fmla="*/ 1 w 3794948"/>
                  <a:gd name="connsiteY12" fmla="*/ 1626592 h 2764440"/>
                  <a:gd name="connsiteX13" fmla="*/ 114 w 3794948"/>
                  <a:gd name="connsiteY13" fmla="*/ 1625171 h 2764440"/>
                  <a:gd name="connsiteX14" fmla="*/ 114 w 3794948"/>
                  <a:gd name="connsiteY14" fmla="*/ 1137929 h 2764440"/>
                  <a:gd name="connsiteX15" fmla="*/ 0 w 3794948"/>
                  <a:gd name="connsiteY15" fmla="*/ 1136493 h 2764440"/>
                  <a:gd name="connsiteX16" fmla="*/ 114 w 3794948"/>
                  <a:gd name="connsiteY16" fmla="*/ 1135057 h 2764440"/>
                  <a:gd name="connsiteX17" fmla="*/ 114 w 3794948"/>
                  <a:gd name="connsiteY17" fmla="*/ 1117980 h 2764440"/>
                  <a:gd name="connsiteX18" fmla="*/ 1473 w 3794948"/>
                  <a:gd name="connsiteY18" fmla="*/ 1117980 h 2764440"/>
                  <a:gd name="connsiteX19" fmla="*/ 8687 w 3794948"/>
                  <a:gd name="connsiteY19" fmla="*/ 1027351 h 2764440"/>
                  <a:gd name="connsiteX20" fmla="*/ 555953 w 3794948"/>
                  <a:gd name="connsiteY20" fmla="*/ 333492 h 2764440"/>
                  <a:gd name="connsiteX21" fmla="*/ 1897473 w 3794948"/>
                  <a:gd name="connsiteY21" fmla="*/ 0 h 276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94948" h="2764440">
                    <a:moveTo>
                      <a:pt x="1897473" y="0"/>
                    </a:moveTo>
                    <a:cubicBezTo>
                      <a:pt x="2382915" y="0"/>
                      <a:pt x="2868358" y="111164"/>
                      <a:pt x="3238993" y="333492"/>
                    </a:cubicBezTo>
                    <a:cubicBezTo>
                      <a:pt x="3609629" y="554012"/>
                      <a:pt x="3794947" y="845027"/>
                      <a:pt x="3794947" y="1136493"/>
                    </a:cubicBezTo>
                    <a:lnTo>
                      <a:pt x="3792184" y="1171212"/>
                    </a:lnTo>
                    <a:lnTo>
                      <a:pt x="3792184" y="1591920"/>
                    </a:lnTo>
                    <a:lnTo>
                      <a:pt x="3794948" y="1626592"/>
                    </a:lnTo>
                    <a:cubicBezTo>
                      <a:pt x="3794948" y="1917606"/>
                      <a:pt x="3609630" y="2208621"/>
                      <a:pt x="3238994" y="2430949"/>
                    </a:cubicBezTo>
                    <a:cubicBezTo>
                      <a:pt x="2497723" y="2875604"/>
                      <a:pt x="1297225" y="2875604"/>
                      <a:pt x="555954" y="2430949"/>
                    </a:cubicBezTo>
                    <a:cubicBezTo>
                      <a:pt x="231648" y="2236412"/>
                      <a:pt x="49226" y="1989287"/>
                      <a:pt x="8688" y="1735588"/>
                    </a:cubicBezTo>
                    <a:lnTo>
                      <a:pt x="1584" y="1646460"/>
                    </a:lnTo>
                    <a:lnTo>
                      <a:pt x="114" y="1646460"/>
                    </a:lnTo>
                    <a:lnTo>
                      <a:pt x="114" y="1628013"/>
                    </a:lnTo>
                    <a:lnTo>
                      <a:pt x="1" y="1626592"/>
                    </a:lnTo>
                    <a:lnTo>
                      <a:pt x="114" y="1625171"/>
                    </a:lnTo>
                    <a:lnTo>
                      <a:pt x="114" y="1137929"/>
                    </a:lnTo>
                    <a:lnTo>
                      <a:pt x="0" y="1136493"/>
                    </a:lnTo>
                    <a:lnTo>
                      <a:pt x="114" y="1135057"/>
                    </a:lnTo>
                    <a:lnTo>
                      <a:pt x="114" y="1117980"/>
                    </a:lnTo>
                    <a:lnTo>
                      <a:pt x="1473" y="1117980"/>
                    </a:lnTo>
                    <a:lnTo>
                      <a:pt x="8687" y="1027351"/>
                    </a:lnTo>
                    <a:cubicBezTo>
                      <a:pt x="49225" y="773374"/>
                      <a:pt x="231647" y="526447"/>
                      <a:pt x="555953" y="333492"/>
                    </a:cubicBezTo>
                    <a:cubicBezTo>
                      <a:pt x="926589" y="111164"/>
                      <a:pt x="1412031" y="0"/>
                      <a:pt x="1897473" y="0"/>
                    </a:cubicBezTo>
                    <a:close/>
                  </a:path>
                </a:pathLst>
              </a:custGeom>
              <a:solidFill>
                <a:schemeClr val="accent2">
                  <a:lumMod val="90000"/>
                  <a:lumOff val="1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2" name="Freeform: Shape 11">
                <a:extLst>
                  <a:ext uri="{FF2B5EF4-FFF2-40B4-BE49-F238E27FC236}">
                    <a16:creationId xmlns:a16="http://schemas.microsoft.com/office/drawing/2014/main" id="{149C5928-24C0-449A-BF21-037D8F5B5AD1}"/>
                  </a:ext>
                </a:extLst>
              </p:cNvPr>
              <p:cNvSpPr>
                <a:spLocks/>
              </p:cNvSpPr>
              <p:nvPr/>
            </p:nvSpPr>
            <p:spPr bwMode="auto">
              <a:xfrm>
                <a:off x="7216426" y="3941129"/>
                <a:ext cx="3794947" cy="1646460"/>
              </a:xfrm>
              <a:custGeom>
                <a:avLst/>
                <a:gdLst>
                  <a:gd name="connsiteX0" fmla="*/ 113 w 3794947"/>
                  <a:gd name="connsiteY0" fmla="*/ 19949 h 1646460"/>
                  <a:gd name="connsiteX1" fmla="*/ 8686 w 3794947"/>
                  <a:gd name="connsiteY1" fmla="*/ 127697 h 1646460"/>
                  <a:gd name="connsiteX2" fmla="*/ 555952 w 3794947"/>
                  <a:gd name="connsiteY2" fmla="*/ 824226 h 1646460"/>
                  <a:gd name="connsiteX3" fmla="*/ 3238992 w 3794947"/>
                  <a:gd name="connsiteY3" fmla="*/ 824226 h 1646460"/>
                  <a:gd name="connsiteX4" fmla="*/ 3786259 w 3794947"/>
                  <a:gd name="connsiteY4" fmla="*/ 127697 h 1646460"/>
                  <a:gd name="connsiteX5" fmla="*/ 3792183 w 3794947"/>
                  <a:gd name="connsiteY5" fmla="*/ 53232 h 1646460"/>
                  <a:gd name="connsiteX6" fmla="*/ 3792183 w 3794947"/>
                  <a:gd name="connsiteY6" fmla="*/ 473940 h 1646460"/>
                  <a:gd name="connsiteX7" fmla="*/ 3794947 w 3794947"/>
                  <a:gd name="connsiteY7" fmla="*/ 508612 h 1646460"/>
                  <a:gd name="connsiteX8" fmla="*/ 3238993 w 3794947"/>
                  <a:gd name="connsiteY8" fmla="*/ 1312969 h 1646460"/>
                  <a:gd name="connsiteX9" fmla="*/ 555953 w 3794947"/>
                  <a:gd name="connsiteY9" fmla="*/ 1312969 h 1646460"/>
                  <a:gd name="connsiteX10" fmla="*/ 8687 w 3794947"/>
                  <a:gd name="connsiteY10" fmla="*/ 617608 h 1646460"/>
                  <a:gd name="connsiteX11" fmla="*/ 1583 w 3794947"/>
                  <a:gd name="connsiteY11" fmla="*/ 528480 h 1646460"/>
                  <a:gd name="connsiteX12" fmla="*/ 113 w 3794947"/>
                  <a:gd name="connsiteY12" fmla="*/ 528480 h 1646460"/>
                  <a:gd name="connsiteX13" fmla="*/ 113 w 3794947"/>
                  <a:gd name="connsiteY13" fmla="*/ 510033 h 1646460"/>
                  <a:gd name="connsiteX14" fmla="*/ 0 w 3794947"/>
                  <a:gd name="connsiteY14" fmla="*/ 508612 h 1646460"/>
                  <a:gd name="connsiteX15" fmla="*/ 113 w 3794947"/>
                  <a:gd name="connsiteY15" fmla="*/ 507191 h 1646460"/>
                  <a:gd name="connsiteX16" fmla="*/ 113 w 3794947"/>
                  <a:gd name="connsiteY16" fmla="*/ 0 h 1646460"/>
                  <a:gd name="connsiteX17" fmla="*/ 1472 w 3794947"/>
                  <a:gd name="connsiteY17" fmla="*/ 0 h 1646460"/>
                  <a:gd name="connsiteX18" fmla="*/ 113 w 3794947"/>
                  <a:gd name="connsiteY18" fmla="*/ 17077 h 164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94947" h="1646460">
                    <a:moveTo>
                      <a:pt x="113" y="19949"/>
                    </a:moveTo>
                    <a:lnTo>
                      <a:pt x="8686" y="127697"/>
                    </a:lnTo>
                    <a:cubicBezTo>
                      <a:pt x="49224" y="381872"/>
                      <a:pt x="231646" y="629689"/>
                      <a:pt x="555952" y="824226"/>
                    </a:cubicBezTo>
                    <a:cubicBezTo>
                      <a:pt x="1297223" y="1268881"/>
                      <a:pt x="2497721" y="1268881"/>
                      <a:pt x="3238992" y="824226"/>
                    </a:cubicBezTo>
                    <a:cubicBezTo>
                      <a:pt x="3563298" y="629689"/>
                      <a:pt x="3745720" y="381872"/>
                      <a:pt x="3786259" y="127697"/>
                    </a:cubicBezTo>
                    <a:lnTo>
                      <a:pt x="3792183" y="53232"/>
                    </a:lnTo>
                    <a:lnTo>
                      <a:pt x="3792183" y="473940"/>
                    </a:lnTo>
                    <a:lnTo>
                      <a:pt x="3794947" y="508612"/>
                    </a:lnTo>
                    <a:cubicBezTo>
                      <a:pt x="3794947" y="799626"/>
                      <a:pt x="3609629" y="1090641"/>
                      <a:pt x="3238993" y="1312969"/>
                    </a:cubicBezTo>
                    <a:cubicBezTo>
                      <a:pt x="2497722" y="1757624"/>
                      <a:pt x="1297224" y="1757624"/>
                      <a:pt x="555953" y="1312969"/>
                    </a:cubicBezTo>
                    <a:cubicBezTo>
                      <a:pt x="231647" y="1118432"/>
                      <a:pt x="49225" y="871307"/>
                      <a:pt x="8687" y="617608"/>
                    </a:cubicBezTo>
                    <a:lnTo>
                      <a:pt x="1583" y="528480"/>
                    </a:lnTo>
                    <a:lnTo>
                      <a:pt x="113" y="528480"/>
                    </a:lnTo>
                    <a:lnTo>
                      <a:pt x="113" y="510033"/>
                    </a:lnTo>
                    <a:lnTo>
                      <a:pt x="0" y="508612"/>
                    </a:lnTo>
                    <a:lnTo>
                      <a:pt x="113" y="507191"/>
                    </a:lnTo>
                    <a:close/>
                    <a:moveTo>
                      <a:pt x="113" y="0"/>
                    </a:moveTo>
                    <a:lnTo>
                      <a:pt x="1472" y="0"/>
                    </a:lnTo>
                    <a:lnTo>
                      <a:pt x="113" y="17077"/>
                    </a:lnTo>
                    <a:close/>
                  </a:path>
                </a:pathLst>
              </a:custGeom>
              <a:solidFill>
                <a:schemeClr val="tx1">
                  <a:lumMod val="85000"/>
                  <a:lumOff val="15000"/>
                  <a:alpha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3" name="Group 12">
              <a:extLst>
                <a:ext uri="{FF2B5EF4-FFF2-40B4-BE49-F238E27FC236}">
                  <a16:creationId xmlns:a16="http://schemas.microsoft.com/office/drawing/2014/main" id="{EFA9E6BC-E78B-47B0-BA95-E7E07CBADDA1}"/>
                </a:ext>
              </a:extLst>
            </p:cNvPr>
            <p:cNvGrpSpPr/>
            <p:nvPr/>
          </p:nvGrpSpPr>
          <p:grpSpPr>
            <a:xfrm>
              <a:off x="8241726" y="2467810"/>
              <a:ext cx="2651789" cy="1991330"/>
              <a:chOff x="8086228" y="2379899"/>
              <a:chExt cx="2651789" cy="1991330"/>
            </a:xfrm>
          </p:grpSpPr>
          <p:sp>
            <p:nvSpPr>
              <p:cNvPr id="14" name="Freeform: Shape 13">
                <a:extLst>
                  <a:ext uri="{FF2B5EF4-FFF2-40B4-BE49-F238E27FC236}">
                    <a16:creationId xmlns:a16="http://schemas.microsoft.com/office/drawing/2014/main" id="{549AB3E4-507D-4B9C-B9D8-DA4F4546627B}"/>
                  </a:ext>
                </a:extLst>
              </p:cNvPr>
              <p:cNvSpPr>
                <a:spLocks/>
              </p:cNvSpPr>
              <p:nvPr/>
            </p:nvSpPr>
            <p:spPr bwMode="auto">
              <a:xfrm>
                <a:off x="8086228" y="2379899"/>
                <a:ext cx="2651789" cy="1991329"/>
              </a:xfrm>
              <a:custGeom>
                <a:avLst/>
                <a:gdLst>
                  <a:gd name="connsiteX0" fmla="*/ 1324538 w 2651789"/>
                  <a:gd name="connsiteY0" fmla="*/ 0 h 1991329"/>
                  <a:gd name="connsiteX1" fmla="*/ 2261208 w 2651789"/>
                  <a:gd name="connsiteY1" fmla="*/ 219640 h 1991329"/>
                  <a:gd name="connsiteX2" fmla="*/ 2651789 w 2651789"/>
                  <a:gd name="connsiteY2" fmla="*/ 749307 h 1991329"/>
                  <a:gd name="connsiteX3" fmla="*/ 2650855 w 2651789"/>
                  <a:gd name="connsiteY3" fmla="*/ 760285 h 1991329"/>
                  <a:gd name="connsiteX4" fmla="*/ 2650855 w 2651789"/>
                  <a:gd name="connsiteY4" fmla="*/ 1236554 h 1991329"/>
                  <a:gd name="connsiteX5" fmla="*/ 2651789 w 2651789"/>
                  <a:gd name="connsiteY5" fmla="*/ 1242023 h 1991329"/>
                  <a:gd name="connsiteX6" fmla="*/ 2650855 w 2651789"/>
                  <a:gd name="connsiteY6" fmla="*/ 1247491 h 1991329"/>
                  <a:gd name="connsiteX7" fmla="*/ 2650855 w 2651789"/>
                  <a:gd name="connsiteY7" fmla="*/ 1268513 h 1991329"/>
                  <a:gd name="connsiteX8" fmla="*/ 2647267 w 2651789"/>
                  <a:gd name="connsiteY8" fmla="*/ 1268513 h 1991329"/>
                  <a:gd name="connsiteX9" fmla="*/ 2627377 w 2651789"/>
                  <a:gd name="connsiteY9" fmla="*/ 1385032 h 1991329"/>
                  <a:gd name="connsiteX10" fmla="*/ 2261208 w 2651789"/>
                  <a:gd name="connsiteY10" fmla="*/ 1771690 h 1991329"/>
                  <a:gd name="connsiteX11" fmla="*/ 387869 w 2651789"/>
                  <a:gd name="connsiteY11" fmla="*/ 1771690 h 1991329"/>
                  <a:gd name="connsiteX12" fmla="*/ 24242 w 2651789"/>
                  <a:gd name="connsiteY12" fmla="*/ 1385032 h 1991329"/>
                  <a:gd name="connsiteX13" fmla="*/ 4491 w 2651789"/>
                  <a:gd name="connsiteY13" fmla="*/ 1268513 h 1991329"/>
                  <a:gd name="connsiteX14" fmla="*/ 512 w 2651789"/>
                  <a:gd name="connsiteY14" fmla="*/ 1268513 h 1991329"/>
                  <a:gd name="connsiteX15" fmla="*/ 512 w 2651789"/>
                  <a:gd name="connsiteY15" fmla="*/ 1245041 h 1991329"/>
                  <a:gd name="connsiteX16" fmla="*/ 0 w 2651789"/>
                  <a:gd name="connsiteY16" fmla="*/ 1242023 h 1991329"/>
                  <a:gd name="connsiteX17" fmla="*/ 512 w 2651789"/>
                  <a:gd name="connsiteY17" fmla="*/ 1239004 h 1991329"/>
                  <a:gd name="connsiteX18" fmla="*/ 512 w 2651789"/>
                  <a:gd name="connsiteY18" fmla="*/ 755366 h 1991329"/>
                  <a:gd name="connsiteX19" fmla="*/ 1 w 2651789"/>
                  <a:gd name="connsiteY19" fmla="*/ 749307 h 1991329"/>
                  <a:gd name="connsiteX20" fmla="*/ 512 w 2651789"/>
                  <a:gd name="connsiteY20" fmla="*/ 743248 h 1991329"/>
                  <a:gd name="connsiteX21" fmla="*/ 512 w 2651789"/>
                  <a:gd name="connsiteY21" fmla="*/ 741358 h 1991329"/>
                  <a:gd name="connsiteX22" fmla="*/ 672 w 2651789"/>
                  <a:gd name="connsiteY22" fmla="*/ 741358 h 1991329"/>
                  <a:gd name="connsiteX23" fmla="*/ 6061 w 2651789"/>
                  <a:gd name="connsiteY23" fmla="*/ 677537 h 1991329"/>
                  <a:gd name="connsiteX24" fmla="*/ 387869 w 2651789"/>
                  <a:gd name="connsiteY24" fmla="*/ 219640 h 1991329"/>
                  <a:gd name="connsiteX25" fmla="*/ 1324538 w 2651789"/>
                  <a:gd name="connsiteY25" fmla="*/ 0 h 199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51789" h="1991329">
                    <a:moveTo>
                      <a:pt x="1324538" y="0"/>
                    </a:moveTo>
                    <a:cubicBezTo>
                      <a:pt x="1663584" y="0"/>
                      <a:pt x="2002630" y="73213"/>
                      <a:pt x="2261208" y="219640"/>
                    </a:cubicBezTo>
                    <a:cubicBezTo>
                      <a:pt x="2521595" y="366066"/>
                      <a:pt x="2651789" y="557687"/>
                      <a:pt x="2651789" y="749307"/>
                    </a:cubicBezTo>
                    <a:lnTo>
                      <a:pt x="2650855" y="760285"/>
                    </a:lnTo>
                    <a:lnTo>
                      <a:pt x="2650855" y="1236554"/>
                    </a:lnTo>
                    <a:lnTo>
                      <a:pt x="2651789" y="1242023"/>
                    </a:lnTo>
                    <a:lnTo>
                      <a:pt x="2650855" y="1247491"/>
                    </a:lnTo>
                    <a:lnTo>
                      <a:pt x="2650855" y="1268513"/>
                    </a:lnTo>
                    <a:lnTo>
                      <a:pt x="2647267" y="1268513"/>
                    </a:lnTo>
                    <a:lnTo>
                      <a:pt x="2627377" y="1385032"/>
                    </a:lnTo>
                    <a:cubicBezTo>
                      <a:pt x="2578555" y="1526628"/>
                      <a:pt x="2456499" y="1661870"/>
                      <a:pt x="2261208" y="1771690"/>
                    </a:cubicBezTo>
                    <a:cubicBezTo>
                      <a:pt x="1744051" y="2064543"/>
                      <a:pt x="905026" y="2064543"/>
                      <a:pt x="387869" y="1771690"/>
                    </a:cubicBezTo>
                    <a:cubicBezTo>
                      <a:pt x="193935" y="1661870"/>
                      <a:pt x="72726" y="1526628"/>
                      <a:pt x="24242" y="1385032"/>
                    </a:cubicBezTo>
                    <a:lnTo>
                      <a:pt x="4491" y="1268513"/>
                    </a:lnTo>
                    <a:lnTo>
                      <a:pt x="512" y="1268513"/>
                    </a:lnTo>
                    <a:lnTo>
                      <a:pt x="512" y="1245041"/>
                    </a:lnTo>
                    <a:lnTo>
                      <a:pt x="0" y="1242023"/>
                    </a:lnTo>
                    <a:lnTo>
                      <a:pt x="512" y="1239004"/>
                    </a:lnTo>
                    <a:lnTo>
                      <a:pt x="512" y="755366"/>
                    </a:lnTo>
                    <a:lnTo>
                      <a:pt x="1" y="749307"/>
                    </a:lnTo>
                    <a:lnTo>
                      <a:pt x="512" y="743248"/>
                    </a:lnTo>
                    <a:lnTo>
                      <a:pt x="512" y="741358"/>
                    </a:lnTo>
                    <a:lnTo>
                      <a:pt x="672" y="741358"/>
                    </a:lnTo>
                    <a:lnTo>
                      <a:pt x="6061" y="677537"/>
                    </a:lnTo>
                    <a:cubicBezTo>
                      <a:pt x="34343" y="510488"/>
                      <a:pt x="161612" y="347763"/>
                      <a:pt x="387869" y="219640"/>
                    </a:cubicBezTo>
                    <a:cubicBezTo>
                      <a:pt x="646447" y="73213"/>
                      <a:pt x="985493" y="0"/>
                      <a:pt x="1324538"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5" name="Freeform: Shape 14">
                <a:extLst>
                  <a:ext uri="{FF2B5EF4-FFF2-40B4-BE49-F238E27FC236}">
                    <a16:creationId xmlns:a16="http://schemas.microsoft.com/office/drawing/2014/main" id="{2E79322E-BF36-479B-989F-5C5F89FDEC89}"/>
                  </a:ext>
                </a:extLst>
              </p:cNvPr>
              <p:cNvSpPr>
                <a:spLocks noChangeArrowheads="1"/>
              </p:cNvSpPr>
              <p:nvPr/>
            </p:nvSpPr>
            <p:spPr bwMode="auto">
              <a:xfrm>
                <a:off x="8086228" y="3121258"/>
                <a:ext cx="2651789" cy="1249971"/>
              </a:xfrm>
              <a:custGeom>
                <a:avLst/>
                <a:gdLst>
                  <a:gd name="connsiteX0" fmla="*/ 512 w 2651789"/>
                  <a:gd name="connsiteY0" fmla="*/ 14008 h 1249971"/>
                  <a:gd name="connsiteX1" fmla="*/ 6061 w 2651789"/>
                  <a:gd name="connsiteY1" fmla="*/ 79718 h 1249971"/>
                  <a:gd name="connsiteX2" fmla="*/ 387869 w 2651789"/>
                  <a:gd name="connsiteY2" fmla="*/ 537616 h 1249971"/>
                  <a:gd name="connsiteX3" fmla="*/ 2261208 w 2651789"/>
                  <a:gd name="connsiteY3" fmla="*/ 537616 h 1249971"/>
                  <a:gd name="connsiteX4" fmla="*/ 2645686 w 2651789"/>
                  <a:gd name="connsiteY4" fmla="*/ 79718 h 1249971"/>
                  <a:gd name="connsiteX5" fmla="*/ 2650855 w 2651789"/>
                  <a:gd name="connsiteY5" fmla="*/ 18927 h 1249971"/>
                  <a:gd name="connsiteX6" fmla="*/ 2650855 w 2651789"/>
                  <a:gd name="connsiteY6" fmla="*/ 495196 h 1249971"/>
                  <a:gd name="connsiteX7" fmla="*/ 2651789 w 2651789"/>
                  <a:gd name="connsiteY7" fmla="*/ 500665 h 1249971"/>
                  <a:gd name="connsiteX8" fmla="*/ 2650855 w 2651789"/>
                  <a:gd name="connsiteY8" fmla="*/ 506133 h 1249971"/>
                  <a:gd name="connsiteX9" fmla="*/ 2650855 w 2651789"/>
                  <a:gd name="connsiteY9" fmla="*/ 527155 h 1249971"/>
                  <a:gd name="connsiteX10" fmla="*/ 2647267 w 2651789"/>
                  <a:gd name="connsiteY10" fmla="*/ 527155 h 1249971"/>
                  <a:gd name="connsiteX11" fmla="*/ 2627377 w 2651789"/>
                  <a:gd name="connsiteY11" fmla="*/ 643674 h 1249971"/>
                  <a:gd name="connsiteX12" fmla="*/ 2261208 w 2651789"/>
                  <a:gd name="connsiteY12" fmla="*/ 1030332 h 1249971"/>
                  <a:gd name="connsiteX13" fmla="*/ 387869 w 2651789"/>
                  <a:gd name="connsiteY13" fmla="*/ 1030332 h 1249971"/>
                  <a:gd name="connsiteX14" fmla="*/ 24242 w 2651789"/>
                  <a:gd name="connsiteY14" fmla="*/ 643674 h 1249971"/>
                  <a:gd name="connsiteX15" fmla="*/ 4491 w 2651789"/>
                  <a:gd name="connsiteY15" fmla="*/ 527155 h 1249971"/>
                  <a:gd name="connsiteX16" fmla="*/ 512 w 2651789"/>
                  <a:gd name="connsiteY16" fmla="*/ 527155 h 1249971"/>
                  <a:gd name="connsiteX17" fmla="*/ 512 w 2651789"/>
                  <a:gd name="connsiteY17" fmla="*/ 503683 h 1249971"/>
                  <a:gd name="connsiteX18" fmla="*/ 0 w 2651789"/>
                  <a:gd name="connsiteY18" fmla="*/ 500665 h 1249971"/>
                  <a:gd name="connsiteX19" fmla="*/ 512 w 2651789"/>
                  <a:gd name="connsiteY19" fmla="*/ 497646 h 1249971"/>
                  <a:gd name="connsiteX20" fmla="*/ 512 w 2651789"/>
                  <a:gd name="connsiteY20" fmla="*/ 0 h 1249971"/>
                  <a:gd name="connsiteX21" fmla="*/ 672 w 2651789"/>
                  <a:gd name="connsiteY21" fmla="*/ 0 h 1249971"/>
                  <a:gd name="connsiteX22" fmla="*/ 512 w 2651789"/>
                  <a:gd name="connsiteY22" fmla="*/ 1890 h 1249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51789" h="1249971">
                    <a:moveTo>
                      <a:pt x="512" y="14008"/>
                    </a:moveTo>
                    <a:lnTo>
                      <a:pt x="6061" y="79718"/>
                    </a:lnTo>
                    <a:cubicBezTo>
                      <a:pt x="34343" y="246768"/>
                      <a:pt x="161612" y="409492"/>
                      <a:pt x="387869" y="537616"/>
                    </a:cubicBezTo>
                    <a:cubicBezTo>
                      <a:pt x="905026" y="830469"/>
                      <a:pt x="1744051" y="830469"/>
                      <a:pt x="2261208" y="537616"/>
                    </a:cubicBezTo>
                    <a:cubicBezTo>
                      <a:pt x="2489047" y="409492"/>
                      <a:pt x="2617206" y="246768"/>
                      <a:pt x="2645686" y="79718"/>
                    </a:cubicBezTo>
                    <a:lnTo>
                      <a:pt x="2650855" y="18927"/>
                    </a:lnTo>
                    <a:lnTo>
                      <a:pt x="2650855" y="495196"/>
                    </a:lnTo>
                    <a:lnTo>
                      <a:pt x="2651789" y="500665"/>
                    </a:lnTo>
                    <a:lnTo>
                      <a:pt x="2650855" y="506133"/>
                    </a:lnTo>
                    <a:lnTo>
                      <a:pt x="2650855" y="527155"/>
                    </a:lnTo>
                    <a:lnTo>
                      <a:pt x="2647267" y="527155"/>
                    </a:lnTo>
                    <a:lnTo>
                      <a:pt x="2627377" y="643674"/>
                    </a:lnTo>
                    <a:cubicBezTo>
                      <a:pt x="2578555" y="785270"/>
                      <a:pt x="2456499" y="920512"/>
                      <a:pt x="2261208" y="1030332"/>
                    </a:cubicBezTo>
                    <a:cubicBezTo>
                      <a:pt x="1744051" y="1323185"/>
                      <a:pt x="905026" y="1323185"/>
                      <a:pt x="387869" y="1030332"/>
                    </a:cubicBezTo>
                    <a:cubicBezTo>
                      <a:pt x="193935" y="920512"/>
                      <a:pt x="72726" y="785270"/>
                      <a:pt x="24242" y="643674"/>
                    </a:cubicBezTo>
                    <a:lnTo>
                      <a:pt x="4491" y="527155"/>
                    </a:lnTo>
                    <a:lnTo>
                      <a:pt x="512" y="527155"/>
                    </a:lnTo>
                    <a:lnTo>
                      <a:pt x="512" y="503683"/>
                    </a:lnTo>
                    <a:lnTo>
                      <a:pt x="0" y="500665"/>
                    </a:lnTo>
                    <a:lnTo>
                      <a:pt x="512" y="497646"/>
                    </a:lnTo>
                    <a:close/>
                    <a:moveTo>
                      <a:pt x="512" y="0"/>
                    </a:moveTo>
                    <a:lnTo>
                      <a:pt x="672" y="0"/>
                    </a:lnTo>
                    <a:lnTo>
                      <a:pt x="512" y="1890"/>
                    </a:lnTo>
                    <a:close/>
                  </a:path>
                </a:pathLst>
              </a:custGeom>
              <a:solidFill>
                <a:schemeClr val="tx1">
                  <a:lumMod val="85000"/>
                  <a:lumOff val="15000"/>
                  <a:alpha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6" name="Group 15">
              <a:extLst>
                <a:ext uri="{FF2B5EF4-FFF2-40B4-BE49-F238E27FC236}">
                  <a16:creationId xmlns:a16="http://schemas.microsoft.com/office/drawing/2014/main" id="{F458A081-6C82-48AC-A0E3-7B0F0232611D}"/>
                </a:ext>
              </a:extLst>
            </p:cNvPr>
            <p:cNvGrpSpPr/>
            <p:nvPr/>
          </p:nvGrpSpPr>
          <p:grpSpPr>
            <a:xfrm>
              <a:off x="8593588" y="2027848"/>
              <a:ext cx="1636175" cy="1420872"/>
              <a:chOff x="8283671" y="1939937"/>
              <a:chExt cx="1636175" cy="1420872"/>
            </a:xfrm>
          </p:grpSpPr>
          <p:sp>
            <p:nvSpPr>
              <p:cNvPr id="17" name="Freeform: Shape 16">
                <a:extLst>
                  <a:ext uri="{FF2B5EF4-FFF2-40B4-BE49-F238E27FC236}">
                    <a16:creationId xmlns:a16="http://schemas.microsoft.com/office/drawing/2014/main" id="{CA77C735-9C88-4C71-B17A-9BF50B33DE3F}"/>
                  </a:ext>
                </a:extLst>
              </p:cNvPr>
              <p:cNvSpPr>
                <a:spLocks/>
              </p:cNvSpPr>
              <p:nvPr/>
            </p:nvSpPr>
            <p:spPr bwMode="auto">
              <a:xfrm>
                <a:off x="8283671" y="1939937"/>
                <a:ext cx="1636175" cy="1420871"/>
              </a:xfrm>
              <a:custGeom>
                <a:avLst/>
                <a:gdLst>
                  <a:gd name="connsiteX0" fmla="*/ 818276 w 1636175"/>
                  <a:gd name="connsiteY0" fmla="*/ 0 h 1420871"/>
                  <a:gd name="connsiteX1" fmla="*/ 1397715 w 1636175"/>
                  <a:gd name="connsiteY1" fmla="*/ 135526 h 1420871"/>
                  <a:gd name="connsiteX2" fmla="*/ 1636175 w 1636175"/>
                  <a:gd name="connsiteY2" fmla="*/ 462143 h 1420871"/>
                  <a:gd name="connsiteX3" fmla="*/ 1632576 w 1636175"/>
                  <a:gd name="connsiteY3" fmla="*/ 483366 h 1420871"/>
                  <a:gd name="connsiteX4" fmla="*/ 1632576 w 1636175"/>
                  <a:gd name="connsiteY4" fmla="*/ 543415 h 1420871"/>
                  <a:gd name="connsiteX5" fmla="*/ 1632576 w 1636175"/>
                  <a:gd name="connsiteY5" fmla="*/ 948791 h 1420871"/>
                  <a:gd name="connsiteX6" fmla="*/ 1632576 w 1636175"/>
                  <a:gd name="connsiteY6" fmla="*/ 970496 h 1420871"/>
                  <a:gd name="connsiteX7" fmla="*/ 1632576 w 1636175"/>
                  <a:gd name="connsiteY7" fmla="*/ 984966 h 1420871"/>
                  <a:gd name="connsiteX8" fmla="*/ 1394059 w 1636175"/>
                  <a:gd name="connsiteY8" fmla="*/ 1285216 h 1420871"/>
                  <a:gd name="connsiteX9" fmla="*/ 241228 w 1636175"/>
                  <a:gd name="connsiteY9" fmla="*/ 1285216 h 1420871"/>
                  <a:gd name="connsiteX10" fmla="*/ 2711 w 1636175"/>
                  <a:gd name="connsiteY10" fmla="*/ 984966 h 1420871"/>
                  <a:gd name="connsiteX11" fmla="*/ 2711 w 1636175"/>
                  <a:gd name="connsiteY11" fmla="*/ 934321 h 1420871"/>
                  <a:gd name="connsiteX12" fmla="*/ 2711 w 1636175"/>
                  <a:gd name="connsiteY12" fmla="*/ 456814 h 1420871"/>
                  <a:gd name="connsiteX13" fmla="*/ 3988 w 1636175"/>
                  <a:gd name="connsiteY13" fmla="*/ 456814 h 1420871"/>
                  <a:gd name="connsiteX14" fmla="*/ 17990 w 1636175"/>
                  <a:gd name="connsiteY14" fmla="*/ 374072 h 1420871"/>
                  <a:gd name="connsiteX15" fmla="*/ 241546 w 1636175"/>
                  <a:gd name="connsiteY15" fmla="*/ 135526 h 1420871"/>
                  <a:gd name="connsiteX16" fmla="*/ 818276 w 1636175"/>
                  <a:gd name="connsiteY16" fmla="*/ 0 h 142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36175" h="1420871">
                    <a:moveTo>
                      <a:pt x="818276" y="0"/>
                    </a:moveTo>
                    <a:cubicBezTo>
                      <a:pt x="1027380" y="0"/>
                      <a:pt x="1236935" y="45175"/>
                      <a:pt x="1397715" y="135526"/>
                    </a:cubicBezTo>
                    <a:cubicBezTo>
                      <a:pt x="1556688" y="225876"/>
                      <a:pt x="1636175" y="344235"/>
                      <a:pt x="1636175" y="462143"/>
                    </a:cubicBezTo>
                    <a:lnTo>
                      <a:pt x="1632576" y="483366"/>
                    </a:lnTo>
                    <a:lnTo>
                      <a:pt x="1632576" y="543415"/>
                    </a:lnTo>
                    <a:cubicBezTo>
                      <a:pt x="1632576" y="948791"/>
                      <a:pt x="1632576" y="948791"/>
                      <a:pt x="1632576" y="948791"/>
                    </a:cubicBezTo>
                    <a:cubicBezTo>
                      <a:pt x="1636190" y="956026"/>
                      <a:pt x="1636190" y="963261"/>
                      <a:pt x="1632576" y="970496"/>
                    </a:cubicBezTo>
                    <a:cubicBezTo>
                      <a:pt x="1632576" y="984966"/>
                      <a:pt x="1632576" y="984966"/>
                      <a:pt x="1632576" y="984966"/>
                    </a:cubicBezTo>
                    <a:cubicBezTo>
                      <a:pt x="1621735" y="1093490"/>
                      <a:pt x="1542229" y="1202014"/>
                      <a:pt x="1394059" y="1285216"/>
                    </a:cubicBezTo>
                    <a:cubicBezTo>
                      <a:pt x="1076037" y="1466090"/>
                      <a:pt x="559250" y="1466090"/>
                      <a:pt x="241228" y="1285216"/>
                    </a:cubicBezTo>
                    <a:cubicBezTo>
                      <a:pt x="93058" y="1202014"/>
                      <a:pt x="13553" y="1093490"/>
                      <a:pt x="2711" y="984966"/>
                    </a:cubicBezTo>
                    <a:cubicBezTo>
                      <a:pt x="-903" y="966878"/>
                      <a:pt x="-903" y="952408"/>
                      <a:pt x="2711" y="934321"/>
                    </a:cubicBezTo>
                    <a:lnTo>
                      <a:pt x="2711" y="456814"/>
                    </a:lnTo>
                    <a:lnTo>
                      <a:pt x="3988" y="456814"/>
                    </a:lnTo>
                    <a:lnTo>
                      <a:pt x="17990" y="374072"/>
                    </a:lnTo>
                    <a:cubicBezTo>
                      <a:pt x="47798" y="286806"/>
                      <a:pt x="122317" y="203289"/>
                      <a:pt x="241546" y="135526"/>
                    </a:cubicBezTo>
                    <a:cubicBezTo>
                      <a:pt x="400520" y="45175"/>
                      <a:pt x="609172" y="0"/>
                      <a:pt x="818276" y="0"/>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id="{42B3E39D-A20A-4197-AC4C-4C931125F1E2}"/>
                  </a:ext>
                </a:extLst>
              </p:cNvPr>
              <p:cNvSpPr>
                <a:spLocks/>
              </p:cNvSpPr>
              <p:nvPr/>
            </p:nvSpPr>
            <p:spPr bwMode="auto">
              <a:xfrm>
                <a:off x="8283671" y="2396752"/>
                <a:ext cx="1635286" cy="964057"/>
              </a:xfrm>
              <a:custGeom>
                <a:avLst/>
                <a:gdLst>
                  <a:gd name="connsiteX0" fmla="*/ 2711 w 1635286"/>
                  <a:gd name="connsiteY0" fmla="*/ 0 h 964057"/>
                  <a:gd name="connsiteX1" fmla="*/ 3988 w 1635286"/>
                  <a:gd name="connsiteY1" fmla="*/ 0 h 964057"/>
                  <a:gd name="connsiteX2" fmla="*/ 3087 w 1635286"/>
                  <a:gd name="connsiteY2" fmla="*/ 5329 h 964057"/>
                  <a:gd name="connsiteX3" fmla="*/ 241546 w 1635286"/>
                  <a:gd name="connsiteY3" fmla="*/ 329235 h 964057"/>
                  <a:gd name="connsiteX4" fmla="*/ 1397715 w 1635286"/>
                  <a:gd name="connsiteY4" fmla="*/ 329235 h 964057"/>
                  <a:gd name="connsiteX5" fmla="*/ 1621271 w 1635286"/>
                  <a:gd name="connsiteY5" fmla="*/ 93230 h 964057"/>
                  <a:gd name="connsiteX6" fmla="*/ 1632576 w 1635286"/>
                  <a:gd name="connsiteY6" fmla="*/ 26552 h 964057"/>
                  <a:gd name="connsiteX7" fmla="*/ 1632576 w 1635286"/>
                  <a:gd name="connsiteY7" fmla="*/ 86601 h 964057"/>
                  <a:gd name="connsiteX8" fmla="*/ 1632576 w 1635286"/>
                  <a:gd name="connsiteY8" fmla="*/ 491977 h 964057"/>
                  <a:gd name="connsiteX9" fmla="*/ 1632576 w 1635286"/>
                  <a:gd name="connsiteY9" fmla="*/ 513682 h 964057"/>
                  <a:gd name="connsiteX10" fmla="*/ 1632576 w 1635286"/>
                  <a:gd name="connsiteY10" fmla="*/ 528152 h 964057"/>
                  <a:gd name="connsiteX11" fmla="*/ 1394059 w 1635286"/>
                  <a:gd name="connsiteY11" fmla="*/ 828402 h 964057"/>
                  <a:gd name="connsiteX12" fmla="*/ 241228 w 1635286"/>
                  <a:gd name="connsiteY12" fmla="*/ 828402 h 964057"/>
                  <a:gd name="connsiteX13" fmla="*/ 2711 w 1635286"/>
                  <a:gd name="connsiteY13" fmla="*/ 528152 h 964057"/>
                  <a:gd name="connsiteX14" fmla="*/ 2711 w 1635286"/>
                  <a:gd name="connsiteY14" fmla="*/ 477507 h 96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5286" h="964057">
                    <a:moveTo>
                      <a:pt x="2711" y="0"/>
                    </a:moveTo>
                    <a:lnTo>
                      <a:pt x="3988" y="0"/>
                    </a:lnTo>
                    <a:lnTo>
                      <a:pt x="3087" y="5329"/>
                    </a:lnTo>
                    <a:cubicBezTo>
                      <a:pt x="3087" y="123236"/>
                      <a:pt x="82573" y="240692"/>
                      <a:pt x="241546" y="329235"/>
                    </a:cubicBezTo>
                    <a:cubicBezTo>
                      <a:pt x="559493" y="509936"/>
                      <a:pt x="1076156" y="509936"/>
                      <a:pt x="1397715" y="329235"/>
                    </a:cubicBezTo>
                    <a:cubicBezTo>
                      <a:pt x="1516945" y="262828"/>
                      <a:pt x="1591463" y="180157"/>
                      <a:pt x="1621271" y="93230"/>
                    </a:cubicBezTo>
                    <a:lnTo>
                      <a:pt x="1632576" y="26552"/>
                    </a:lnTo>
                    <a:lnTo>
                      <a:pt x="1632576" y="86601"/>
                    </a:lnTo>
                    <a:cubicBezTo>
                      <a:pt x="1632576" y="491977"/>
                      <a:pt x="1632576" y="491977"/>
                      <a:pt x="1632576" y="491977"/>
                    </a:cubicBezTo>
                    <a:cubicBezTo>
                      <a:pt x="1636190" y="499212"/>
                      <a:pt x="1636190" y="506447"/>
                      <a:pt x="1632576" y="513682"/>
                    </a:cubicBezTo>
                    <a:cubicBezTo>
                      <a:pt x="1632576" y="528152"/>
                      <a:pt x="1632576" y="528152"/>
                      <a:pt x="1632576" y="528152"/>
                    </a:cubicBezTo>
                    <a:cubicBezTo>
                      <a:pt x="1621735" y="636676"/>
                      <a:pt x="1542229" y="745200"/>
                      <a:pt x="1394059" y="828402"/>
                    </a:cubicBezTo>
                    <a:cubicBezTo>
                      <a:pt x="1076037" y="1009276"/>
                      <a:pt x="559250" y="1009276"/>
                      <a:pt x="241228" y="828402"/>
                    </a:cubicBezTo>
                    <a:cubicBezTo>
                      <a:pt x="93058" y="745200"/>
                      <a:pt x="13553" y="636676"/>
                      <a:pt x="2711" y="528152"/>
                    </a:cubicBezTo>
                    <a:cubicBezTo>
                      <a:pt x="-903" y="510064"/>
                      <a:pt x="-903" y="495594"/>
                      <a:pt x="2711" y="477507"/>
                    </a:cubicBezTo>
                    <a:close/>
                  </a:path>
                </a:pathLst>
              </a:custGeom>
              <a:solidFill>
                <a:schemeClr val="tx1">
                  <a:lumMod val="85000"/>
                  <a:lumOff val="15000"/>
                  <a:alpha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sp>
        <p:nvSpPr>
          <p:cNvPr id="33" name="Shape">
            <a:extLst>
              <a:ext uri="{FF2B5EF4-FFF2-40B4-BE49-F238E27FC236}">
                <a16:creationId xmlns:a16="http://schemas.microsoft.com/office/drawing/2014/main" id="{5B450238-EB86-4CA2-A445-CF9FB444F2C0}"/>
              </a:ext>
            </a:extLst>
          </p:cNvPr>
          <p:cNvSpPr>
            <a:spLocks noChangeAspect="1"/>
          </p:cNvSpPr>
          <p:nvPr/>
        </p:nvSpPr>
        <p:spPr>
          <a:xfrm>
            <a:off x="1232045" y="4670064"/>
            <a:ext cx="734815" cy="734813"/>
          </a:xfrm>
          <a:prstGeom prst="ellipse">
            <a:avLst/>
          </a:prstGeom>
          <a:solidFill>
            <a:schemeClr val="accent2"/>
          </a:solidFill>
          <a:ln w="381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0" name="TextBox 19">
            <a:extLst>
              <a:ext uri="{FF2B5EF4-FFF2-40B4-BE49-F238E27FC236}">
                <a16:creationId xmlns:a16="http://schemas.microsoft.com/office/drawing/2014/main" id="{85357575-27EF-45D4-A2BB-45BA1EE1EBEB}"/>
              </a:ext>
            </a:extLst>
          </p:cNvPr>
          <p:cNvSpPr txBox="1"/>
          <p:nvPr/>
        </p:nvSpPr>
        <p:spPr>
          <a:xfrm>
            <a:off x="2235592" y="4933919"/>
            <a:ext cx="424573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a:t>suscipit eros iste metus auctor id dapibus quam aliquam as pretium viverra ornareis present suscipit eros iste metus auctor id dapibus quam aliquam</a:t>
            </a:r>
            <a:endParaRPr lang="en-ID" sz="1000"/>
          </a:p>
        </p:txBody>
      </p:sp>
      <p:sp>
        <p:nvSpPr>
          <p:cNvPr id="21" name="RightSub">
            <a:extLst>
              <a:ext uri="{FF2B5EF4-FFF2-40B4-BE49-F238E27FC236}">
                <a16:creationId xmlns:a16="http://schemas.microsoft.com/office/drawing/2014/main" id="{43554823-DF96-452E-ABB9-4D5BBDEB17A9}"/>
              </a:ext>
            </a:extLst>
          </p:cNvPr>
          <p:cNvSpPr txBox="1"/>
          <p:nvPr/>
        </p:nvSpPr>
        <p:spPr>
          <a:xfrm>
            <a:off x="2235592" y="4600214"/>
            <a:ext cx="926536" cy="28725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a:t>Description</a:t>
            </a:r>
          </a:p>
        </p:txBody>
      </p:sp>
      <p:sp>
        <p:nvSpPr>
          <p:cNvPr id="32" name="Shape">
            <a:extLst>
              <a:ext uri="{FF2B5EF4-FFF2-40B4-BE49-F238E27FC236}">
                <a16:creationId xmlns:a16="http://schemas.microsoft.com/office/drawing/2014/main" id="{384A6388-8DBC-4FB6-BAE9-AFE68FAA9534}"/>
              </a:ext>
            </a:extLst>
          </p:cNvPr>
          <p:cNvSpPr>
            <a:spLocks noChangeAspect="1"/>
          </p:cNvSpPr>
          <p:nvPr/>
        </p:nvSpPr>
        <p:spPr>
          <a:xfrm>
            <a:off x="1232045" y="3437010"/>
            <a:ext cx="734815" cy="734813"/>
          </a:xfrm>
          <a:prstGeom prst="ellipse">
            <a:avLst/>
          </a:prstGeom>
          <a:gradFill>
            <a:gsLst>
              <a:gs pos="0">
                <a:schemeClr val="accent1"/>
              </a:gs>
              <a:gs pos="100000">
                <a:schemeClr val="accent2"/>
              </a:gs>
            </a:gsLst>
            <a:lin ang="3600000" scaled="0"/>
          </a:gradFill>
          <a:ln w="381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3" name="TextBox 22">
            <a:extLst>
              <a:ext uri="{FF2B5EF4-FFF2-40B4-BE49-F238E27FC236}">
                <a16:creationId xmlns:a16="http://schemas.microsoft.com/office/drawing/2014/main" id="{8654829A-6240-4D35-A638-6A8A218B5D10}"/>
              </a:ext>
            </a:extLst>
          </p:cNvPr>
          <p:cNvSpPr txBox="1"/>
          <p:nvPr/>
        </p:nvSpPr>
        <p:spPr>
          <a:xfrm>
            <a:off x="2235592" y="3700865"/>
            <a:ext cx="424573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a:t>suscipit eros iste metus auctor id dapibus quam aliquam as pretium viverra ornareis present suscipit eros iste metus auctor id dapibus quam aliquam</a:t>
            </a:r>
            <a:endParaRPr lang="en-ID" sz="1000"/>
          </a:p>
        </p:txBody>
      </p:sp>
      <p:sp>
        <p:nvSpPr>
          <p:cNvPr id="24" name="RightSub">
            <a:extLst>
              <a:ext uri="{FF2B5EF4-FFF2-40B4-BE49-F238E27FC236}">
                <a16:creationId xmlns:a16="http://schemas.microsoft.com/office/drawing/2014/main" id="{DBD7FF9C-1BE0-4ED4-9841-B3B53D2EA982}"/>
              </a:ext>
            </a:extLst>
          </p:cNvPr>
          <p:cNvSpPr txBox="1"/>
          <p:nvPr/>
        </p:nvSpPr>
        <p:spPr>
          <a:xfrm>
            <a:off x="2235592" y="3367160"/>
            <a:ext cx="926536" cy="28725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a:t>Description</a:t>
            </a:r>
          </a:p>
        </p:txBody>
      </p:sp>
      <p:sp>
        <p:nvSpPr>
          <p:cNvPr id="31" name="Shape">
            <a:extLst>
              <a:ext uri="{FF2B5EF4-FFF2-40B4-BE49-F238E27FC236}">
                <a16:creationId xmlns:a16="http://schemas.microsoft.com/office/drawing/2014/main" id="{B1A7FB3F-6548-4607-96C7-63F16BC164B4}"/>
              </a:ext>
            </a:extLst>
          </p:cNvPr>
          <p:cNvSpPr>
            <a:spLocks noChangeAspect="1"/>
          </p:cNvSpPr>
          <p:nvPr/>
        </p:nvSpPr>
        <p:spPr>
          <a:xfrm>
            <a:off x="1232045" y="2203956"/>
            <a:ext cx="734815" cy="734813"/>
          </a:xfrm>
          <a:prstGeom prst="ellipse">
            <a:avLst/>
          </a:prstGeom>
          <a:solidFill>
            <a:schemeClr val="bg1">
              <a:lumMod val="75000"/>
            </a:schemeClr>
          </a:solidFill>
          <a:ln w="381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6" name="TextBox 25">
            <a:extLst>
              <a:ext uri="{FF2B5EF4-FFF2-40B4-BE49-F238E27FC236}">
                <a16:creationId xmlns:a16="http://schemas.microsoft.com/office/drawing/2014/main" id="{1BD85279-D666-453F-A99E-3C3671CA9CAB}"/>
              </a:ext>
            </a:extLst>
          </p:cNvPr>
          <p:cNvSpPr txBox="1"/>
          <p:nvPr/>
        </p:nvSpPr>
        <p:spPr>
          <a:xfrm>
            <a:off x="2235592" y="2467811"/>
            <a:ext cx="424573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a:t>suscipit eros iste metus auctor id dapibus quam aliquam as pretium viverra ornareis present suscipit eros iste metus auctor id dapibus quam aliquam</a:t>
            </a:r>
            <a:endParaRPr lang="en-ID" sz="1000"/>
          </a:p>
        </p:txBody>
      </p:sp>
      <p:sp>
        <p:nvSpPr>
          <p:cNvPr id="27" name="RightSub">
            <a:extLst>
              <a:ext uri="{FF2B5EF4-FFF2-40B4-BE49-F238E27FC236}">
                <a16:creationId xmlns:a16="http://schemas.microsoft.com/office/drawing/2014/main" id="{2D02780A-8324-4F88-95FB-720159C9746E}"/>
              </a:ext>
            </a:extLst>
          </p:cNvPr>
          <p:cNvSpPr txBox="1"/>
          <p:nvPr/>
        </p:nvSpPr>
        <p:spPr>
          <a:xfrm>
            <a:off x="2235592" y="2134106"/>
            <a:ext cx="926536" cy="28725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a:t>Description</a:t>
            </a:r>
          </a:p>
        </p:txBody>
      </p:sp>
      <p:sp>
        <p:nvSpPr>
          <p:cNvPr id="41" name="Shape">
            <a:extLst>
              <a:ext uri="{FF2B5EF4-FFF2-40B4-BE49-F238E27FC236}">
                <a16:creationId xmlns:a16="http://schemas.microsoft.com/office/drawing/2014/main" id="{ECC31321-08D1-4DF8-95BF-DE087778B445}"/>
              </a:ext>
            </a:extLst>
          </p:cNvPr>
          <p:cNvSpPr>
            <a:spLocks noChangeAspect="1"/>
          </p:cNvSpPr>
          <p:nvPr/>
        </p:nvSpPr>
        <p:spPr>
          <a:xfrm>
            <a:off x="1457680" y="4895699"/>
            <a:ext cx="283546" cy="283545"/>
          </a:xfrm>
          <a:custGeom>
            <a:avLst/>
            <a:gdLst>
              <a:gd name="connsiteX0" fmla="*/ 486001 w 486001"/>
              <a:gd name="connsiteY0" fmla="*/ 224016 h 486000"/>
              <a:gd name="connsiteX1" fmla="*/ 447461 w 486001"/>
              <a:gd name="connsiteY1" fmla="*/ 345149 h 486000"/>
              <a:gd name="connsiteX2" fmla="*/ 421028 w 486001"/>
              <a:gd name="connsiteY2" fmla="*/ 349846 h 486000"/>
              <a:gd name="connsiteX3" fmla="*/ 416330 w 486001"/>
              <a:gd name="connsiteY3" fmla="*/ 323413 h 486000"/>
              <a:gd name="connsiteX4" fmla="*/ 448032 w 486001"/>
              <a:gd name="connsiteY4" fmla="*/ 224016 h 486000"/>
              <a:gd name="connsiteX5" fmla="*/ 243001 w 486001"/>
              <a:gd name="connsiteY5" fmla="*/ 37969 h 486000"/>
              <a:gd name="connsiteX6" fmla="*/ 37970 w 486001"/>
              <a:gd name="connsiteY6" fmla="*/ 224016 h 486000"/>
              <a:gd name="connsiteX7" fmla="*/ 80729 w 486001"/>
              <a:gd name="connsiteY7" fmla="*/ 337707 h 486000"/>
              <a:gd name="connsiteX8" fmla="*/ 83881 w 486001"/>
              <a:gd name="connsiteY8" fmla="*/ 357136 h 486000"/>
              <a:gd name="connsiteX9" fmla="*/ 54110 w 486001"/>
              <a:gd name="connsiteY9" fmla="*/ 430786 h 486000"/>
              <a:gd name="connsiteX10" fmla="*/ 140816 w 486001"/>
              <a:gd name="connsiteY10" fmla="*/ 392561 h 486000"/>
              <a:gd name="connsiteX11" fmla="*/ 155921 w 486001"/>
              <a:gd name="connsiteY11" fmla="*/ 392472 h 486000"/>
              <a:gd name="connsiteX12" fmla="*/ 243001 w 486001"/>
              <a:gd name="connsiteY12" fmla="*/ 410063 h 486000"/>
              <a:gd name="connsiteX13" fmla="*/ 342940 w 486001"/>
              <a:gd name="connsiteY13" fmla="*/ 386491 h 486000"/>
              <a:gd name="connsiteX14" fmla="*/ 368465 w 486001"/>
              <a:gd name="connsiteY14" fmla="*/ 394819 h 486000"/>
              <a:gd name="connsiteX15" fmla="*/ 360133 w 486001"/>
              <a:gd name="connsiteY15" fmla="*/ 420344 h 486000"/>
              <a:gd name="connsiteX16" fmla="*/ 243001 w 486001"/>
              <a:gd name="connsiteY16" fmla="*/ 448031 h 486000"/>
              <a:gd name="connsiteX17" fmla="*/ 148769 w 486001"/>
              <a:gd name="connsiteY17" fmla="*/ 430552 h 486000"/>
              <a:gd name="connsiteX18" fmla="*/ 26646 w 486001"/>
              <a:gd name="connsiteY18" fmla="*/ 484387 h 486000"/>
              <a:gd name="connsiteX19" fmla="*/ 18989 w 486001"/>
              <a:gd name="connsiteY19" fmla="*/ 486000 h 486000"/>
              <a:gd name="connsiteX20" fmla="*/ 5771 w 486001"/>
              <a:gd name="connsiteY20" fmla="*/ 480646 h 486000"/>
              <a:gd name="connsiteX21" fmla="*/ 1384 w 486001"/>
              <a:gd name="connsiteY21" fmla="*/ 459900 h 486000"/>
              <a:gd name="connsiteX22" fmla="*/ 44492 w 486001"/>
              <a:gd name="connsiteY22" fmla="*/ 353273 h 486000"/>
              <a:gd name="connsiteX23" fmla="*/ 1 w 486001"/>
              <a:gd name="connsiteY23" fmla="*/ 224016 h 486000"/>
              <a:gd name="connsiteX24" fmla="*/ 71782 w 486001"/>
              <a:gd name="connsiteY24" fmla="*/ 65033 h 486000"/>
              <a:gd name="connsiteX25" fmla="*/ 243001 w 486001"/>
              <a:gd name="connsiteY25" fmla="*/ 0 h 486000"/>
              <a:gd name="connsiteX26" fmla="*/ 414224 w 486001"/>
              <a:gd name="connsiteY26" fmla="*/ 65033 h 486000"/>
              <a:gd name="connsiteX27" fmla="*/ 486001 w 486001"/>
              <a:gd name="connsiteY27" fmla="*/ 224016 h 486000"/>
              <a:gd name="connsiteX28" fmla="*/ 343073 w 486001"/>
              <a:gd name="connsiteY28" fmla="*/ 122994 h 486000"/>
              <a:gd name="connsiteX29" fmla="*/ 343073 w 486001"/>
              <a:gd name="connsiteY29" fmla="*/ 203537 h 486000"/>
              <a:gd name="connsiteX30" fmla="*/ 239067 w 486001"/>
              <a:gd name="connsiteY30" fmla="*/ 307350 h 486000"/>
              <a:gd name="connsiteX31" fmla="*/ 230721 w 486001"/>
              <a:gd name="connsiteY31" fmla="*/ 312208 h 486000"/>
              <a:gd name="connsiteX32" fmla="*/ 154097 w 486001"/>
              <a:gd name="connsiteY32" fmla="*/ 333435 h 486000"/>
              <a:gd name="connsiteX33" fmla="*/ 149029 w 486001"/>
              <a:gd name="connsiteY33" fmla="*/ 334125 h 486000"/>
              <a:gd name="connsiteX34" fmla="*/ 135439 w 486001"/>
              <a:gd name="connsiteY34" fmla="*/ 328396 h 486000"/>
              <a:gd name="connsiteX35" fmla="*/ 130864 w 486001"/>
              <a:gd name="connsiteY35" fmla="*/ 309623 h 486000"/>
              <a:gd name="connsiteX36" fmla="*/ 153563 w 486001"/>
              <a:gd name="connsiteY36" fmla="*/ 234895 h 486000"/>
              <a:gd name="connsiteX37" fmla="*/ 158321 w 486001"/>
              <a:gd name="connsiteY37" fmla="*/ 226975 h 486000"/>
              <a:gd name="connsiteX38" fmla="*/ 262545 w 486001"/>
              <a:gd name="connsiteY38" fmla="*/ 122979 h 486000"/>
              <a:gd name="connsiteX39" fmla="*/ 343073 w 486001"/>
              <a:gd name="connsiteY39" fmla="*/ 122994 h 486000"/>
              <a:gd name="connsiteX40" fmla="*/ 285686 w 486001"/>
              <a:gd name="connsiteY40" fmla="*/ 207171 h 486000"/>
              <a:gd name="connsiteX41" fmla="*/ 258834 w 486001"/>
              <a:gd name="connsiteY41" fmla="*/ 180318 h 486000"/>
              <a:gd name="connsiteX42" fmla="*/ 188510 w 486001"/>
              <a:gd name="connsiteY42" fmla="*/ 250490 h 486000"/>
              <a:gd name="connsiteX43" fmla="*/ 177227 w 486001"/>
              <a:gd name="connsiteY43" fmla="*/ 287628 h 486000"/>
              <a:gd name="connsiteX44" fmla="*/ 215774 w 486001"/>
              <a:gd name="connsiteY44" fmla="*/ 276949 h 486000"/>
              <a:gd name="connsiteX45" fmla="*/ 316225 w 486001"/>
              <a:gd name="connsiteY45" fmla="*/ 149843 h 486000"/>
              <a:gd name="connsiteX46" fmla="*/ 289379 w 486001"/>
              <a:gd name="connsiteY46" fmla="*/ 149843 h 486000"/>
              <a:gd name="connsiteX47" fmla="*/ 285712 w 486001"/>
              <a:gd name="connsiteY47" fmla="*/ 153499 h 486000"/>
              <a:gd name="connsiteX48" fmla="*/ 312561 w 486001"/>
              <a:gd name="connsiteY48" fmla="*/ 180348 h 486000"/>
              <a:gd name="connsiteX49" fmla="*/ 316239 w 486001"/>
              <a:gd name="connsiteY49" fmla="*/ 176677 h 486000"/>
              <a:gd name="connsiteX50" fmla="*/ 316225 w 486001"/>
              <a:gd name="connsiteY50" fmla="*/ 149843 h 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86001" h="486000">
                <a:moveTo>
                  <a:pt x="486001" y="224016"/>
                </a:moveTo>
                <a:cubicBezTo>
                  <a:pt x="486001" y="267157"/>
                  <a:pt x="472675" y="309045"/>
                  <a:pt x="447461" y="345149"/>
                </a:cubicBezTo>
                <a:cubicBezTo>
                  <a:pt x="441458" y="353747"/>
                  <a:pt x="429627" y="355850"/>
                  <a:pt x="421028" y="349846"/>
                </a:cubicBezTo>
                <a:cubicBezTo>
                  <a:pt x="412429" y="343843"/>
                  <a:pt x="410327" y="332008"/>
                  <a:pt x="416330" y="323413"/>
                </a:cubicBezTo>
                <a:cubicBezTo>
                  <a:pt x="437072" y="293713"/>
                  <a:pt x="448032" y="259341"/>
                  <a:pt x="448032" y="224016"/>
                </a:cubicBezTo>
                <a:cubicBezTo>
                  <a:pt x="448032" y="121430"/>
                  <a:pt x="356055" y="37969"/>
                  <a:pt x="243001" y="37969"/>
                </a:cubicBezTo>
                <a:cubicBezTo>
                  <a:pt x="129948" y="37969"/>
                  <a:pt x="37970" y="121430"/>
                  <a:pt x="37970" y="224016"/>
                </a:cubicBezTo>
                <a:cubicBezTo>
                  <a:pt x="37970" y="265574"/>
                  <a:pt x="52757" y="304888"/>
                  <a:pt x="80729" y="337707"/>
                </a:cubicBezTo>
                <a:cubicBezTo>
                  <a:pt x="85320" y="343087"/>
                  <a:pt x="86532" y="350577"/>
                  <a:pt x="83881" y="357136"/>
                </a:cubicBezTo>
                <a:lnTo>
                  <a:pt x="54110" y="430786"/>
                </a:lnTo>
                <a:lnTo>
                  <a:pt x="140816" y="392561"/>
                </a:lnTo>
                <a:cubicBezTo>
                  <a:pt x="145621" y="390444"/>
                  <a:pt x="151090" y="390411"/>
                  <a:pt x="155921" y="392472"/>
                </a:cubicBezTo>
                <a:cubicBezTo>
                  <a:pt x="183278" y="404145"/>
                  <a:pt x="212574" y="410063"/>
                  <a:pt x="243001" y="410063"/>
                </a:cubicBezTo>
                <a:cubicBezTo>
                  <a:pt x="278022" y="410063"/>
                  <a:pt x="312580" y="401913"/>
                  <a:pt x="342940" y="386491"/>
                </a:cubicBezTo>
                <a:cubicBezTo>
                  <a:pt x="352291" y="381745"/>
                  <a:pt x="363715" y="385472"/>
                  <a:pt x="368465" y="394819"/>
                </a:cubicBezTo>
                <a:cubicBezTo>
                  <a:pt x="373211" y="404171"/>
                  <a:pt x="369481" y="415595"/>
                  <a:pt x="360133" y="420344"/>
                </a:cubicBezTo>
                <a:cubicBezTo>
                  <a:pt x="324471" y="438458"/>
                  <a:pt x="283966" y="448031"/>
                  <a:pt x="243001" y="448031"/>
                </a:cubicBezTo>
                <a:cubicBezTo>
                  <a:pt x="210272" y="448031"/>
                  <a:pt x="178614" y="442154"/>
                  <a:pt x="148769" y="430552"/>
                </a:cubicBezTo>
                <a:lnTo>
                  <a:pt x="26646" y="484387"/>
                </a:lnTo>
                <a:cubicBezTo>
                  <a:pt x="24184" y="485473"/>
                  <a:pt x="21577" y="486000"/>
                  <a:pt x="18989" y="486000"/>
                </a:cubicBezTo>
                <a:cubicBezTo>
                  <a:pt x="14150" y="486000"/>
                  <a:pt x="9390" y="484150"/>
                  <a:pt x="5771" y="480646"/>
                </a:cubicBezTo>
                <a:cubicBezTo>
                  <a:pt x="224" y="475266"/>
                  <a:pt x="-1512" y="467064"/>
                  <a:pt x="1384" y="459900"/>
                </a:cubicBezTo>
                <a:lnTo>
                  <a:pt x="44492" y="353273"/>
                </a:lnTo>
                <a:cubicBezTo>
                  <a:pt x="15344" y="315382"/>
                  <a:pt x="1" y="270932"/>
                  <a:pt x="1" y="224016"/>
                </a:cubicBezTo>
                <a:cubicBezTo>
                  <a:pt x="1" y="163859"/>
                  <a:pt x="25493" y="107399"/>
                  <a:pt x="71782" y="65033"/>
                </a:cubicBezTo>
                <a:cubicBezTo>
                  <a:pt x="117600" y="23096"/>
                  <a:pt x="178410" y="0"/>
                  <a:pt x="243001" y="0"/>
                </a:cubicBezTo>
                <a:cubicBezTo>
                  <a:pt x="307596" y="0"/>
                  <a:pt x="368402" y="23096"/>
                  <a:pt x="414224" y="65033"/>
                </a:cubicBezTo>
                <a:cubicBezTo>
                  <a:pt x="460509" y="107399"/>
                  <a:pt x="486001" y="163859"/>
                  <a:pt x="486001" y="224016"/>
                </a:cubicBezTo>
                <a:close/>
                <a:moveTo>
                  <a:pt x="343073" y="122994"/>
                </a:moveTo>
                <a:cubicBezTo>
                  <a:pt x="365280" y="145201"/>
                  <a:pt x="365280" y="181330"/>
                  <a:pt x="343073" y="203537"/>
                </a:cubicBezTo>
                <a:lnTo>
                  <a:pt x="239067" y="307350"/>
                </a:lnTo>
                <a:cubicBezTo>
                  <a:pt x="236750" y="309664"/>
                  <a:pt x="233876" y="311336"/>
                  <a:pt x="230721" y="312208"/>
                </a:cubicBezTo>
                <a:lnTo>
                  <a:pt x="154097" y="333435"/>
                </a:lnTo>
                <a:cubicBezTo>
                  <a:pt x="152425" y="333899"/>
                  <a:pt x="150719" y="334125"/>
                  <a:pt x="149029" y="334125"/>
                </a:cubicBezTo>
                <a:cubicBezTo>
                  <a:pt x="143982" y="334125"/>
                  <a:pt x="139062" y="332112"/>
                  <a:pt x="135439" y="328396"/>
                </a:cubicBezTo>
                <a:cubicBezTo>
                  <a:pt x="130604" y="323443"/>
                  <a:pt x="128854" y="316246"/>
                  <a:pt x="130864" y="309623"/>
                </a:cubicBezTo>
                <a:lnTo>
                  <a:pt x="153563" y="234895"/>
                </a:lnTo>
                <a:cubicBezTo>
                  <a:pt x="154472" y="231906"/>
                  <a:pt x="156107" y="229184"/>
                  <a:pt x="158321" y="226975"/>
                </a:cubicBezTo>
                <a:lnTo>
                  <a:pt x="262545" y="122979"/>
                </a:lnTo>
                <a:cubicBezTo>
                  <a:pt x="284737" y="100788"/>
                  <a:pt x="320871" y="100788"/>
                  <a:pt x="343073" y="122994"/>
                </a:cubicBezTo>
                <a:close/>
                <a:moveTo>
                  <a:pt x="285686" y="207171"/>
                </a:moveTo>
                <a:lnTo>
                  <a:pt x="258834" y="180318"/>
                </a:lnTo>
                <a:lnTo>
                  <a:pt x="188510" y="250490"/>
                </a:lnTo>
                <a:lnTo>
                  <a:pt x="177227" y="287628"/>
                </a:lnTo>
                <a:lnTo>
                  <a:pt x="215774" y="276949"/>
                </a:lnTo>
                <a:close/>
                <a:moveTo>
                  <a:pt x="316225" y="149843"/>
                </a:moveTo>
                <a:cubicBezTo>
                  <a:pt x="308824" y="142438"/>
                  <a:pt x="296780" y="142438"/>
                  <a:pt x="289379" y="149843"/>
                </a:cubicBezTo>
                <a:lnTo>
                  <a:pt x="285712" y="153499"/>
                </a:lnTo>
                <a:lnTo>
                  <a:pt x="312561" y="180348"/>
                </a:lnTo>
                <a:lnTo>
                  <a:pt x="316239" y="176677"/>
                </a:lnTo>
                <a:cubicBezTo>
                  <a:pt x="323629" y="169287"/>
                  <a:pt x="323629" y="157244"/>
                  <a:pt x="316225" y="149843"/>
                </a:cubicBezTo>
                <a:close/>
              </a:path>
            </a:pathLst>
          </a:custGeom>
          <a:solidFill>
            <a:schemeClr val="bg1"/>
          </a:solidFill>
          <a:ln w="949" cap="flat">
            <a:noFill/>
            <a:prstDash val="solid"/>
            <a:miter/>
          </a:ln>
        </p:spPr>
        <p:txBody>
          <a:bodyPr rtlCol="0" anchor="ctr"/>
          <a:lstStyle/>
          <a:p>
            <a:endParaRPr lang="en-ID"/>
          </a:p>
        </p:txBody>
      </p:sp>
      <p:sp>
        <p:nvSpPr>
          <p:cNvPr id="39" name="Shape">
            <a:extLst>
              <a:ext uri="{FF2B5EF4-FFF2-40B4-BE49-F238E27FC236}">
                <a16:creationId xmlns:a16="http://schemas.microsoft.com/office/drawing/2014/main" id="{AE6F611F-1466-45B7-8723-D606AAC72128}"/>
              </a:ext>
            </a:extLst>
          </p:cNvPr>
          <p:cNvSpPr>
            <a:spLocks noChangeAspect="1"/>
          </p:cNvSpPr>
          <p:nvPr/>
        </p:nvSpPr>
        <p:spPr>
          <a:xfrm>
            <a:off x="1457953" y="2429589"/>
            <a:ext cx="283000" cy="283547"/>
          </a:xfrm>
          <a:custGeom>
            <a:avLst/>
            <a:gdLst>
              <a:gd name="connsiteX0" fmla="*/ 179702 w 484577"/>
              <a:gd name="connsiteY0" fmla="*/ 133931 h 485514"/>
              <a:gd name="connsiteX1" fmla="*/ 195913 w 484577"/>
              <a:gd name="connsiteY1" fmla="*/ 169226 h 485514"/>
              <a:gd name="connsiteX2" fmla="*/ 195913 w 484577"/>
              <a:gd name="connsiteY2" fmla="*/ 192681 h 485514"/>
              <a:gd name="connsiteX3" fmla="*/ 224351 w 484577"/>
              <a:gd name="connsiteY3" fmla="*/ 228564 h 485514"/>
              <a:gd name="connsiteX4" fmla="*/ 242289 w 484577"/>
              <a:gd name="connsiteY4" fmla="*/ 246556 h 485514"/>
              <a:gd name="connsiteX5" fmla="*/ 262138 w 484577"/>
              <a:gd name="connsiteY5" fmla="*/ 228520 h 485514"/>
              <a:gd name="connsiteX6" fmla="*/ 290557 w 484577"/>
              <a:gd name="connsiteY6" fmla="*/ 192681 h 485514"/>
              <a:gd name="connsiteX7" fmla="*/ 290557 w 484577"/>
              <a:gd name="connsiteY7" fmla="*/ 169226 h 485514"/>
              <a:gd name="connsiteX8" fmla="*/ 305131 w 484577"/>
              <a:gd name="connsiteY8" fmla="*/ 136587 h 485514"/>
              <a:gd name="connsiteX9" fmla="*/ 328407 w 484577"/>
              <a:gd name="connsiteY9" fmla="*/ 76626 h 485514"/>
              <a:gd name="connsiteX10" fmla="*/ 328415 w 484577"/>
              <a:gd name="connsiteY10" fmla="*/ 76178 h 485514"/>
              <a:gd name="connsiteX11" fmla="*/ 328415 w 484577"/>
              <a:gd name="connsiteY11" fmla="*/ 75671 h 485514"/>
              <a:gd name="connsiteX12" fmla="*/ 328407 w 484577"/>
              <a:gd name="connsiteY12" fmla="*/ 75230 h 485514"/>
              <a:gd name="connsiteX13" fmla="*/ 243124 w 484577"/>
              <a:gd name="connsiteY13" fmla="*/ 0 h 485514"/>
              <a:gd name="connsiteX14" fmla="*/ 183465 w 484577"/>
              <a:gd name="connsiteY14" fmla="*/ 18566 h 485514"/>
              <a:gd name="connsiteX15" fmla="*/ 156166 w 484577"/>
              <a:gd name="connsiteY15" fmla="*/ 75200 h 485514"/>
              <a:gd name="connsiteX16" fmla="*/ 156163 w 484577"/>
              <a:gd name="connsiteY16" fmla="*/ 75671 h 485514"/>
              <a:gd name="connsiteX17" fmla="*/ 156163 w 484577"/>
              <a:gd name="connsiteY17" fmla="*/ 76178 h 485514"/>
              <a:gd name="connsiteX18" fmla="*/ 156170 w 484577"/>
              <a:gd name="connsiteY18" fmla="*/ 76697 h 485514"/>
              <a:gd name="connsiteX19" fmla="*/ 179702 w 484577"/>
              <a:gd name="connsiteY19" fmla="*/ 133931 h 485514"/>
              <a:gd name="connsiteX20" fmla="*/ 252700 w 484577"/>
              <a:gd name="connsiteY20" fmla="*/ 172589 h 485514"/>
              <a:gd name="connsiteX21" fmla="*/ 252700 w 484577"/>
              <a:gd name="connsiteY21" fmla="*/ 191555 h 485514"/>
              <a:gd name="connsiteX22" fmla="*/ 233771 w 484577"/>
              <a:gd name="connsiteY22" fmla="*/ 191555 h 485514"/>
              <a:gd name="connsiteX23" fmla="*/ 233771 w 484577"/>
              <a:gd name="connsiteY23" fmla="*/ 172589 h 485514"/>
              <a:gd name="connsiteX24" fmla="*/ 243124 w 484577"/>
              <a:gd name="connsiteY24" fmla="*/ 37932 h 485514"/>
              <a:gd name="connsiteX25" fmla="*/ 290553 w 484577"/>
              <a:gd name="connsiteY25" fmla="*/ 75923 h 485514"/>
              <a:gd name="connsiteX26" fmla="*/ 274128 w 484577"/>
              <a:gd name="connsiteY26" fmla="*/ 114817 h 485514"/>
              <a:gd name="connsiteX27" fmla="*/ 261543 w 484577"/>
              <a:gd name="connsiteY27" fmla="*/ 134657 h 485514"/>
              <a:gd name="connsiteX28" fmla="*/ 225049 w 484577"/>
              <a:gd name="connsiteY28" fmla="*/ 134657 h 485514"/>
              <a:gd name="connsiteX29" fmla="*/ 210513 w 484577"/>
              <a:gd name="connsiteY29" fmla="*/ 111891 h 485514"/>
              <a:gd name="connsiteX30" fmla="*/ 194020 w 484577"/>
              <a:gd name="connsiteY30" fmla="*/ 75904 h 485514"/>
              <a:gd name="connsiteX31" fmla="*/ 243124 w 484577"/>
              <a:gd name="connsiteY31" fmla="*/ 37932 h 485514"/>
              <a:gd name="connsiteX32" fmla="*/ 428608 w 484577"/>
              <a:gd name="connsiteY32" fmla="*/ 241662 h 485514"/>
              <a:gd name="connsiteX33" fmla="*/ 428597 w 484577"/>
              <a:gd name="connsiteY33" fmla="*/ 241570 h 485514"/>
              <a:gd name="connsiteX34" fmla="*/ 480411 w 484577"/>
              <a:gd name="connsiteY34" fmla="*/ 176871 h 485514"/>
              <a:gd name="connsiteX35" fmla="*/ 483720 w 484577"/>
              <a:gd name="connsiteY35" fmla="*/ 159357 h 485514"/>
              <a:gd name="connsiteX36" fmla="*/ 471061 w 484577"/>
              <a:gd name="connsiteY36" fmla="*/ 146830 h 485514"/>
              <a:gd name="connsiteX37" fmla="*/ 369792 w 484577"/>
              <a:gd name="connsiteY37" fmla="*/ 116544 h 485514"/>
              <a:gd name="connsiteX38" fmla="*/ 346238 w 484577"/>
              <a:gd name="connsiteY38" fmla="*/ 129294 h 485514"/>
              <a:gd name="connsiteX39" fmla="*/ 358963 w 484577"/>
              <a:gd name="connsiteY39" fmla="*/ 152890 h 485514"/>
              <a:gd name="connsiteX40" fmla="*/ 433277 w 484577"/>
              <a:gd name="connsiteY40" fmla="*/ 175115 h 485514"/>
              <a:gd name="connsiteX41" fmla="*/ 389482 w 484577"/>
              <a:gd name="connsiteY41" fmla="*/ 229798 h 485514"/>
              <a:gd name="connsiteX42" fmla="*/ 246189 w 484577"/>
              <a:gd name="connsiteY42" fmla="*/ 270763 h 485514"/>
              <a:gd name="connsiteX43" fmla="*/ 242292 w 484577"/>
              <a:gd name="connsiteY43" fmla="*/ 271352 h 485514"/>
              <a:gd name="connsiteX44" fmla="*/ 238440 w 484577"/>
              <a:gd name="connsiteY44" fmla="*/ 270763 h 485514"/>
              <a:gd name="connsiteX45" fmla="*/ 94836 w 484577"/>
              <a:gd name="connsiteY45" fmla="*/ 229479 h 485514"/>
              <a:gd name="connsiteX46" fmla="*/ 51300 w 484577"/>
              <a:gd name="connsiteY46" fmla="*/ 175115 h 485514"/>
              <a:gd name="connsiteX47" fmla="*/ 125610 w 484577"/>
              <a:gd name="connsiteY47" fmla="*/ 152890 h 485514"/>
              <a:gd name="connsiteX48" fmla="*/ 138336 w 484577"/>
              <a:gd name="connsiteY48" fmla="*/ 129294 h 485514"/>
              <a:gd name="connsiteX49" fmla="*/ 114786 w 484577"/>
              <a:gd name="connsiteY49" fmla="*/ 116544 h 485514"/>
              <a:gd name="connsiteX50" fmla="*/ 13517 w 484577"/>
              <a:gd name="connsiteY50" fmla="*/ 146830 h 485514"/>
              <a:gd name="connsiteX51" fmla="*/ 858 w 484577"/>
              <a:gd name="connsiteY51" fmla="*/ 159357 h 485514"/>
              <a:gd name="connsiteX52" fmla="*/ 4167 w 484577"/>
              <a:gd name="connsiteY52" fmla="*/ 176871 h 485514"/>
              <a:gd name="connsiteX53" fmla="*/ 56432 w 484577"/>
              <a:gd name="connsiteY53" fmla="*/ 242129 h 485514"/>
              <a:gd name="connsiteX54" fmla="*/ 3860 w 484577"/>
              <a:gd name="connsiteY54" fmla="*/ 311414 h 485514"/>
              <a:gd name="connsiteX55" fmla="*/ 873 w 484577"/>
              <a:gd name="connsiteY55" fmla="*/ 328579 h 485514"/>
              <a:gd name="connsiteX56" fmla="*/ 13125 w 484577"/>
              <a:gd name="connsiteY56" fmla="*/ 340944 h 485514"/>
              <a:gd name="connsiteX57" fmla="*/ 56787 w 484577"/>
              <a:gd name="connsiteY57" fmla="*/ 355043 h 485514"/>
              <a:gd name="connsiteX58" fmla="*/ 56787 w 484577"/>
              <a:gd name="connsiteY58" fmla="*/ 380476 h 485514"/>
              <a:gd name="connsiteX59" fmla="*/ 111728 w 484577"/>
              <a:gd name="connsiteY59" fmla="*/ 453428 h 485514"/>
              <a:gd name="connsiteX60" fmla="*/ 205496 w 484577"/>
              <a:gd name="connsiteY60" fmla="*/ 480232 h 485514"/>
              <a:gd name="connsiteX61" fmla="*/ 243143 w 484577"/>
              <a:gd name="connsiteY61" fmla="*/ 485514 h 485514"/>
              <a:gd name="connsiteX62" fmla="*/ 280986 w 484577"/>
              <a:gd name="connsiteY62" fmla="*/ 480176 h 485514"/>
              <a:gd name="connsiteX63" fmla="*/ 373903 w 484577"/>
              <a:gd name="connsiteY63" fmla="*/ 453465 h 485514"/>
              <a:gd name="connsiteX64" fmla="*/ 428737 w 484577"/>
              <a:gd name="connsiteY64" fmla="*/ 380543 h 485514"/>
              <a:gd name="connsiteX65" fmla="*/ 428737 w 484577"/>
              <a:gd name="connsiteY65" fmla="*/ 354654 h 485514"/>
              <a:gd name="connsiteX66" fmla="*/ 471423 w 484577"/>
              <a:gd name="connsiteY66" fmla="*/ 340955 h 485514"/>
              <a:gd name="connsiteX67" fmla="*/ 483679 w 484577"/>
              <a:gd name="connsiteY67" fmla="*/ 328661 h 485514"/>
              <a:gd name="connsiteX68" fmla="*/ 480803 w 484577"/>
              <a:gd name="connsiteY68" fmla="*/ 311529 h 485514"/>
              <a:gd name="connsiteX69" fmla="*/ 85649 w 484577"/>
              <a:gd name="connsiteY69" fmla="*/ 266296 h 485514"/>
              <a:gd name="connsiteX70" fmla="*/ 205888 w 484577"/>
              <a:gd name="connsiteY70" fmla="*/ 300864 h 485514"/>
              <a:gd name="connsiteX71" fmla="*/ 168858 w 484577"/>
              <a:gd name="connsiteY71" fmla="*/ 351383 h 485514"/>
              <a:gd name="connsiteX72" fmla="*/ 50169 w 484577"/>
              <a:gd name="connsiteY72" fmla="*/ 313055 h 485514"/>
              <a:gd name="connsiteX73" fmla="*/ 122113 w 484577"/>
              <a:gd name="connsiteY73" fmla="*/ 416952 h 485514"/>
              <a:gd name="connsiteX74" fmla="*/ 94644 w 484577"/>
              <a:gd name="connsiteY74" fmla="*/ 380476 h 485514"/>
              <a:gd name="connsiteX75" fmla="*/ 94644 w 484577"/>
              <a:gd name="connsiteY75" fmla="*/ 367270 h 485514"/>
              <a:gd name="connsiteX76" fmla="*/ 170230 w 484577"/>
              <a:gd name="connsiteY76" fmla="*/ 391678 h 485514"/>
              <a:gd name="connsiteX77" fmla="*/ 176034 w 484577"/>
              <a:gd name="connsiteY77" fmla="*/ 392593 h 485514"/>
              <a:gd name="connsiteX78" fmla="*/ 191292 w 484577"/>
              <a:gd name="connsiteY78" fmla="*/ 384855 h 485514"/>
              <a:gd name="connsiteX79" fmla="*/ 223360 w 484577"/>
              <a:gd name="connsiteY79" fmla="*/ 341107 h 485514"/>
              <a:gd name="connsiteX80" fmla="*/ 223360 w 484577"/>
              <a:gd name="connsiteY80" fmla="*/ 445575 h 485514"/>
              <a:gd name="connsiteX81" fmla="*/ 215885 w 484577"/>
              <a:gd name="connsiteY81" fmla="*/ 443760 h 485514"/>
              <a:gd name="connsiteX82" fmla="*/ 390880 w 484577"/>
              <a:gd name="connsiteY82" fmla="*/ 380543 h 485514"/>
              <a:gd name="connsiteX83" fmla="*/ 363463 w 484577"/>
              <a:gd name="connsiteY83" fmla="*/ 417004 h 485514"/>
              <a:gd name="connsiteX84" fmla="*/ 270545 w 484577"/>
              <a:gd name="connsiteY84" fmla="*/ 443715 h 485514"/>
              <a:gd name="connsiteX85" fmla="*/ 261218 w 484577"/>
              <a:gd name="connsiteY85" fmla="*/ 445908 h 485514"/>
              <a:gd name="connsiteX86" fmla="*/ 261218 w 484577"/>
              <a:gd name="connsiteY86" fmla="*/ 341737 h 485514"/>
              <a:gd name="connsiteX87" fmla="*/ 292254 w 484577"/>
              <a:gd name="connsiteY87" fmla="*/ 384740 h 485514"/>
              <a:gd name="connsiteX88" fmla="*/ 307593 w 484577"/>
              <a:gd name="connsiteY88" fmla="*/ 392593 h 485514"/>
              <a:gd name="connsiteX89" fmla="*/ 313368 w 484577"/>
              <a:gd name="connsiteY89" fmla="*/ 391689 h 485514"/>
              <a:gd name="connsiteX90" fmla="*/ 390880 w 484577"/>
              <a:gd name="connsiteY90" fmla="*/ 366807 h 485514"/>
              <a:gd name="connsiteX91" fmla="*/ 314887 w 484577"/>
              <a:gd name="connsiteY91" fmla="*/ 351368 h 485514"/>
              <a:gd name="connsiteX92" fmla="*/ 278509 w 484577"/>
              <a:gd name="connsiteY92" fmla="*/ 300968 h 485514"/>
              <a:gd name="connsiteX93" fmla="*/ 399734 w 484577"/>
              <a:gd name="connsiteY93" fmla="*/ 266311 h 485514"/>
              <a:gd name="connsiteX94" fmla="*/ 434575 w 484577"/>
              <a:gd name="connsiteY94" fmla="*/ 312951 h 48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84577" h="485514">
                <a:moveTo>
                  <a:pt x="179702" y="133931"/>
                </a:moveTo>
                <a:cubicBezTo>
                  <a:pt x="189754" y="148037"/>
                  <a:pt x="195913" y="157287"/>
                  <a:pt x="195913" y="169226"/>
                </a:cubicBezTo>
                <a:lnTo>
                  <a:pt x="195913" y="192681"/>
                </a:lnTo>
                <a:cubicBezTo>
                  <a:pt x="195913" y="210169"/>
                  <a:pt x="208091" y="224841"/>
                  <a:pt x="224351" y="228564"/>
                </a:cubicBezTo>
                <a:cubicBezTo>
                  <a:pt x="224802" y="238581"/>
                  <a:pt x="232163" y="246556"/>
                  <a:pt x="242289" y="246556"/>
                </a:cubicBezTo>
                <a:cubicBezTo>
                  <a:pt x="252430" y="246556"/>
                  <a:pt x="261598" y="238562"/>
                  <a:pt x="262138" y="228520"/>
                </a:cubicBezTo>
                <a:cubicBezTo>
                  <a:pt x="278401" y="224723"/>
                  <a:pt x="290557" y="210102"/>
                  <a:pt x="290557" y="192681"/>
                </a:cubicBezTo>
                <a:lnTo>
                  <a:pt x="290557" y="169226"/>
                </a:lnTo>
                <a:cubicBezTo>
                  <a:pt x="290557" y="157991"/>
                  <a:pt x="296095" y="149504"/>
                  <a:pt x="305131" y="136587"/>
                </a:cubicBezTo>
                <a:cubicBezTo>
                  <a:pt x="315383" y="121926"/>
                  <a:pt x="328115" y="103727"/>
                  <a:pt x="328407" y="76626"/>
                </a:cubicBezTo>
                <a:cubicBezTo>
                  <a:pt x="328411" y="76478"/>
                  <a:pt x="328415" y="76330"/>
                  <a:pt x="328415" y="76178"/>
                </a:cubicBezTo>
                <a:lnTo>
                  <a:pt x="328415" y="75671"/>
                </a:lnTo>
                <a:cubicBezTo>
                  <a:pt x="328415" y="75523"/>
                  <a:pt x="328411" y="75378"/>
                  <a:pt x="328407" y="75230"/>
                </a:cubicBezTo>
                <a:cubicBezTo>
                  <a:pt x="327934" y="30190"/>
                  <a:pt x="293781" y="0"/>
                  <a:pt x="243124" y="0"/>
                </a:cubicBezTo>
                <a:cubicBezTo>
                  <a:pt x="219667" y="0"/>
                  <a:pt x="199037" y="6419"/>
                  <a:pt x="183465" y="18566"/>
                </a:cubicBezTo>
                <a:cubicBezTo>
                  <a:pt x="166104" y="32109"/>
                  <a:pt x="156433" y="52189"/>
                  <a:pt x="156166" y="75200"/>
                </a:cubicBezTo>
                <a:cubicBezTo>
                  <a:pt x="156163" y="75356"/>
                  <a:pt x="156163" y="75511"/>
                  <a:pt x="156163" y="75671"/>
                </a:cubicBezTo>
                <a:lnTo>
                  <a:pt x="156163" y="76178"/>
                </a:lnTo>
                <a:cubicBezTo>
                  <a:pt x="156163" y="76352"/>
                  <a:pt x="156166" y="76526"/>
                  <a:pt x="156170" y="76697"/>
                </a:cubicBezTo>
                <a:cubicBezTo>
                  <a:pt x="156503" y="101375"/>
                  <a:pt x="168821" y="118659"/>
                  <a:pt x="179702" y="133931"/>
                </a:cubicBezTo>
                <a:close/>
                <a:moveTo>
                  <a:pt x="252700" y="172589"/>
                </a:moveTo>
                <a:lnTo>
                  <a:pt x="252700" y="191555"/>
                </a:lnTo>
                <a:lnTo>
                  <a:pt x="233771" y="191555"/>
                </a:lnTo>
                <a:lnTo>
                  <a:pt x="233771" y="172589"/>
                </a:lnTo>
                <a:close/>
                <a:moveTo>
                  <a:pt x="243124" y="37932"/>
                </a:moveTo>
                <a:cubicBezTo>
                  <a:pt x="257347" y="37932"/>
                  <a:pt x="290391" y="41640"/>
                  <a:pt x="290553" y="75923"/>
                </a:cubicBezTo>
                <a:cubicBezTo>
                  <a:pt x="290480" y="91440"/>
                  <a:pt x="283256" y="101764"/>
                  <a:pt x="274128" y="114817"/>
                </a:cubicBezTo>
                <a:cubicBezTo>
                  <a:pt x="269846" y="120937"/>
                  <a:pt x="265325" y="127408"/>
                  <a:pt x="261543" y="134657"/>
                </a:cubicBezTo>
                <a:lnTo>
                  <a:pt x="225049" y="134657"/>
                </a:lnTo>
                <a:cubicBezTo>
                  <a:pt x="220779" y="126308"/>
                  <a:pt x="215496" y="118885"/>
                  <a:pt x="210513" y="111891"/>
                </a:cubicBezTo>
                <a:cubicBezTo>
                  <a:pt x="201718" y="99545"/>
                  <a:pt x="194113" y="88876"/>
                  <a:pt x="194020" y="75904"/>
                </a:cubicBezTo>
                <a:cubicBezTo>
                  <a:pt x="194187" y="47915"/>
                  <a:pt x="219463" y="37932"/>
                  <a:pt x="243124" y="37932"/>
                </a:cubicBezTo>
                <a:close/>
                <a:moveTo>
                  <a:pt x="428608" y="241662"/>
                </a:moveTo>
                <a:cubicBezTo>
                  <a:pt x="428604" y="241633"/>
                  <a:pt x="428601" y="241600"/>
                  <a:pt x="428597" y="241570"/>
                </a:cubicBezTo>
                <a:lnTo>
                  <a:pt x="480411" y="176871"/>
                </a:lnTo>
                <a:cubicBezTo>
                  <a:pt x="484352" y="171948"/>
                  <a:pt x="485594" y="165384"/>
                  <a:pt x="483720" y="159357"/>
                </a:cubicBezTo>
                <a:cubicBezTo>
                  <a:pt x="481845" y="153331"/>
                  <a:pt x="477098" y="148634"/>
                  <a:pt x="471061" y="146830"/>
                </a:cubicBezTo>
                <a:lnTo>
                  <a:pt x="369792" y="116544"/>
                </a:lnTo>
                <a:cubicBezTo>
                  <a:pt x="359777" y="113547"/>
                  <a:pt x="349229" y="119255"/>
                  <a:pt x="346238" y="129294"/>
                </a:cubicBezTo>
                <a:cubicBezTo>
                  <a:pt x="343251" y="139328"/>
                  <a:pt x="348948" y="149897"/>
                  <a:pt x="358963" y="152890"/>
                </a:cubicBezTo>
                <a:lnTo>
                  <a:pt x="433277" y="175115"/>
                </a:lnTo>
                <a:lnTo>
                  <a:pt x="389482" y="229798"/>
                </a:lnTo>
                <a:lnTo>
                  <a:pt x="246189" y="270763"/>
                </a:lnTo>
                <a:cubicBezTo>
                  <a:pt x="244880" y="270819"/>
                  <a:pt x="243579" y="271019"/>
                  <a:pt x="242292" y="271352"/>
                </a:cubicBezTo>
                <a:cubicBezTo>
                  <a:pt x="241024" y="271022"/>
                  <a:pt x="239734" y="270822"/>
                  <a:pt x="238440" y="270763"/>
                </a:cubicBezTo>
                <a:lnTo>
                  <a:pt x="94836" y="229479"/>
                </a:lnTo>
                <a:lnTo>
                  <a:pt x="51300" y="175115"/>
                </a:lnTo>
                <a:lnTo>
                  <a:pt x="125610" y="152890"/>
                </a:lnTo>
                <a:cubicBezTo>
                  <a:pt x="135629" y="149897"/>
                  <a:pt x="141327" y="139332"/>
                  <a:pt x="138336" y="129294"/>
                </a:cubicBezTo>
                <a:cubicBezTo>
                  <a:pt x="135348" y="119259"/>
                  <a:pt x="124801" y="113547"/>
                  <a:pt x="114786" y="116544"/>
                </a:cubicBezTo>
                <a:lnTo>
                  <a:pt x="13517" y="146830"/>
                </a:lnTo>
                <a:cubicBezTo>
                  <a:pt x="7479" y="148634"/>
                  <a:pt x="2732" y="153331"/>
                  <a:pt x="858" y="159357"/>
                </a:cubicBezTo>
                <a:cubicBezTo>
                  <a:pt x="-1016" y="165384"/>
                  <a:pt x="222" y="171948"/>
                  <a:pt x="4167" y="176871"/>
                </a:cubicBezTo>
                <a:lnTo>
                  <a:pt x="56432" y="242129"/>
                </a:lnTo>
                <a:lnTo>
                  <a:pt x="3860" y="311414"/>
                </a:lnTo>
                <a:cubicBezTo>
                  <a:pt x="144" y="316311"/>
                  <a:pt x="-968" y="322712"/>
                  <a:pt x="873" y="328579"/>
                </a:cubicBezTo>
                <a:cubicBezTo>
                  <a:pt x="2714" y="334447"/>
                  <a:pt x="7280" y="339059"/>
                  <a:pt x="13125" y="340944"/>
                </a:cubicBezTo>
                <a:lnTo>
                  <a:pt x="56787" y="355043"/>
                </a:lnTo>
                <a:lnTo>
                  <a:pt x="56787" y="380476"/>
                </a:lnTo>
                <a:cubicBezTo>
                  <a:pt x="56787" y="414181"/>
                  <a:pt x="79379" y="444182"/>
                  <a:pt x="111728" y="453428"/>
                </a:cubicBezTo>
                <a:lnTo>
                  <a:pt x="205496" y="480232"/>
                </a:lnTo>
                <a:cubicBezTo>
                  <a:pt x="217814" y="483755"/>
                  <a:pt x="230477" y="485514"/>
                  <a:pt x="243143" y="485514"/>
                </a:cubicBezTo>
                <a:cubicBezTo>
                  <a:pt x="255875" y="485514"/>
                  <a:pt x="268608" y="483736"/>
                  <a:pt x="280986" y="480176"/>
                </a:cubicBezTo>
                <a:lnTo>
                  <a:pt x="373903" y="453465"/>
                </a:lnTo>
                <a:cubicBezTo>
                  <a:pt x="406189" y="444182"/>
                  <a:pt x="428737" y="414196"/>
                  <a:pt x="428737" y="380543"/>
                </a:cubicBezTo>
                <a:lnTo>
                  <a:pt x="428737" y="354654"/>
                </a:lnTo>
                <a:lnTo>
                  <a:pt x="471423" y="340955"/>
                </a:lnTo>
                <a:cubicBezTo>
                  <a:pt x="477250" y="339081"/>
                  <a:pt x="481816" y="334502"/>
                  <a:pt x="483679" y="328661"/>
                </a:cubicBezTo>
                <a:cubicBezTo>
                  <a:pt x="485542" y="322819"/>
                  <a:pt x="484470" y="316437"/>
                  <a:pt x="480803" y="311529"/>
                </a:cubicBezTo>
                <a:close/>
                <a:moveTo>
                  <a:pt x="85649" y="266296"/>
                </a:moveTo>
                <a:lnTo>
                  <a:pt x="205888" y="300864"/>
                </a:lnTo>
                <a:lnTo>
                  <a:pt x="168858" y="351383"/>
                </a:lnTo>
                <a:lnTo>
                  <a:pt x="50169" y="313055"/>
                </a:lnTo>
                <a:close/>
                <a:moveTo>
                  <a:pt x="122113" y="416952"/>
                </a:moveTo>
                <a:cubicBezTo>
                  <a:pt x="105939" y="412329"/>
                  <a:pt x="94644" y="397330"/>
                  <a:pt x="94644" y="380476"/>
                </a:cubicBezTo>
                <a:lnTo>
                  <a:pt x="94644" y="367270"/>
                </a:lnTo>
                <a:lnTo>
                  <a:pt x="170230" y="391678"/>
                </a:lnTo>
                <a:cubicBezTo>
                  <a:pt x="172145" y="392296"/>
                  <a:pt x="174101" y="392593"/>
                  <a:pt x="176034" y="392593"/>
                </a:cubicBezTo>
                <a:cubicBezTo>
                  <a:pt x="181946" y="392593"/>
                  <a:pt x="187658" y="389811"/>
                  <a:pt x="191292" y="384855"/>
                </a:cubicBezTo>
                <a:lnTo>
                  <a:pt x="223360" y="341107"/>
                </a:lnTo>
                <a:lnTo>
                  <a:pt x="223360" y="445575"/>
                </a:lnTo>
                <a:cubicBezTo>
                  <a:pt x="220853" y="445064"/>
                  <a:pt x="218358" y="444464"/>
                  <a:pt x="215885" y="443760"/>
                </a:cubicBezTo>
                <a:close/>
                <a:moveTo>
                  <a:pt x="390880" y="380543"/>
                </a:moveTo>
                <a:cubicBezTo>
                  <a:pt x="390880" y="397371"/>
                  <a:pt x="379604" y="412362"/>
                  <a:pt x="363463" y="417004"/>
                </a:cubicBezTo>
                <a:lnTo>
                  <a:pt x="270545" y="443715"/>
                </a:lnTo>
                <a:cubicBezTo>
                  <a:pt x="267462" y="444604"/>
                  <a:pt x="264349" y="445327"/>
                  <a:pt x="261218" y="445908"/>
                </a:cubicBezTo>
                <a:lnTo>
                  <a:pt x="261218" y="341737"/>
                </a:lnTo>
                <a:lnTo>
                  <a:pt x="292254" y="384740"/>
                </a:lnTo>
                <a:cubicBezTo>
                  <a:pt x="295881" y="389766"/>
                  <a:pt x="301633" y="392593"/>
                  <a:pt x="307593" y="392593"/>
                </a:cubicBezTo>
                <a:cubicBezTo>
                  <a:pt x="309519" y="392593"/>
                  <a:pt x="311464" y="392300"/>
                  <a:pt x="313368" y="391689"/>
                </a:cubicBezTo>
                <a:lnTo>
                  <a:pt x="390880" y="366807"/>
                </a:lnTo>
                <a:close/>
                <a:moveTo>
                  <a:pt x="314887" y="351368"/>
                </a:moveTo>
                <a:lnTo>
                  <a:pt x="278509" y="300968"/>
                </a:lnTo>
                <a:lnTo>
                  <a:pt x="399734" y="266311"/>
                </a:lnTo>
                <a:lnTo>
                  <a:pt x="434575" y="312951"/>
                </a:lnTo>
                <a:close/>
              </a:path>
            </a:pathLst>
          </a:custGeom>
          <a:solidFill>
            <a:schemeClr val="bg1"/>
          </a:solidFill>
          <a:ln w="930" cap="flat">
            <a:noFill/>
            <a:prstDash val="solid"/>
            <a:miter/>
          </a:ln>
        </p:spPr>
        <p:txBody>
          <a:bodyPr rtlCol="0" anchor="ctr"/>
          <a:lstStyle/>
          <a:p>
            <a:endParaRPr lang="en-ID"/>
          </a:p>
        </p:txBody>
      </p:sp>
      <p:sp>
        <p:nvSpPr>
          <p:cNvPr id="40" name="Shape">
            <a:extLst>
              <a:ext uri="{FF2B5EF4-FFF2-40B4-BE49-F238E27FC236}">
                <a16:creationId xmlns:a16="http://schemas.microsoft.com/office/drawing/2014/main" id="{B9FA360C-3CBB-4B4B-A6E7-9C0D91BD36B4}"/>
              </a:ext>
            </a:extLst>
          </p:cNvPr>
          <p:cNvSpPr>
            <a:spLocks noChangeAspect="1"/>
          </p:cNvSpPr>
          <p:nvPr/>
        </p:nvSpPr>
        <p:spPr>
          <a:xfrm>
            <a:off x="1467936" y="3662644"/>
            <a:ext cx="263034" cy="283544"/>
          </a:xfrm>
          <a:custGeom>
            <a:avLst/>
            <a:gdLst>
              <a:gd name="connsiteX0" fmla="*/ 431824 w 450845"/>
              <a:gd name="connsiteY0" fmla="*/ 348081 h 486000"/>
              <a:gd name="connsiteX1" fmla="*/ 420293 w 450845"/>
              <a:gd name="connsiteY1" fmla="*/ 348081 h 486000"/>
              <a:gd name="connsiteX2" fmla="*/ 350977 w 450845"/>
              <a:gd name="connsiteY2" fmla="*/ 278766 h 486000"/>
              <a:gd name="connsiteX3" fmla="*/ 350977 w 450845"/>
              <a:gd name="connsiteY3" fmla="*/ 267235 h 486000"/>
              <a:gd name="connsiteX4" fmla="*/ 331952 w 450845"/>
              <a:gd name="connsiteY4" fmla="*/ 248210 h 486000"/>
              <a:gd name="connsiteX5" fmla="*/ 312931 w 450845"/>
              <a:gd name="connsiteY5" fmla="*/ 267235 h 486000"/>
              <a:gd name="connsiteX6" fmla="*/ 312931 w 450845"/>
              <a:gd name="connsiteY6" fmla="*/ 278766 h 486000"/>
              <a:gd name="connsiteX7" fmla="*/ 243616 w 450845"/>
              <a:gd name="connsiteY7" fmla="*/ 348081 h 486000"/>
              <a:gd name="connsiteX8" fmla="*/ 232080 w 450845"/>
              <a:gd name="connsiteY8" fmla="*/ 348081 h 486000"/>
              <a:gd name="connsiteX9" fmla="*/ 213059 w 450845"/>
              <a:gd name="connsiteY9" fmla="*/ 367107 h 486000"/>
              <a:gd name="connsiteX10" fmla="*/ 232080 w 450845"/>
              <a:gd name="connsiteY10" fmla="*/ 386128 h 486000"/>
              <a:gd name="connsiteX11" fmla="*/ 243616 w 450845"/>
              <a:gd name="connsiteY11" fmla="*/ 386128 h 486000"/>
              <a:gd name="connsiteX12" fmla="*/ 312931 w 450845"/>
              <a:gd name="connsiteY12" fmla="*/ 455443 h 486000"/>
              <a:gd name="connsiteX13" fmla="*/ 312931 w 450845"/>
              <a:gd name="connsiteY13" fmla="*/ 466979 h 486000"/>
              <a:gd name="connsiteX14" fmla="*/ 331952 w 450845"/>
              <a:gd name="connsiteY14" fmla="*/ 486000 h 486000"/>
              <a:gd name="connsiteX15" fmla="*/ 350977 w 450845"/>
              <a:gd name="connsiteY15" fmla="*/ 466979 h 486000"/>
              <a:gd name="connsiteX16" fmla="*/ 350977 w 450845"/>
              <a:gd name="connsiteY16" fmla="*/ 455443 h 486000"/>
              <a:gd name="connsiteX17" fmla="*/ 420293 w 450845"/>
              <a:gd name="connsiteY17" fmla="*/ 386128 h 486000"/>
              <a:gd name="connsiteX18" fmla="*/ 431824 w 450845"/>
              <a:gd name="connsiteY18" fmla="*/ 386128 h 486000"/>
              <a:gd name="connsiteX19" fmla="*/ 450846 w 450845"/>
              <a:gd name="connsiteY19" fmla="*/ 367107 h 486000"/>
              <a:gd name="connsiteX20" fmla="*/ 431824 w 450845"/>
              <a:gd name="connsiteY20" fmla="*/ 348081 h 486000"/>
              <a:gd name="connsiteX21" fmla="*/ 350785 w 450845"/>
              <a:gd name="connsiteY21" fmla="*/ 415899 h 486000"/>
              <a:gd name="connsiteX22" fmla="*/ 331952 w 450845"/>
              <a:gd name="connsiteY22" fmla="*/ 399443 h 486000"/>
              <a:gd name="connsiteX23" fmla="*/ 313124 w 450845"/>
              <a:gd name="connsiteY23" fmla="*/ 415899 h 486000"/>
              <a:gd name="connsiteX24" fmla="*/ 283201 w 450845"/>
              <a:gd name="connsiteY24" fmla="*/ 386047 h 486000"/>
              <a:gd name="connsiteX25" fmla="*/ 300565 w 450845"/>
              <a:gd name="connsiteY25" fmla="*/ 367107 h 486000"/>
              <a:gd name="connsiteX26" fmla="*/ 283201 w 450845"/>
              <a:gd name="connsiteY26" fmla="*/ 348167 h 486000"/>
              <a:gd name="connsiteX27" fmla="*/ 313012 w 450845"/>
              <a:gd name="connsiteY27" fmla="*/ 318355 h 486000"/>
              <a:gd name="connsiteX28" fmla="*/ 331952 w 450845"/>
              <a:gd name="connsiteY28" fmla="*/ 335719 h 486000"/>
              <a:gd name="connsiteX29" fmla="*/ 350892 w 450845"/>
              <a:gd name="connsiteY29" fmla="*/ 318355 h 486000"/>
              <a:gd name="connsiteX30" fmla="*/ 380703 w 450845"/>
              <a:gd name="connsiteY30" fmla="*/ 348167 h 486000"/>
              <a:gd name="connsiteX31" fmla="*/ 363339 w 450845"/>
              <a:gd name="connsiteY31" fmla="*/ 367107 h 486000"/>
              <a:gd name="connsiteX32" fmla="*/ 380703 w 450845"/>
              <a:gd name="connsiteY32" fmla="*/ 386047 h 486000"/>
              <a:gd name="connsiteX33" fmla="*/ 350785 w 450845"/>
              <a:gd name="connsiteY33" fmla="*/ 415899 h 486000"/>
              <a:gd name="connsiteX34" fmla="*/ 243497 w 450845"/>
              <a:gd name="connsiteY34" fmla="*/ 466979 h 486000"/>
              <a:gd name="connsiteX35" fmla="*/ 224472 w 450845"/>
              <a:gd name="connsiteY35" fmla="*/ 486000 h 486000"/>
              <a:gd name="connsiteX36" fmla="*/ 76093 w 450845"/>
              <a:gd name="connsiteY36" fmla="*/ 486000 h 486000"/>
              <a:gd name="connsiteX37" fmla="*/ 0 w 450845"/>
              <a:gd name="connsiteY37" fmla="*/ 409907 h 486000"/>
              <a:gd name="connsiteX38" fmla="*/ 0 w 450845"/>
              <a:gd name="connsiteY38" fmla="*/ 154089 h 486000"/>
              <a:gd name="connsiteX39" fmla="*/ 76093 w 450845"/>
              <a:gd name="connsiteY39" fmla="*/ 77995 h 486000"/>
              <a:gd name="connsiteX40" fmla="*/ 86557 w 450845"/>
              <a:gd name="connsiteY40" fmla="*/ 77995 h 486000"/>
              <a:gd name="connsiteX41" fmla="*/ 86557 w 450845"/>
              <a:gd name="connsiteY41" fmla="*/ 76093 h 486000"/>
              <a:gd name="connsiteX42" fmla="*/ 162646 w 450845"/>
              <a:gd name="connsiteY42" fmla="*/ 0 h 486000"/>
              <a:gd name="connsiteX43" fmla="*/ 343365 w 450845"/>
              <a:gd name="connsiteY43" fmla="*/ 0 h 486000"/>
              <a:gd name="connsiteX44" fmla="*/ 419458 w 450845"/>
              <a:gd name="connsiteY44" fmla="*/ 76093 h 486000"/>
              <a:gd name="connsiteX45" fmla="*/ 419458 w 450845"/>
              <a:gd name="connsiteY45" fmla="*/ 242503 h 486000"/>
              <a:gd name="connsiteX46" fmla="*/ 400437 w 450845"/>
              <a:gd name="connsiteY46" fmla="*/ 261528 h 486000"/>
              <a:gd name="connsiteX47" fmla="*/ 381412 w 450845"/>
              <a:gd name="connsiteY47" fmla="*/ 242503 h 486000"/>
              <a:gd name="connsiteX48" fmla="*/ 381412 w 450845"/>
              <a:gd name="connsiteY48" fmla="*/ 76093 h 486000"/>
              <a:gd name="connsiteX49" fmla="*/ 343365 w 450845"/>
              <a:gd name="connsiteY49" fmla="*/ 38047 h 486000"/>
              <a:gd name="connsiteX50" fmla="*/ 162646 w 450845"/>
              <a:gd name="connsiteY50" fmla="*/ 38047 h 486000"/>
              <a:gd name="connsiteX51" fmla="*/ 124600 w 450845"/>
              <a:gd name="connsiteY51" fmla="*/ 76093 h 486000"/>
              <a:gd name="connsiteX52" fmla="*/ 124600 w 450845"/>
              <a:gd name="connsiteY52" fmla="*/ 331911 h 486000"/>
              <a:gd name="connsiteX53" fmla="*/ 162646 w 450845"/>
              <a:gd name="connsiteY53" fmla="*/ 369958 h 486000"/>
              <a:gd name="connsiteX54" fmla="*/ 181672 w 450845"/>
              <a:gd name="connsiteY54" fmla="*/ 388983 h 486000"/>
              <a:gd name="connsiteX55" fmla="*/ 162646 w 450845"/>
              <a:gd name="connsiteY55" fmla="*/ 408005 h 486000"/>
              <a:gd name="connsiteX56" fmla="*/ 86557 w 450845"/>
              <a:gd name="connsiteY56" fmla="*/ 331911 h 486000"/>
              <a:gd name="connsiteX57" fmla="*/ 86557 w 450845"/>
              <a:gd name="connsiteY57" fmla="*/ 116042 h 486000"/>
              <a:gd name="connsiteX58" fmla="*/ 76093 w 450845"/>
              <a:gd name="connsiteY58" fmla="*/ 116042 h 486000"/>
              <a:gd name="connsiteX59" fmla="*/ 38047 w 450845"/>
              <a:gd name="connsiteY59" fmla="*/ 154089 h 486000"/>
              <a:gd name="connsiteX60" fmla="*/ 38047 w 450845"/>
              <a:gd name="connsiteY60" fmla="*/ 409907 h 486000"/>
              <a:gd name="connsiteX61" fmla="*/ 76093 w 450845"/>
              <a:gd name="connsiteY61" fmla="*/ 447953 h 486000"/>
              <a:gd name="connsiteX62" fmla="*/ 224472 w 450845"/>
              <a:gd name="connsiteY62" fmla="*/ 447953 h 486000"/>
              <a:gd name="connsiteX63" fmla="*/ 243497 w 450845"/>
              <a:gd name="connsiteY63" fmla="*/ 466979 h 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50845" h="486000">
                <a:moveTo>
                  <a:pt x="431824" y="348081"/>
                </a:moveTo>
                <a:lnTo>
                  <a:pt x="420293" y="348081"/>
                </a:lnTo>
                <a:cubicBezTo>
                  <a:pt x="412851" y="313498"/>
                  <a:pt x="385561" y="286208"/>
                  <a:pt x="350977" y="278766"/>
                </a:cubicBezTo>
                <a:lnTo>
                  <a:pt x="350977" y="267235"/>
                </a:lnTo>
                <a:cubicBezTo>
                  <a:pt x="350977" y="256727"/>
                  <a:pt x="342460" y="248210"/>
                  <a:pt x="331952" y="248210"/>
                </a:cubicBezTo>
                <a:cubicBezTo>
                  <a:pt x="321448" y="248210"/>
                  <a:pt x="312931" y="256727"/>
                  <a:pt x="312931" y="267235"/>
                </a:cubicBezTo>
                <a:lnTo>
                  <a:pt x="312931" y="278766"/>
                </a:lnTo>
                <a:cubicBezTo>
                  <a:pt x="278347" y="286208"/>
                  <a:pt x="251054" y="313498"/>
                  <a:pt x="243616" y="348081"/>
                </a:cubicBezTo>
                <a:lnTo>
                  <a:pt x="232080" y="348081"/>
                </a:lnTo>
                <a:cubicBezTo>
                  <a:pt x="221576" y="348081"/>
                  <a:pt x="213059" y="356599"/>
                  <a:pt x="213059" y="367107"/>
                </a:cubicBezTo>
                <a:cubicBezTo>
                  <a:pt x="213059" y="377611"/>
                  <a:pt x="221576" y="386128"/>
                  <a:pt x="232080" y="386128"/>
                </a:cubicBezTo>
                <a:lnTo>
                  <a:pt x="243616" y="386128"/>
                </a:lnTo>
                <a:cubicBezTo>
                  <a:pt x="251054" y="420712"/>
                  <a:pt x="278344" y="448002"/>
                  <a:pt x="312931" y="455443"/>
                </a:cubicBezTo>
                <a:lnTo>
                  <a:pt x="312931" y="466979"/>
                </a:lnTo>
                <a:cubicBezTo>
                  <a:pt x="312931" y="477483"/>
                  <a:pt x="321448" y="486000"/>
                  <a:pt x="331952" y="486000"/>
                </a:cubicBezTo>
                <a:cubicBezTo>
                  <a:pt x="342460" y="486000"/>
                  <a:pt x="350977" y="477483"/>
                  <a:pt x="350977" y="466979"/>
                </a:cubicBezTo>
                <a:lnTo>
                  <a:pt x="350977" y="455443"/>
                </a:lnTo>
                <a:cubicBezTo>
                  <a:pt x="385561" y="448005"/>
                  <a:pt x="412851" y="420715"/>
                  <a:pt x="420293" y="386128"/>
                </a:cubicBezTo>
                <a:lnTo>
                  <a:pt x="431824" y="386128"/>
                </a:lnTo>
                <a:cubicBezTo>
                  <a:pt x="442332" y="386128"/>
                  <a:pt x="450846" y="377611"/>
                  <a:pt x="450846" y="367107"/>
                </a:cubicBezTo>
                <a:cubicBezTo>
                  <a:pt x="450846" y="356599"/>
                  <a:pt x="442332" y="348081"/>
                  <a:pt x="431824" y="348081"/>
                </a:cubicBezTo>
                <a:close/>
                <a:moveTo>
                  <a:pt x="350785" y="415899"/>
                </a:moveTo>
                <a:cubicBezTo>
                  <a:pt x="349524" y="406610"/>
                  <a:pt x="341585" y="399443"/>
                  <a:pt x="331952" y="399443"/>
                </a:cubicBezTo>
                <a:cubicBezTo>
                  <a:pt x="322319" y="399443"/>
                  <a:pt x="314381" y="406610"/>
                  <a:pt x="313124" y="415899"/>
                </a:cubicBezTo>
                <a:cubicBezTo>
                  <a:pt x="299441" y="410600"/>
                  <a:pt x="288529" y="399714"/>
                  <a:pt x="283201" y="386047"/>
                </a:cubicBezTo>
                <a:cubicBezTo>
                  <a:pt x="292930" y="385201"/>
                  <a:pt x="300565" y="377051"/>
                  <a:pt x="300565" y="367107"/>
                </a:cubicBezTo>
                <a:cubicBezTo>
                  <a:pt x="300565" y="357158"/>
                  <a:pt x="292930" y="349008"/>
                  <a:pt x="283201" y="348167"/>
                </a:cubicBezTo>
                <a:cubicBezTo>
                  <a:pt x="288514" y="334537"/>
                  <a:pt x="299382" y="323669"/>
                  <a:pt x="313012" y="318355"/>
                </a:cubicBezTo>
                <a:cubicBezTo>
                  <a:pt x="313854" y="328081"/>
                  <a:pt x="322004" y="335719"/>
                  <a:pt x="331952" y="335719"/>
                </a:cubicBezTo>
                <a:cubicBezTo>
                  <a:pt x="341897" y="335719"/>
                  <a:pt x="350050" y="328081"/>
                  <a:pt x="350892" y="318355"/>
                </a:cubicBezTo>
                <a:cubicBezTo>
                  <a:pt x="364522" y="323669"/>
                  <a:pt x="375390" y="334537"/>
                  <a:pt x="380703" y="348167"/>
                </a:cubicBezTo>
                <a:cubicBezTo>
                  <a:pt x="370974" y="349008"/>
                  <a:pt x="363339" y="357158"/>
                  <a:pt x="363339" y="367107"/>
                </a:cubicBezTo>
                <a:cubicBezTo>
                  <a:pt x="363339" y="377051"/>
                  <a:pt x="370974" y="385201"/>
                  <a:pt x="380703" y="386047"/>
                </a:cubicBezTo>
                <a:cubicBezTo>
                  <a:pt x="375375" y="399714"/>
                  <a:pt x="364467" y="410600"/>
                  <a:pt x="350785" y="415899"/>
                </a:cubicBezTo>
                <a:close/>
                <a:moveTo>
                  <a:pt x="243497" y="466979"/>
                </a:moveTo>
                <a:cubicBezTo>
                  <a:pt x="243497" y="477483"/>
                  <a:pt x="234980" y="486000"/>
                  <a:pt x="224472" y="486000"/>
                </a:cubicBezTo>
                <a:lnTo>
                  <a:pt x="76093" y="486000"/>
                </a:lnTo>
                <a:cubicBezTo>
                  <a:pt x="34135" y="486000"/>
                  <a:pt x="0" y="451865"/>
                  <a:pt x="0" y="409907"/>
                </a:cubicBezTo>
                <a:lnTo>
                  <a:pt x="0" y="154089"/>
                </a:lnTo>
                <a:cubicBezTo>
                  <a:pt x="0" y="112130"/>
                  <a:pt x="34135" y="77995"/>
                  <a:pt x="76093" y="77995"/>
                </a:cubicBezTo>
                <a:lnTo>
                  <a:pt x="86557" y="77995"/>
                </a:lnTo>
                <a:lnTo>
                  <a:pt x="86557" y="76093"/>
                </a:lnTo>
                <a:cubicBezTo>
                  <a:pt x="86557" y="34135"/>
                  <a:pt x="120692" y="0"/>
                  <a:pt x="162646" y="0"/>
                </a:cubicBezTo>
                <a:lnTo>
                  <a:pt x="343365" y="0"/>
                </a:lnTo>
                <a:cubicBezTo>
                  <a:pt x="385324" y="0"/>
                  <a:pt x="419458" y="34135"/>
                  <a:pt x="419458" y="76093"/>
                </a:cubicBezTo>
                <a:lnTo>
                  <a:pt x="419458" y="242503"/>
                </a:lnTo>
                <a:cubicBezTo>
                  <a:pt x="419458" y="253011"/>
                  <a:pt x="410941" y="261528"/>
                  <a:pt x="400437" y="261528"/>
                </a:cubicBezTo>
                <a:cubicBezTo>
                  <a:pt x="389929" y="261528"/>
                  <a:pt x="381412" y="253011"/>
                  <a:pt x="381412" y="242503"/>
                </a:cubicBezTo>
                <a:lnTo>
                  <a:pt x="381412" y="76093"/>
                </a:lnTo>
                <a:cubicBezTo>
                  <a:pt x="381412" y="55114"/>
                  <a:pt x="364344" y="38047"/>
                  <a:pt x="343365" y="38047"/>
                </a:cubicBezTo>
                <a:lnTo>
                  <a:pt x="162646" y="38047"/>
                </a:lnTo>
                <a:cubicBezTo>
                  <a:pt x="141667" y="38047"/>
                  <a:pt x="124600" y="55114"/>
                  <a:pt x="124600" y="76093"/>
                </a:cubicBezTo>
                <a:lnTo>
                  <a:pt x="124600" y="331911"/>
                </a:lnTo>
                <a:cubicBezTo>
                  <a:pt x="124600" y="352891"/>
                  <a:pt x="141667" y="369958"/>
                  <a:pt x="162646" y="369958"/>
                </a:cubicBezTo>
                <a:cubicBezTo>
                  <a:pt x="173155" y="369958"/>
                  <a:pt x="181672" y="378475"/>
                  <a:pt x="181672" y="388983"/>
                </a:cubicBezTo>
                <a:cubicBezTo>
                  <a:pt x="181672" y="399488"/>
                  <a:pt x="173155" y="408005"/>
                  <a:pt x="162646" y="408005"/>
                </a:cubicBezTo>
                <a:cubicBezTo>
                  <a:pt x="120692" y="408005"/>
                  <a:pt x="86557" y="373870"/>
                  <a:pt x="86557" y="331911"/>
                </a:cubicBezTo>
                <a:lnTo>
                  <a:pt x="86557" y="116042"/>
                </a:lnTo>
                <a:lnTo>
                  <a:pt x="76093" y="116042"/>
                </a:lnTo>
                <a:cubicBezTo>
                  <a:pt x="55114" y="116042"/>
                  <a:pt x="38047" y="133109"/>
                  <a:pt x="38047" y="154089"/>
                </a:cubicBezTo>
                <a:lnTo>
                  <a:pt x="38047" y="409907"/>
                </a:lnTo>
                <a:cubicBezTo>
                  <a:pt x="38047" y="430886"/>
                  <a:pt x="55114" y="447953"/>
                  <a:pt x="76093" y="447953"/>
                </a:cubicBezTo>
                <a:lnTo>
                  <a:pt x="224472" y="447953"/>
                </a:lnTo>
                <a:cubicBezTo>
                  <a:pt x="234980" y="447953"/>
                  <a:pt x="243497" y="456470"/>
                  <a:pt x="243497" y="466979"/>
                </a:cubicBezTo>
                <a:close/>
              </a:path>
            </a:pathLst>
          </a:custGeom>
          <a:solidFill>
            <a:schemeClr val="bg1"/>
          </a:solidFill>
          <a:ln w="949" cap="flat">
            <a:noFill/>
            <a:prstDash val="solid"/>
            <a:miter/>
          </a:ln>
        </p:spPr>
        <p:txBody>
          <a:bodyPr rtlCol="0" anchor="ctr"/>
          <a:lstStyle/>
          <a:p>
            <a:endParaRPr lang="en-ID"/>
          </a:p>
        </p:txBody>
      </p:sp>
      <p:sp>
        <p:nvSpPr>
          <p:cNvPr id="34" name="Grand Title">
            <a:extLst>
              <a:ext uri="{FF2B5EF4-FFF2-40B4-BE49-F238E27FC236}">
                <a16:creationId xmlns:a16="http://schemas.microsoft.com/office/drawing/2014/main" id="{704419E6-23AF-41D8-8F4F-668D47A08262}"/>
              </a:ext>
            </a:extLst>
          </p:cNvPr>
          <p:cNvSpPr txBox="1"/>
          <p:nvPr/>
        </p:nvSpPr>
        <p:spPr>
          <a:xfrm>
            <a:off x="3733166" y="1182500"/>
            <a:ext cx="4727256" cy="553998"/>
          </a:xfrm>
          <a:prstGeom prst="rect">
            <a:avLst/>
          </a:prstGeom>
          <a:noFill/>
        </p:spPr>
        <p:txBody>
          <a:bodyPr wrap="none" lIns="0" tIns="0" rIns="0" bIns="0" rtlCol="0" anchor="t" anchorCtr="0">
            <a:spAutoFit/>
          </a:bodyPr>
          <a:lstStyle/>
          <a:p>
            <a:pPr algn="ctr"/>
            <a:r>
              <a:rPr lang="en-US" sz="3600">
                <a:gradFill>
                  <a:gsLst>
                    <a:gs pos="0">
                      <a:schemeClr val="accent1"/>
                    </a:gs>
                    <a:gs pos="100000">
                      <a:schemeClr val="accent2"/>
                    </a:gs>
                  </a:gsLst>
                  <a:lin ang="3600000" scaled="0"/>
                </a:gradFill>
                <a:latin typeface="+mj-lt"/>
              </a:rPr>
              <a:t>DATA </a:t>
            </a:r>
            <a:r>
              <a:rPr lang="en-US" sz="3600">
                <a:solidFill>
                  <a:schemeClr val="accent2"/>
                </a:solidFill>
                <a:latin typeface="+mj-lt"/>
              </a:rPr>
              <a:t>INFORMATION</a:t>
            </a:r>
            <a:endParaRPr lang="en-ID" sz="3600">
              <a:solidFill>
                <a:schemeClr val="accent2"/>
              </a:solidFill>
              <a:latin typeface="+mj-lt"/>
            </a:endParaRPr>
          </a:p>
        </p:txBody>
      </p:sp>
    </p:spTree>
    <p:extLst>
      <p:ext uri="{BB962C8B-B14F-4D97-AF65-F5344CB8AC3E}">
        <p14:creationId xmlns:p14="http://schemas.microsoft.com/office/powerpoint/2010/main" val="428336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pHolder1">
            <a:extLst>
              <a:ext uri="{FF2B5EF4-FFF2-40B4-BE49-F238E27FC236}">
                <a16:creationId xmlns:a16="http://schemas.microsoft.com/office/drawing/2014/main" id="{D1B45C40-2D7E-4A92-9836-D54CA0086F81}"/>
              </a:ext>
            </a:extLst>
          </p:cNvPr>
          <p:cNvSpPr>
            <a:spLocks noGrp="1"/>
          </p:cNvSpPr>
          <p:nvPr>
            <p:ph type="pic" sz="quarter" idx="10"/>
          </p:nvPr>
        </p:nvSpPr>
        <p:spPr>
          <a:xfrm>
            <a:off x="3838594" y="895350"/>
            <a:ext cx="3517026" cy="5962650"/>
          </a:xfrm>
        </p:spPr>
      </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0" name="Freeform: Shape 89">
            <a:extLst>
              <a:ext uri="{FF2B5EF4-FFF2-40B4-BE49-F238E27FC236}">
                <a16:creationId xmlns:a16="http://schemas.microsoft.com/office/drawing/2014/main" id="{7B29779E-A891-4494-AEC2-15A3751C4E3C}"/>
              </a:ext>
            </a:extLst>
          </p:cNvPr>
          <p:cNvSpPr/>
          <p:nvPr/>
        </p:nvSpPr>
        <p:spPr>
          <a:xfrm>
            <a:off x="3834347" y="895350"/>
            <a:ext cx="1321667" cy="5962650"/>
          </a:xfrm>
          <a:custGeom>
            <a:avLst/>
            <a:gdLst>
              <a:gd name="connsiteX0" fmla="*/ 343489 w 1321667"/>
              <a:gd name="connsiteY0" fmla="*/ 0 h 5962650"/>
              <a:gd name="connsiteX1" fmla="*/ 1321667 w 1321667"/>
              <a:gd name="connsiteY1" fmla="*/ 0 h 5962650"/>
              <a:gd name="connsiteX2" fmla="*/ 1321667 w 1321667"/>
              <a:gd name="connsiteY2" fmla="*/ 5962650 h 5962650"/>
              <a:gd name="connsiteX3" fmla="*/ 0 w 1321667"/>
              <a:gd name="connsiteY3" fmla="*/ 5962650 h 5962650"/>
              <a:gd name="connsiteX4" fmla="*/ 0 w 1321667"/>
              <a:gd name="connsiteY4" fmla="*/ 295272 h 5962650"/>
              <a:gd name="connsiteX5" fmla="*/ 343489 w 1321667"/>
              <a:gd name="connsiteY5" fmla="*/ 0 h 596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1667" h="5962650">
                <a:moveTo>
                  <a:pt x="343489" y="0"/>
                </a:moveTo>
                <a:lnTo>
                  <a:pt x="1321667" y="0"/>
                </a:lnTo>
                <a:lnTo>
                  <a:pt x="1321667" y="5962650"/>
                </a:lnTo>
                <a:lnTo>
                  <a:pt x="0" y="5962650"/>
                </a:lnTo>
                <a:lnTo>
                  <a:pt x="0" y="295272"/>
                </a:lnTo>
                <a:cubicBezTo>
                  <a:pt x="0" y="132198"/>
                  <a:pt x="153787" y="0"/>
                  <a:pt x="343489" y="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sp>
        <p:nvSpPr>
          <p:cNvPr id="31" name="Oval 30">
            <a:extLst>
              <a:ext uri="{FF2B5EF4-FFF2-40B4-BE49-F238E27FC236}">
                <a16:creationId xmlns:a16="http://schemas.microsoft.com/office/drawing/2014/main" id="{3DC2D870-613F-42D9-BAE6-67A96DD603D4}"/>
              </a:ext>
            </a:extLst>
          </p:cNvPr>
          <p:cNvSpPr/>
          <p:nvPr/>
        </p:nvSpPr>
        <p:spPr>
          <a:xfrm>
            <a:off x="6886988" y="4160251"/>
            <a:ext cx="937264" cy="937260"/>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grpSp>
        <p:nvGrpSpPr>
          <p:cNvPr id="28" name="Group 27">
            <a:extLst>
              <a:ext uri="{FF2B5EF4-FFF2-40B4-BE49-F238E27FC236}">
                <a16:creationId xmlns:a16="http://schemas.microsoft.com/office/drawing/2014/main" id="{50FE51F4-A90C-4C3D-9331-8BC787C68559}"/>
              </a:ext>
            </a:extLst>
          </p:cNvPr>
          <p:cNvGrpSpPr/>
          <p:nvPr/>
        </p:nvGrpSpPr>
        <p:grpSpPr>
          <a:xfrm>
            <a:off x="8636026" y="5292185"/>
            <a:ext cx="2446184" cy="740694"/>
            <a:chOff x="8869516" y="1846824"/>
            <a:chExt cx="2446184" cy="740694"/>
          </a:xfrm>
        </p:grpSpPr>
        <p:sp>
          <p:nvSpPr>
            <p:cNvPr id="29" name="TextBox 28">
              <a:extLst>
                <a:ext uri="{FF2B5EF4-FFF2-40B4-BE49-F238E27FC236}">
                  <a16:creationId xmlns:a16="http://schemas.microsoft.com/office/drawing/2014/main" id="{CFA61343-CA66-4B01-ACB9-9DC62717E9F2}"/>
                </a:ext>
              </a:extLst>
            </p:cNvPr>
            <p:cNvSpPr txBox="1"/>
            <p:nvPr/>
          </p:nvSpPr>
          <p:spPr>
            <a:xfrm>
              <a:off x="8869516" y="2151501"/>
              <a:ext cx="244618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dirty="0"/>
                <a:t>Bill your patience insurance with these new RPM CPT Codes</a:t>
              </a:r>
              <a:endParaRPr lang="en-ID" sz="1000" dirty="0"/>
            </a:p>
          </p:txBody>
        </p:sp>
        <p:sp>
          <p:nvSpPr>
            <p:cNvPr id="30" name="RightSub">
              <a:extLst>
                <a:ext uri="{FF2B5EF4-FFF2-40B4-BE49-F238E27FC236}">
                  <a16:creationId xmlns:a16="http://schemas.microsoft.com/office/drawing/2014/main" id="{3CDB8ADA-5EF9-4850-AA97-0825E5FCDE2E}"/>
                </a:ext>
              </a:extLst>
            </p:cNvPr>
            <p:cNvSpPr txBox="1"/>
            <p:nvPr/>
          </p:nvSpPr>
          <p:spPr>
            <a:xfrm>
              <a:off x="8869516" y="1846824"/>
              <a:ext cx="1388201" cy="25083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dirty="0">
                  <a:latin typeface="+mj-lt"/>
                </a:rPr>
                <a:t>Billing Made Easy</a:t>
              </a:r>
            </a:p>
          </p:txBody>
        </p:sp>
      </p:grpSp>
      <p:sp>
        <p:nvSpPr>
          <p:cNvPr id="60" name="Oval 59">
            <a:extLst>
              <a:ext uri="{FF2B5EF4-FFF2-40B4-BE49-F238E27FC236}">
                <a16:creationId xmlns:a16="http://schemas.microsoft.com/office/drawing/2014/main" id="{114BF3BB-56B3-4D8C-907F-EB137241FDE6}"/>
              </a:ext>
            </a:extLst>
          </p:cNvPr>
          <p:cNvSpPr/>
          <p:nvPr/>
        </p:nvSpPr>
        <p:spPr>
          <a:xfrm>
            <a:off x="6886988" y="3126600"/>
            <a:ext cx="937264" cy="937260"/>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03" name="Shape">
            <a:extLst>
              <a:ext uri="{FF2B5EF4-FFF2-40B4-BE49-F238E27FC236}">
                <a16:creationId xmlns:a16="http://schemas.microsoft.com/office/drawing/2014/main" id="{9958533D-93B0-4BB4-BA08-70F1019F5980}"/>
              </a:ext>
            </a:extLst>
          </p:cNvPr>
          <p:cNvSpPr>
            <a:spLocks noChangeAspect="1"/>
          </p:cNvSpPr>
          <p:nvPr/>
        </p:nvSpPr>
        <p:spPr>
          <a:xfrm>
            <a:off x="7165086" y="3404324"/>
            <a:ext cx="381068" cy="381810"/>
          </a:xfrm>
          <a:custGeom>
            <a:avLst/>
            <a:gdLst>
              <a:gd name="connsiteX0" fmla="*/ 355862 w 484577"/>
              <a:gd name="connsiteY0" fmla="*/ 313881 h 485521"/>
              <a:gd name="connsiteX1" fmla="*/ 462809 w 484577"/>
              <a:gd name="connsiteY1" fmla="*/ 313881 h 485521"/>
              <a:gd name="connsiteX2" fmla="*/ 477535 w 484577"/>
              <a:gd name="connsiteY2" fmla="*/ 306824 h 485521"/>
              <a:gd name="connsiteX3" fmla="*/ 484578 w 484577"/>
              <a:gd name="connsiteY3" fmla="*/ 292070 h 485521"/>
              <a:gd name="connsiteX4" fmla="*/ 484578 w 484577"/>
              <a:gd name="connsiteY4" fmla="*/ 18966 h 485521"/>
              <a:gd name="connsiteX5" fmla="*/ 465649 w 484577"/>
              <a:gd name="connsiteY5" fmla="*/ 0 h 485521"/>
              <a:gd name="connsiteX6" fmla="*/ 446720 w 484577"/>
              <a:gd name="connsiteY6" fmla="*/ 18966 h 485521"/>
              <a:gd name="connsiteX7" fmla="*/ 446720 w 484577"/>
              <a:gd name="connsiteY7" fmla="*/ 67329 h 485521"/>
              <a:gd name="connsiteX8" fmla="*/ 355862 w 484577"/>
              <a:gd name="connsiteY8" fmla="*/ 67329 h 485521"/>
              <a:gd name="connsiteX9" fmla="*/ 355862 w 484577"/>
              <a:gd name="connsiteY9" fmla="*/ 18966 h 485521"/>
              <a:gd name="connsiteX10" fmla="*/ 336933 w 484577"/>
              <a:gd name="connsiteY10" fmla="*/ 0 h 485521"/>
              <a:gd name="connsiteX11" fmla="*/ 318004 w 484577"/>
              <a:gd name="connsiteY11" fmla="*/ 18966 h 485521"/>
              <a:gd name="connsiteX12" fmla="*/ 318004 w 484577"/>
              <a:gd name="connsiteY12" fmla="*/ 466556 h 485521"/>
              <a:gd name="connsiteX13" fmla="*/ 336933 w 484577"/>
              <a:gd name="connsiteY13" fmla="*/ 485522 h 485521"/>
              <a:gd name="connsiteX14" fmla="*/ 355862 w 484577"/>
              <a:gd name="connsiteY14" fmla="*/ 466556 h 485521"/>
              <a:gd name="connsiteX15" fmla="*/ 355862 w 484577"/>
              <a:gd name="connsiteY15" fmla="*/ 418193 h 485521"/>
              <a:gd name="connsiteX16" fmla="*/ 446720 w 484577"/>
              <a:gd name="connsiteY16" fmla="*/ 418193 h 485521"/>
              <a:gd name="connsiteX17" fmla="*/ 446720 w 484577"/>
              <a:gd name="connsiteY17" fmla="*/ 466556 h 485521"/>
              <a:gd name="connsiteX18" fmla="*/ 465649 w 484577"/>
              <a:gd name="connsiteY18" fmla="*/ 485522 h 485521"/>
              <a:gd name="connsiteX19" fmla="*/ 484578 w 484577"/>
              <a:gd name="connsiteY19" fmla="*/ 466556 h 485521"/>
              <a:gd name="connsiteX20" fmla="*/ 484578 w 484577"/>
              <a:gd name="connsiteY20" fmla="*/ 371727 h 485521"/>
              <a:gd name="connsiteX21" fmla="*/ 465649 w 484577"/>
              <a:gd name="connsiteY21" fmla="*/ 352761 h 485521"/>
              <a:gd name="connsiteX22" fmla="*/ 446720 w 484577"/>
              <a:gd name="connsiteY22" fmla="*/ 371727 h 485521"/>
              <a:gd name="connsiteX23" fmla="*/ 446720 w 484577"/>
              <a:gd name="connsiteY23" fmla="*/ 380261 h 485521"/>
              <a:gd name="connsiteX24" fmla="*/ 355862 w 484577"/>
              <a:gd name="connsiteY24" fmla="*/ 380261 h 485521"/>
              <a:gd name="connsiteX25" fmla="*/ 355862 w 484577"/>
              <a:gd name="connsiteY25" fmla="*/ 209569 h 485521"/>
              <a:gd name="connsiteX26" fmla="*/ 446720 w 484577"/>
              <a:gd name="connsiteY26" fmla="*/ 209569 h 485521"/>
              <a:gd name="connsiteX27" fmla="*/ 446720 w 484577"/>
              <a:gd name="connsiteY27" fmla="*/ 275949 h 485521"/>
              <a:gd name="connsiteX28" fmla="*/ 355862 w 484577"/>
              <a:gd name="connsiteY28" fmla="*/ 275949 h 485521"/>
              <a:gd name="connsiteX29" fmla="*/ 446720 w 484577"/>
              <a:gd name="connsiteY29" fmla="*/ 105260 h 485521"/>
              <a:gd name="connsiteX30" fmla="*/ 446720 w 484577"/>
              <a:gd name="connsiteY30" fmla="*/ 171637 h 485521"/>
              <a:gd name="connsiteX31" fmla="*/ 355862 w 484577"/>
              <a:gd name="connsiteY31" fmla="*/ 171637 h 485521"/>
              <a:gd name="connsiteX32" fmla="*/ 355862 w 484577"/>
              <a:gd name="connsiteY32" fmla="*/ 105260 h 485521"/>
              <a:gd name="connsiteX33" fmla="*/ 165631 w 484577"/>
              <a:gd name="connsiteY33" fmla="*/ 225690 h 485521"/>
              <a:gd name="connsiteX34" fmla="*/ 165631 w 484577"/>
              <a:gd name="connsiteY34" fmla="*/ 466556 h 485521"/>
              <a:gd name="connsiteX35" fmla="*/ 146702 w 484577"/>
              <a:gd name="connsiteY35" fmla="*/ 485522 h 485521"/>
              <a:gd name="connsiteX36" fmla="*/ 127774 w 484577"/>
              <a:gd name="connsiteY36" fmla="*/ 466556 h 485521"/>
              <a:gd name="connsiteX37" fmla="*/ 127774 w 484577"/>
              <a:gd name="connsiteY37" fmla="*/ 225690 h 485521"/>
              <a:gd name="connsiteX38" fmla="*/ 146702 w 484577"/>
              <a:gd name="connsiteY38" fmla="*/ 206724 h 485521"/>
              <a:gd name="connsiteX39" fmla="*/ 165631 w 484577"/>
              <a:gd name="connsiteY39" fmla="*/ 225690 h 485521"/>
              <a:gd name="connsiteX40" fmla="*/ 279200 w 484577"/>
              <a:gd name="connsiteY40" fmla="*/ 188706 h 485521"/>
              <a:gd name="connsiteX41" fmla="*/ 279200 w 484577"/>
              <a:gd name="connsiteY41" fmla="*/ 292070 h 485521"/>
              <a:gd name="connsiteX42" fmla="*/ 241346 w 484577"/>
              <a:gd name="connsiteY42" fmla="*/ 345719 h 485521"/>
              <a:gd name="connsiteX43" fmla="*/ 241346 w 484577"/>
              <a:gd name="connsiteY43" fmla="*/ 466556 h 485521"/>
              <a:gd name="connsiteX44" fmla="*/ 222418 w 484577"/>
              <a:gd name="connsiteY44" fmla="*/ 485522 h 485521"/>
              <a:gd name="connsiteX45" fmla="*/ 203489 w 484577"/>
              <a:gd name="connsiteY45" fmla="*/ 466556 h 485521"/>
              <a:gd name="connsiteX46" fmla="*/ 203489 w 484577"/>
              <a:gd name="connsiteY46" fmla="*/ 330002 h 485521"/>
              <a:gd name="connsiteX47" fmla="*/ 222418 w 484577"/>
              <a:gd name="connsiteY47" fmla="*/ 311036 h 485521"/>
              <a:gd name="connsiteX48" fmla="*/ 241346 w 484577"/>
              <a:gd name="connsiteY48" fmla="*/ 292070 h 485521"/>
              <a:gd name="connsiteX49" fmla="*/ 241346 w 484577"/>
              <a:gd name="connsiteY49" fmla="*/ 188706 h 485521"/>
              <a:gd name="connsiteX50" fmla="*/ 222418 w 484577"/>
              <a:gd name="connsiteY50" fmla="*/ 169744 h 485521"/>
              <a:gd name="connsiteX51" fmla="*/ 85897 w 484577"/>
              <a:gd name="connsiteY51" fmla="*/ 169744 h 485521"/>
              <a:gd name="connsiteX52" fmla="*/ 34202 w 484577"/>
              <a:gd name="connsiteY52" fmla="*/ 136391 h 485521"/>
              <a:gd name="connsiteX53" fmla="*/ 1701 w 484577"/>
              <a:gd name="connsiteY53" fmla="*/ 64743 h 485521"/>
              <a:gd name="connsiteX54" fmla="*/ 11103 w 484577"/>
              <a:gd name="connsiteY54" fmla="*/ 39632 h 485521"/>
              <a:gd name="connsiteX55" fmla="*/ 36165 w 484577"/>
              <a:gd name="connsiteY55" fmla="*/ 49048 h 485521"/>
              <a:gd name="connsiteX56" fmla="*/ 68669 w 484577"/>
              <a:gd name="connsiteY56" fmla="*/ 120692 h 485521"/>
              <a:gd name="connsiteX57" fmla="*/ 85901 w 484577"/>
              <a:gd name="connsiteY57" fmla="*/ 131813 h 485521"/>
              <a:gd name="connsiteX58" fmla="*/ 222418 w 484577"/>
              <a:gd name="connsiteY58" fmla="*/ 131813 h 485521"/>
              <a:gd name="connsiteX59" fmla="*/ 279200 w 484577"/>
              <a:gd name="connsiteY59" fmla="*/ 188706 h 485521"/>
              <a:gd name="connsiteX60" fmla="*/ 184560 w 484577"/>
              <a:gd name="connsiteY60" fmla="*/ 113795 h 485521"/>
              <a:gd name="connsiteX61" fmla="*/ 241346 w 484577"/>
              <a:gd name="connsiteY61" fmla="*/ 56897 h 485521"/>
              <a:gd name="connsiteX62" fmla="*/ 184560 w 484577"/>
              <a:gd name="connsiteY62" fmla="*/ 0 h 485521"/>
              <a:gd name="connsiteX63" fmla="*/ 127774 w 484577"/>
              <a:gd name="connsiteY63" fmla="*/ 56897 h 485521"/>
              <a:gd name="connsiteX64" fmla="*/ 184560 w 484577"/>
              <a:gd name="connsiteY64" fmla="*/ 113795 h 485521"/>
              <a:gd name="connsiteX65" fmla="*/ 184560 w 484577"/>
              <a:gd name="connsiteY65" fmla="*/ 37932 h 485521"/>
              <a:gd name="connsiteX66" fmla="*/ 203489 w 484577"/>
              <a:gd name="connsiteY66" fmla="*/ 56897 h 485521"/>
              <a:gd name="connsiteX67" fmla="*/ 184560 w 484577"/>
              <a:gd name="connsiteY67" fmla="*/ 75863 h 485521"/>
              <a:gd name="connsiteX68" fmla="*/ 165631 w 484577"/>
              <a:gd name="connsiteY68" fmla="*/ 56897 h 485521"/>
              <a:gd name="connsiteX69" fmla="*/ 184560 w 484577"/>
              <a:gd name="connsiteY69" fmla="*/ 37932 h 48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577" h="485521">
                <a:moveTo>
                  <a:pt x="355862" y="313881"/>
                </a:moveTo>
                <a:lnTo>
                  <a:pt x="462809" y="313881"/>
                </a:lnTo>
                <a:cubicBezTo>
                  <a:pt x="468758" y="313881"/>
                  <a:pt x="474063" y="311125"/>
                  <a:pt x="477535" y="306824"/>
                </a:cubicBezTo>
                <a:cubicBezTo>
                  <a:pt x="481827" y="303346"/>
                  <a:pt x="484578" y="298034"/>
                  <a:pt x="484578" y="292070"/>
                </a:cubicBezTo>
                <a:lnTo>
                  <a:pt x="484578" y="18966"/>
                </a:lnTo>
                <a:cubicBezTo>
                  <a:pt x="484578" y="8490"/>
                  <a:pt x="476104" y="0"/>
                  <a:pt x="465649" y="0"/>
                </a:cubicBezTo>
                <a:cubicBezTo>
                  <a:pt x="455194" y="0"/>
                  <a:pt x="446720" y="8490"/>
                  <a:pt x="446720" y="18966"/>
                </a:cubicBezTo>
                <a:lnTo>
                  <a:pt x="446720" y="67329"/>
                </a:lnTo>
                <a:lnTo>
                  <a:pt x="355862" y="67329"/>
                </a:lnTo>
                <a:lnTo>
                  <a:pt x="355862" y="18966"/>
                </a:lnTo>
                <a:cubicBezTo>
                  <a:pt x="355862" y="8490"/>
                  <a:pt x="347388" y="0"/>
                  <a:pt x="336933" y="0"/>
                </a:cubicBezTo>
                <a:cubicBezTo>
                  <a:pt x="326481" y="0"/>
                  <a:pt x="318004" y="8490"/>
                  <a:pt x="318004" y="18966"/>
                </a:cubicBezTo>
                <a:lnTo>
                  <a:pt x="318004" y="466556"/>
                </a:lnTo>
                <a:cubicBezTo>
                  <a:pt x="318004" y="477028"/>
                  <a:pt x="326481" y="485522"/>
                  <a:pt x="336933" y="485522"/>
                </a:cubicBezTo>
                <a:cubicBezTo>
                  <a:pt x="347388" y="485522"/>
                  <a:pt x="355862" y="477028"/>
                  <a:pt x="355862" y="466556"/>
                </a:cubicBezTo>
                <a:lnTo>
                  <a:pt x="355862" y="418193"/>
                </a:lnTo>
                <a:lnTo>
                  <a:pt x="446720" y="418193"/>
                </a:lnTo>
                <a:lnTo>
                  <a:pt x="446720" y="466556"/>
                </a:lnTo>
                <a:cubicBezTo>
                  <a:pt x="446720" y="477028"/>
                  <a:pt x="455194" y="485522"/>
                  <a:pt x="465649" y="485522"/>
                </a:cubicBezTo>
                <a:cubicBezTo>
                  <a:pt x="476104" y="485522"/>
                  <a:pt x="484578" y="477028"/>
                  <a:pt x="484578" y="466556"/>
                </a:cubicBezTo>
                <a:lnTo>
                  <a:pt x="484578" y="371727"/>
                </a:lnTo>
                <a:cubicBezTo>
                  <a:pt x="484578" y="361251"/>
                  <a:pt x="476104" y="352761"/>
                  <a:pt x="465649" y="352761"/>
                </a:cubicBezTo>
                <a:cubicBezTo>
                  <a:pt x="455194" y="352761"/>
                  <a:pt x="446720" y="361251"/>
                  <a:pt x="446720" y="371727"/>
                </a:cubicBezTo>
                <a:lnTo>
                  <a:pt x="446720" y="380261"/>
                </a:lnTo>
                <a:lnTo>
                  <a:pt x="355862" y="380261"/>
                </a:lnTo>
                <a:close/>
                <a:moveTo>
                  <a:pt x="355862" y="209569"/>
                </a:moveTo>
                <a:lnTo>
                  <a:pt x="446720" y="209569"/>
                </a:lnTo>
                <a:lnTo>
                  <a:pt x="446720" y="275949"/>
                </a:lnTo>
                <a:lnTo>
                  <a:pt x="355862" y="275949"/>
                </a:lnTo>
                <a:close/>
                <a:moveTo>
                  <a:pt x="446720" y="105260"/>
                </a:moveTo>
                <a:lnTo>
                  <a:pt x="446720" y="171637"/>
                </a:lnTo>
                <a:lnTo>
                  <a:pt x="355862" y="171637"/>
                </a:lnTo>
                <a:lnTo>
                  <a:pt x="355862" y="105260"/>
                </a:lnTo>
                <a:close/>
                <a:moveTo>
                  <a:pt x="165631" y="225690"/>
                </a:moveTo>
                <a:lnTo>
                  <a:pt x="165631" y="466556"/>
                </a:lnTo>
                <a:cubicBezTo>
                  <a:pt x="165631" y="477028"/>
                  <a:pt x="157158" y="485522"/>
                  <a:pt x="146702" y="485522"/>
                </a:cubicBezTo>
                <a:cubicBezTo>
                  <a:pt x="136247" y="485522"/>
                  <a:pt x="127774" y="477028"/>
                  <a:pt x="127774" y="466556"/>
                </a:cubicBezTo>
                <a:lnTo>
                  <a:pt x="127774" y="225690"/>
                </a:lnTo>
                <a:cubicBezTo>
                  <a:pt x="127774" y="215218"/>
                  <a:pt x="136247" y="206724"/>
                  <a:pt x="146702" y="206724"/>
                </a:cubicBezTo>
                <a:cubicBezTo>
                  <a:pt x="157158" y="206724"/>
                  <a:pt x="165631" y="215218"/>
                  <a:pt x="165631" y="225690"/>
                </a:cubicBezTo>
                <a:close/>
                <a:moveTo>
                  <a:pt x="279200" y="188706"/>
                </a:moveTo>
                <a:lnTo>
                  <a:pt x="279200" y="292070"/>
                </a:lnTo>
                <a:cubicBezTo>
                  <a:pt x="279200" y="316796"/>
                  <a:pt x="263377" y="337888"/>
                  <a:pt x="241346" y="345719"/>
                </a:cubicBezTo>
                <a:lnTo>
                  <a:pt x="241346" y="466556"/>
                </a:lnTo>
                <a:cubicBezTo>
                  <a:pt x="241346" y="477028"/>
                  <a:pt x="232869" y="485522"/>
                  <a:pt x="222418" y="485522"/>
                </a:cubicBezTo>
                <a:cubicBezTo>
                  <a:pt x="211962" y="485522"/>
                  <a:pt x="203489" y="477028"/>
                  <a:pt x="203489" y="466556"/>
                </a:cubicBezTo>
                <a:lnTo>
                  <a:pt x="203489" y="330002"/>
                </a:lnTo>
                <a:cubicBezTo>
                  <a:pt x="203489" y="319526"/>
                  <a:pt x="211962" y="311036"/>
                  <a:pt x="222418" y="311036"/>
                </a:cubicBezTo>
                <a:cubicBezTo>
                  <a:pt x="232854" y="311036"/>
                  <a:pt x="241346" y="302527"/>
                  <a:pt x="241346" y="292070"/>
                </a:cubicBezTo>
                <a:lnTo>
                  <a:pt x="241346" y="188706"/>
                </a:lnTo>
                <a:cubicBezTo>
                  <a:pt x="241346" y="178249"/>
                  <a:pt x="232854" y="169744"/>
                  <a:pt x="222418" y="169744"/>
                </a:cubicBezTo>
                <a:lnTo>
                  <a:pt x="85897" y="169744"/>
                </a:lnTo>
                <a:cubicBezTo>
                  <a:pt x="63686" y="169744"/>
                  <a:pt x="43396" y="156650"/>
                  <a:pt x="34202" y="136391"/>
                </a:cubicBezTo>
                <a:lnTo>
                  <a:pt x="1701" y="64743"/>
                </a:lnTo>
                <a:cubicBezTo>
                  <a:pt x="-2624" y="55208"/>
                  <a:pt x="1583" y="43966"/>
                  <a:pt x="11103" y="39632"/>
                </a:cubicBezTo>
                <a:cubicBezTo>
                  <a:pt x="20619" y="35294"/>
                  <a:pt x="31839" y="39513"/>
                  <a:pt x="36165" y="49048"/>
                </a:cubicBezTo>
                <a:lnTo>
                  <a:pt x="68669" y="120692"/>
                </a:lnTo>
                <a:cubicBezTo>
                  <a:pt x="71730" y="127449"/>
                  <a:pt x="78496" y="131813"/>
                  <a:pt x="85901" y="131813"/>
                </a:cubicBezTo>
                <a:lnTo>
                  <a:pt x="222418" y="131813"/>
                </a:lnTo>
                <a:cubicBezTo>
                  <a:pt x="253728" y="131813"/>
                  <a:pt x="279200" y="157335"/>
                  <a:pt x="279200" y="188706"/>
                </a:cubicBezTo>
                <a:close/>
                <a:moveTo>
                  <a:pt x="184560" y="113795"/>
                </a:moveTo>
                <a:cubicBezTo>
                  <a:pt x="215870" y="113795"/>
                  <a:pt x="241346" y="88269"/>
                  <a:pt x="241346" y="56897"/>
                </a:cubicBezTo>
                <a:cubicBezTo>
                  <a:pt x="241346" y="25522"/>
                  <a:pt x="215870" y="0"/>
                  <a:pt x="184560" y="0"/>
                </a:cubicBezTo>
                <a:cubicBezTo>
                  <a:pt x="153246" y="0"/>
                  <a:pt x="127774" y="25522"/>
                  <a:pt x="127774" y="56897"/>
                </a:cubicBezTo>
                <a:cubicBezTo>
                  <a:pt x="127774" y="88269"/>
                  <a:pt x="153246" y="113795"/>
                  <a:pt x="184560" y="113795"/>
                </a:cubicBezTo>
                <a:close/>
                <a:moveTo>
                  <a:pt x="184560" y="37932"/>
                </a:moveTo>
                <a:cubicBezTo>
                  <a:pt x="194997" y="37932"/>
                  <a:pt x="203489" y="46440"/>
                  <a:pt x="203489" y="56897"/>
                </a:cubicBezTo>
                <a:cubicBezTo>
                  <a:pt x="203489" y="67355"/>
                  <a:pt x="194997" y="75863"/>
                  <a:pt x="184560" y="75863"/>
                </a:cubicBezTo>
                <a:cubicBezTo>
                  <a:pt x="174123" y="75863"/>
                  <a:pt x="165631" y="67355"/>
                  <a:pt x="165631" y="56897"/>
                </a:cubicBezTo>
                <a:cubicBezTo>
                  <a:pt x="165631" y="46440"/>
                  <a:pt x="174123" y="37932"/>
                  <a:pt x="184560" y="37932"/>
                </a:cubicBezTo>
                <a:close/>
              </a:path>
            </a:pathLst>
          </a:custGeom>
          <a:solidFill>
            <a:schemeClr val="bg1"/>
          </a:solidFill>
          <a:ln w="930" cap="flat">
            <a:noFill/>
            <a:prstDash val="solid"/>
            <a:miter/>
          </a:ln>
        </p:spPr>
        <p:txBody>
          <a:bodyPr rtlCol="0" anchor="ctr"/>
          <a:lstStyle/>
          <a:p>
            <a:endParaRPr lang="en-ID"/>
          </a:p>
        </p:txBody>
      </p:sp>
      <p:grpSp>
        <p:nvGrpSpPr>
          <p:cNvPr id="57" name="Group 56">
            <a:extLst>
              <a:ext uri="{FF2B5EF4-FFF2-40B4-BE49-F238E27FC236}">
                <a16:creationId xmlns:a16="http://schemas.microsoft.com/office/drawing/2014/main" id="{C5CC40C0-8C61-4D6D-BF25-C642F8010674}"/>
              </a:ext>
            </a:extLst>
          </p:cNvPr>
          <p:cNvGrpSpPr/>
          <p:nvPr/>
        </p:nvGrpSpPr>
        <p:grpSpPr>
          <a:xfrm>
            <a:off x="8636026" y="3190919"/>
            <a:ext cx="2446184" cy="971526"/>
            <a:chOff x="8869516" y="1846824"/>
            <a:chExt cx="2446184" cy="971526"/>
          </a:xfrm>
        </p:grpSpPr>
        <p:sp>
          <p:nvSpPr>
            <p:cNvPr id="58" name="TextBox 57">
              <a:extLst>
                <a:ext uri="{FF2B5EF4-FFF2-40B4-BE49-F238E27FC236}">
                  <a16:creationId xmlns:a16="http://schemas.microsoft.com/office/drawing/2014/main" id="{45859D98-BC52-47AA-8C1C-A28324DEDA1F}"/>
                </a:ext>
              </a:extLst>
            </p:cNvPr>
            <p:cNvSpPr txBox="1"/>
            <p:nvPr/>
          </p:nvSpPr>
          <p:spPr>
            <a:xfrm>
              <a:off x="8869516" y="2151501"/>
              <a:ext cx="2446184" cy="666849"/>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dirty="0"/>
                <a:t>We hold weekly health coaching lifestyle modification calls and boast an 83% retention rate</a:t>
              </a:r>
              <a:endParaRPr lang="en-ID" sz="1000" dirty="0"/>
            </a:p>
          </p:txBody>
        </p:sp>
        <p:sp>
          <p:nvSpPr>
            <p:cNvPr id="59" name="RightSub">
              <a:extLst>
                <a:ext uri="{FF2B5EF4-FFF2-40B4-BE49-F238E27FC236}">
                  <a16:creationId xmlns:a16="http://schemas.microsoft.com/office/drawing/2014/main" id="{92C14A32-FD00-4C99-833A-3536E6D8C7F6}"/>
                </a:ext>
              </a:extLst>
            </p:cNvPr>
            <p:cNvSpPr txBox="1"/>
            <p:nvPr/>
          </p:nvSpPr>
          <p:spPr>
            <a:xfrm>
              <a:off x="8869516" y="1846824"/>
              <a:ext cx="1822615" cy="25083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dirty="0">
                  <a:latin typeface="+mj-lt"/>
                </a:rPr>
                <a:t>Care Coordinator Calls</a:t>
              </a:r>
            </a:p>
          </p:txBody>
        </p:sp>
      </p:grpSp>
      <p:sp>
        <p:nvSpPr>
          <p:cNvPr id="67" name="Oval 66">
            <a:extLst>
              <a:ext uri="{FF2B5EF4-FFF2-40B4-BE49-F238E27FC236}">
                <a16:creationId xmlns:a16="http://schemas.microsoft.com/office/drawing/2014/main" id="{0C47AA99-AC6F-4A72-B775-918C3E7589AC}"/>
              </a:ext>
            </a:extLst>
          </p:cNvPr>
          <p:cNvSpPr/>
          <p:nvPr/>
        </p:nvSpPr>
        <p:spPr>
          <a:xfrm>
            <a:off x="6886988" y="2092950"/>
            <a:ext cx="937264" cy="937260"/>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02" name="Shape">
            <a:extLst>
              <a:ext uri="{FF2B5EF4-FFF2-40B4-BE49-F238E27FC236}">
                <a16:creationId xmlns:a16="http://schemas.microsoft.com/office/drawing/2014/main" id="{EDF1F076-D632-46E1-A75A-8A0F53D64000}"/>
              </a:ext>
            </a:extLst>
          </p:cNvPr>
          <p:cNvSpPr>
            <a:spLocks noChangeAspect="1"/>
          </p:cNvSpPr>
          <p:nvPr/>
        </p:nvSpPr>
        <p:spPr>
          <a:xfrm>
            <a:off x="7164715" y="2371047"/>
            <a:ext cx="381812" cy="381064"/>
          </a:xfrm>
          <a:custGeom>
            <a:avLst/>
            <a:gdLst>
              <a:gd name="connsiteX0" fmla="*/ 445606 w 486952"/>
              <a:gd name="connsiteY0" fmla="*/ 291006 h 486000"/>
              <a:gd name="connsiteX1" fmla="*/ 420841 w 486952"/>
              <a:gd name="connsiteY1" fmla="*/ 280520 h 486000"/>
              <a:gd name="connsiteX2" fmla="*/ 410339 w 486952"/>
              <a:gd name="connsiteY2" fmla="*/ 305237 h 486000"/>
              <a:gd name="connsiteX3" fmla="*/ 432737 w 486952"/>
              <a:gd name="connsiteY3" fmla="*/ 360544 h 486000"/>
              <a:gd name="connsiteX4" fmla="*/ 366203 w 486952"/>
              <a:gd name="connsiteY4" fmla="*/ 331274 h 486000"/>
              <a:gd name="connsiteX5" fmla="*/ 351067 w 486952"/>
              <a:gd name="connsiteY5" fmla="*/ 331181 h 486000"/>
              <a:gd name="connsiteX6" fmla="*/ 278667 w 486952"/>
              <a:gd name="connsiteY6" fmla="*/ 345771 h 486000"/>
              <a:gd name="connsiteX7" fmla="*/ 108424 w 486952"/>
              <a:gd name="connsiteY7" fmla="*/ 191872 h 486000"/>
              <a:gd name="connsiteX8" fmla="*/ 278667 w 486952"/>
              <a:gd name="connsiteY8" fmla="*/ 37969 h 486000"/>
              <a:gd name="connsiteX9" fmla="*/ 448909 w 486952"/>
              <a:gd name="connsiteY9" fmla="*/ 191872 h 486000"/>
              <a:gd name="connsiteX10" fmla="*/ 447215 w 486952"/>
              <a:gd name="connsiteY10" fmla="*/ 213619 h 486000"/>
              <a:gd name="connsiteX11" fmla="*/ 463220 w 486952"/>
              <a:gd name="connsiteY11" fmla="*/ 235199 h 486000"/>
              <a:gd name="connsiteX12" fmla="*/ 484842 w 486952"/>
              <a:gd name="connsiteY12" fmla="*/ 219221 h 486000"/>
              <a:gd name="connsiteX13" fmla="*/ 486952 w 486952"/>
              <a:gd name="connsiteY13" fmla="*/ 191872 h 486000"/>
              <a:gd name="connsiteX14" fmla="*/ 425337 w 486952"/>
              <a:gd name="connsiteY14" fmla="*/ 55618 h 486000"/>
              <a:gd name="connsiteX15" fmla="*/ 278667 w 486952"/>
              <a:gd name="connsiteY15" fmla="*/ 0 h 486000"/>
              <a:gd name="connsiteX16" fmla="*/ 131996 w 486952"/>
              <a:gd name="connsiteY16" fmla="*/ 55618 h 486000"/>
              <a:gd name="connsiteX17" fmla="*/ 71135 w 486952"/>
              <a:gd name="connsiteY17" fmla="*/ 175535 h 486000"/>
              <a:gd name="connsiteX18" fmla="*/ 1 w 486952"/>
              <a:gd name="connsiteY18" fmla="*/ 303298 h 486000"/>
              <a:gd name="connsiteX19" fmla="*/ 29172 w 486952"/>
              <a:gd name="connsiteY19" fmla="*/ 391308 h 486000"/>
              <a:gd name="connsiteX20" fmla="*/ 1387 w 486952"/>
              <a:gd name="connsiteY20" fmla="*/ 459900 h 486000"/>
              <a:gd name="connsiteX21" fmla="*/ 5782 w 486952"/>
              <a:gd name="connsiteY21" fmla="*/ 480646 h 486000"/>
              <a:gd name="connsiteX22" fmla="*/ 19026 w 486952"/>
              <a:gd name="connsiteY22" fmla="*/ 486000 h 486000"/>
              <a:gd name="connsiteX23" fmla="*/ 26694 w 486952"/>
              <a:gd name="connsiteY23" fmla="*/ 484387 h 486000"/>
              <a:gd name="connsiteX24" fmla="*/ 106804 w 486952"/>
              <a:gd name="connsiteY24" fmla="*/ 449144 h 486000"/>
              <a:gd name="connsiteX25" fmla="*/ 170244 w 486952"/>
              <a:gd name="connsiteY25" fmla="*/ 460419 h 486000"/>
              <a:gd name="connsiteX26" fmla="*/ 171652 w 486952"/>
              <a:gd name="connsiteY26" fmla="*/ 460349 h 486000"/>
              <a:gd name="connsiteX27" fmla="*/ 261146 w 486952"/>
              <a:gd name="connsiteY27" fmla="*/ 436136 h 486000"/>
              <a:gd name="connsiteX28" fmla="*/ 318694 w 486952"/>
              <a:gd name="connsiteY28" fmla="*/ 380210 h 486000"/>
              <a:gd name="connsiteX29" fmla="*/ 358208 w 486952"/>
              <a:gd name="connsiteY29" fmla="*/ 369246 h 486000"/>
              <a:gd name="connsiteX30" fmla="*/ 460259 w 486952"/>
              <a:gd name="connsiteY30" fmla="*/ 414145 h 486000"/>
              <a:gd name="connsiteX31" fmla="*/ 467927 w 486952"/>
              <a:gd name="connsiteY31" fmla="*/ 415758 h 486000"/>
              <a:gd name="connsiteX32" fmla="*/ 481168 w 486952"/>
              <a:gd name="connsiteY32" fmla="*/ 410404 h 486000"/>
              <a:gd name="connsiteX33" fmla="*/ 485563 w 486952"/>
              <a:gd name="connsiteY33" fmla="*/ 389658 h 486000"/>
              <a:gd name="connsiteX34" fmla="*/ 170244 w 486952"/>
              <a:gd name="connsiteY34" fmla="*/ 422402 h 486000"/>
              <a:gd name="connsiteX35" fmla="*/ 169475 w 486952"/>
              <a:gd name="connsiteY35" fmla="*/ 422439 h 486000"/>
              <a:gd name="connsiteX36" fmla="*/ 113896 w 486952"/>
              <a:gd name="connsiteY36" fmla="*/ 411097 h 486000"/>
              <a:gd name="connsiteX37" fmla="*/ 98761 w 486952"/>
              <a:gd name="connsiteY37" fmla="*/ 411186 h 486000"/>
              <a:gd name="connsiteX38" fmla="*/ 54216 w 486952"/>
              <a:gd name="connsiteY38" fmla="*/ 430786 h 486000"/>
              <a:gd name="connsiteX39" fmla="*/ 68586 w 486952"/>
              <a:gd name="connsiteY39" fmla="*/ 395309 h 486000"/>
              <a:gd name="connsiteX40" fmla="*/ 65425 w 486952"/>
              <a:gd name="connsiteY40" fmla="*/ 375876 h 486000"/>
              <a:gd name="connsiteX41" fmla="*/ 38044 w 486952"/>
              <a:gd name="connsiteY41" fmla="*/ 303298 h 486000"/>
              <a:gd name="connsiteX42" fmla="*/ 73204 w 486952"/>
              <a:gd name="connsiteY42" fmla="*/ 222421 h 486000"/>
              <a:gd name="connsiteX43" fmla="*/ 129474 w 486952"/>
              <a:gd name="connsiteY43" fmla="*/ 325048 h 486000"/>
              <a:gd name="connsiteX44" fmla="*/ 267859 w 486952"/>
              <a:gd name="connsiteY44" fmla="*/ 383488 h 486000"/>
              <a:gd name="connsiteX45" fmla="*/ 170244 w 486952"/>
              <a:gd name="connsiteY45" fmla="*/ 422402 h 486000"/>
              <a:gd name="connsiteX46" fmla="*/ 306248 w 486952"/>
              <a:gd name="connsiteY46" fmla="*/ 209777 h 486000"/>
              <a:gd name="connsiteX47" fmla="*/ 325269 w 486952"/>
              <a:gd name="connsiteY47" fmla="*/ 228762 h 486000"/>
              <a:gd name="connsiteX48" fmla="*/ 306248 w 486952"/>
              <a:gd name="connsiteY48" fmla="*/ 247746 h 486000"/>
              <a:gd name="connsiteX49" fmla="*/ 192119 w 486952"/>
              <a:gd name="connsiteY49" fmla="*/ 247746 h 486000"/>
              <a:gd name="connsiteX50" fmla="*/ 173097 w 486952"/>
              <a:gd name="connsiteY50" fmla="*/ 228762 h 486000"/>
              <a:gd name="connsiteX51" fmla="*/ 192119 w 486952"/>
              <a:gd name="connsiteY51" fmla="*/ 209777 h 486000"/>
              <a:gd name="connsiteX52" fmla="*/ 363312 w 486952"/>
              <a:gd name="connsiteY52" fmla="*/ 171809 h 486000"/>
              <a:gd name="connsiteX53" fmla="*/ 192119 w 486952"/>
              <a:gd name="connsiteY53" fmla="*/ 171809 h 486000"/>
              <a:gd name="connsiteX54" fmla="*/ 173097 w 486952"/>
              <a:gd name="connsiteY54" fmla="*/ 152824 h 486000"/>
              <a:gd name="connsiteX55" fmla="*/ 192119 w 486952"/>
              <a:gd name="connsiteY55" fmla="*/ 133840 h 486000"/>
              <a:gd name="connsiteX56" fmla="*/ 363312 w 486952"/>
              <a:gd name="connsiteY56" fmla="*/ 133840 h 486000"/>
              <a:gd name="connsiteX57" fmla="*/ 382334 w 486952"/>
              <a:gd name="connsiteY57" fmla="*/ 152824 h 486000"/>
              <a:gd name="connsiteX58" fmla="*/ 363312 w 486952"/>
              <a:gd name="connsiteY58" fmla="*/ 171809 h 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86952" h="486000">
                <a:moveTo>
                  <a:pt x="445606" y="291006"/>
                </a:moveTo>
                <a:cubicBezTo>
                  <a:pt x="441672" y="281284"/>
                  <a:pt x="430582" y="276590"/>
                  <a:pt x="420841" y="280520"/>
                </a:cubicBezTo>
                <a:cubicBezTo>
                  <a:pt x="411104" y="284450"/>
                  <a:pt x="406401" y="295515"/>
                  <a:pt x="410339" y="305237"/>
                </a:cubicBezTo>
                <a:lnTo>
                  <a:pt x="432737" y="360544"/>
                </a:lnTo>
                <a:lnTo>
                  <a:pt x="366203" y="331274"/>
                </a:lnTo>
                <a:cubicBezTo>
                  <a:pt x="361388" y="329153"/>
                  <a:pt x="355908" y="329119"/>
                  <a:pt x="351067" y="331181"/>
                </a:cubicBezTo>
                <a:cubicBezTo>
                  <a:pt x="328327" y="340862"/>
                  <a:pt x="303967" y="345771"/>
                  <a:pt x="278667" y="345771"/>
                </a:cubicBezTo>
                <a:cubicBezTo>
                  <a:pt x="176831" y="345771"/>
                  <a:pt x="108424" y="266197"/>
                  <a:pt x="108424" y="191872"/>
                </a:cubicBezTo>
                <a:cubicBezTo>
                  <a:pt x="108424" y="107010"/>
                  <a:pt x="184796" y="37969"/>
                  <a:pt x="278667" y="37969"/>
                </a:cubicBezTo>
                <a:cubicBezTo>
                  <a:pt x="372537" y="37969"/>
                  <a:pt x="448909" y="107010"/>
                  <a:pt x="448909" y="191872"/>
                </a:cubicBezTo>
                <a:cubicBezTo>
                  <a:pt x="448909" y="198491"/>
                  <a:pt x="448293" y="206418"/>
                  <a:pt x="447215" y="213619"/>
                </a:cubicBezTo>
                <a:cubicBezTo>
                  <a:pt x="445666" y="223990"/>
                  <a:pt x="452832" y="233652"/>
                  <a:pt x="463220" y="235199"/>
                </a:cubicBezTo>
                <a:cubicBezTo>
                  <a:pt x="473611" y="236745"/>
                  <a:pt x="483293" y="229592"/>
                  <a:pt x="484842" y="219221"/>
                </a:cubicBezTo>
                <a:cubicBezTo>
                  <a:pt x="486202" y="210118"/>
                  <a:pt x="486952" y="200404"/>
                  <a:pt x="486952" y="191872"/>
                </a:cubicBezTo>
                <a:cubicBezTo>
                  <a:pt x="486952" y="140299"/>
                  <a:pt x="465070" y="91911"/>
                  <a:pt x="425337" y="55618"/>
                </a:cubicBezTo>
                <a:cubicBezTo>
                  <a:pt x="386075" y="19752"/>
                  <a:pt x="333989" y="0"/>
                  <a:pt x="278667" y="0"/>
                </a:cubicBezTo>
                <a:cubicBezTo>
                  <a:pt x="223344" y="0"/>
                  <a:pt x="171258" y="19752"/>
                  <a:pt x="131996" y="55618"/>
                </a:cubicBezTo>
                <a:cubicBezTo>
                  <a:pt x="96491" y="88051"/>
                  <a:pt x="75255" y="130147"/>
                  <a:pt x="71135" y="175535"/>
                </a:cubicBezTo>
                <a:cubicBezTo>
                  <a:pt x="26475" y="205054"/>
                  <a:pt x="1" y="252351"/>
                  <a:pt x="1" y="303298"/>
                </a:cubicBezTo>
                <a:cubicBezTo>
                  <a:pt x="1" y="335122"/>
                  <a:pt x="10047" y="365323"/>
                  <a:pt x="29172" y="391308"/>
                </a:cubicBezTo>
                <a:lnTo>
                  <a:pt x="1387" y="459900"/>
                </a:lnTo>
                <a:cubicBezTo>
                  <a:pt x="-1515" y="467064"/>
                  <a:pt x="224" y="475266"/>
                  <a:pt x="5782" y="480646"/>
                </a:cubicBezTo>
                <a:cubicBezTo>
                  <a:pt x="9404" y="484150"/>
                  <a:pt x="14182" y="486000"/>
                  <a:pt x="19026" y="486000"/>
                </a:cubicBezTo>
                <a:cubicBezTo>
                  <a:pt x="21616" y="486000"/>
                  <a:pt x="24228" y="485473"/>
                  <a:pt x="26694" y="484387"/>
                </a:cubicBezTo>
                <a:lnTo>
                  <a:pt x="106804" y="449144"/>
                </a:lnTo>
                <a:cubicBezTo>
                  <a:pt x="126955" y="456630"/>
                  <a:pt x="148258" y="460419"/>
                  <a:pt x="170244" y="460419"/>
                </a:cubicBezTo>
                <a:cubicBezTo>
                  <a:pt x="170719" y="460419"/>
                  <a:pt x="171188" y="460382"/>
                  <a:pt x="171652" y="460349"/>
                </a:cubicBezTo>
                <a:cubicBezTo>
                  <a:pt x="203454" y="460108"/>
                  <a:pt x="234371" y="451758"/>
                  <a:pt x="261146" y="436136"/>
                </a:cubicBezTo>
                <a:cubicBezTo>
                  <a:pt x="285131" y="422143"/>
                  <a:pt x="304862" y="402914"/>
                  <a:pt x="318694" y="380210"/>
                </a:cubicBezTo>
                <a:cubicBezTo>
                  <a:pt x="332194" y="377789"/>
                  <a:pt x="345394" y="374133"/>
                  <a:pt x="358208" y="369246"/>
                </a:cubicBezTo>
                <a:lnTo>
                  <a:pt x="460259" y="414145"/>
                </a:lnTo>
                <a:cubicBezTo>
                  <a:pt x="462726" y="415231"/>
                  <a:pt x="465334" y="415758"/>
                  <a:pt x="467927" y="415758"/>
                </a:cubicBezTo>
                <a:cubicBezTo>
                  <a:pt x="472772" y="415758"/>
                  <a:pt x="477546" y="413908"/>
                  <a:pt x="481168" y="410404"/>
                </a:cubicBezTo>
                <a:cubicBezTo>
                  <a:pt x="486729" y="405023"/>
                  <a:pt x="488464" y="396822"/>
                  <a:pt x="485563" y="389658"/>
                </a:cubicBezTo>
                <a:close/>
                <a:moveTo>
                  <a:pt x="170244" y="422402"/>
                </a:moveTo>
                <a:cubicBezTo>
                  <a:pt x="169984" y="422402"/>
                  <a:pt x="169731" y="422428"/>
                  <a:pt x="169475" y="422439"/>
                </a:cubicBezTo>
                <a:cubicBezTo>
                  <a:pt x="150052" y="422343"/>
                  <a:pt x="131357" y="418531"/>
                  <a:pt x="113896" y="411097"/>
                </a:cubicBezTo>
                <a:cubicBezTo>
                  <a:pt x="109055" y="409035"/>
                  <a:pt x="103576" y="409069"/>
                  <a:pt x="98761" y="411186"/>
                </a:cubicBezTo>
                <a:lnTo>
                  <a:pt x="54216" y="430786"/>
                </a:lnTo>
                <a:lnTo>
                  <a:pt x="68586" y="395309"/>
                </a:lnTo>
                <a:cubicBezTo>
                  <a:pt x="71243" y="388750"/>
                  <a:pt x="70024" y="381263"/>
                  <a:pt x="65425" y="375876"/>
                </a:cubicBezTo>
                <a:cubicBezTo>
                  <a:pt x="47514" y="354904"/>
                  <a:pt x="38044" y="329805"/>
                  <a:pt x="38044" y="303298"/>
                </a:cubicBezTo>
                <a:cubicBezTo>
                  <a:pt x="38044" y="272960"/>
                  <a:pt x="50832" y="244216"/>
                  <a:pt x="73204" y="222421"/>
                </a:cubicBezTo>
                <a:cubicBezTo>
                  <a:pt x="80170" y="260316"/>
                  <a:pt x="99823" y="296568"/>
                  <a:pt x="129474" y="325048"/>
                </a:cubicBezTo>
                <a:cubicBezTo>
                  <a:pt x="166365" y="360484"/>
                  <a:pt x="215167" y="381015"/>
                  <a:pt x="267859" y="383488"/>
                </a:cubicBezTo>
                <a:cubicBezTo>
                  <a:pt x="243120" y="407790"/>
                  <a:pt x="207718" y="422402"/>
                  <a:pt x="170244" y="422402"/>
                </a:cubicBezTo>
                <a:close/>
                <a:moveTo>
                  <a:pt x="306248" y="209777"/>
                </a:moveTo>
                <a:cubicBezTo>
                  <a:pt x="316754" y="209777"/>
                  <a:pt x="325269" y="218276"/>
                  <a:pt x="325269" y="228762"/>
                </a:cubicBezTo>
                <a:cubicBezTo>
                  <a:pt x="325269" y="239248"/>
                  <a:pt x="316754" y="247746"/>
                  <a:pt x="306248" y="247746"/>
                </a:cubicBezTo>
                <a:lnTo>
                  <a:pt x="192119" y="247746"/>
                </a:lnTo>
                <a:cubicBezTo>
                  <a:pt x="181612" y="247746"/>
                  <a:pt x="173097" y="239248"/>
                  <a:pt x="173097" y="228762"/>
                </a:cubicBezTo>
                <a:cubicBezTo>
                  <a:pt x="173097" y="218276"/>
                  <a:pt x="181612" y="209777"/>
                  <a:pt x="192119" y="209777"/>
                </a:cubicBezTo>
                <a:close/>
                <a:moveTo>
                  <a:pt x="363312" y="171809"/>
                </a:moveTo>
                <a:lnTo>
                  <a:pt x="192119" y="171809"/>
                </a:lnTo>
                <a:cubicBezTo>
                  <a:pt x="181612" y="171809"/>
                  <a:pt x="173097" y="163310"/>
                  <a:pt x="173097" y="152824"/>
                </a:cubicBezTo>
                <a:cubicBezTo>
                  <a:pt x="173097" y="142338"/>
                  <a:pt x="181612" y="133840"/>
                  <a:pt x="192119" y="133840"/>
                </a:cubicBezTo>
                <a:lnTo>
                  <a:pt x="363312" y="133840"/>
                </a:lnTo>
                <a:cubicBezTo>
                  <a:pt x="373819" y="133840"/>
                  <a:pt x="382334" y="142338"/>
                  <a:pt x="382334" y="152824"/>
                </a:cubicBezTo>
                <a:cubicBezTo>
                  <a:pt x="382334" y="163310"/>
                  <a:pt x="373819" y="171809"/>
                  <a:pt x="363312" y="171809"/>
                </a:cubicBezTo>
                <a:close/>
              </a:path>
            </a:pathLst>
          </a:custGeom>
          <a:solidFill>
            <a:schemeClr val="bg1"/>
          </a:solidFill>
          <a:ln w="951" cap="flat">
            <a:noFill/>
            <a:prstDash val="solid"/>
            <a:miter/>
          </a:ln>
        </p:spPr>
        <p:txBody>
          <a:bodyPr rtlCol="0" anchor="ctr"/>
          <a:lstStyle/>
          <a:p>
            <a:endParaRPr lang="en-ID"/>
          </a:p>
        </p:txBody>
      </p:sp>
      <p:grpSp>
        <p:nvGrpSpPr>
          <p:cNvPr id="64" name="Group 63">
            <a:extLst>
              <a:ext uri="{FF2B5EF4-FFF2-40B4-BE49-F238E27FC236}">
                <a16:creationId xmlns:a16="http://schemas.microsoft.com/office/drawing/2014/main" id="{6EA0191D-3434-4434-B383-81BBA2D40DD2}"/>
              </a:ext>
            </a:extLst>
          </p:cNvPr>
          <p:cNvGrpSpPr/>
          <p:nvPr/>
        </p:nvGrpSpPr>
        <p:grpSpPr>
          <a:xfrm>
            <a:off x="8636026" y="2191232"/>
            <a:ext cx="2446184" cy="740694"/>
            <a:chOff x="8869516" y="1846824"/>
            <a:chExt cx="2446184" cy="740694"/>
          </a:xfrm>
        </p:grpSpPr>
        <p:sp>
          <p:nvSpPr>
            <p:cNvPr id="65" name="TextBox 64">
              <a:extLst>
                <a:ext uri="{FF2B5EF4-FFF2-40B4-BE49-F238E27FC236}">
                  <a16:creationId xmlns:a16="http://schemas.microsoft.com/office/drawing/2014/main" id="{5CFD4106-8E75-43F9-9B52-9C79F0E7678D}"/>
                </a:ext>
              </a:extLst>
            </p:cNvPr>
            <p:cNvSpPr txBox="1"/>
            <p:nvPr/>
          </p:nvSpPr>
          <p:spPr>
            <a:xfrm>
              <a:off x="8869516" y="2151501"/>
              <a:ext cx="244618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dirty="0"/>
                <a:t>We enroll 10% into the virtual program, send Bluetooth scale, and help set up</a:t>
              </a:r>
              <a:endParaRPr lang="en-ID" sz="1000" dirty="0"/>
            </a:p>
          </p:txBody>
        </p:sp>
        <p:sp>
          <p:nvSpPr>
            <p:cNvPr id="66" name="RightSub">
              <a:extLst>
                <a:ext uri="{FF2B5EF4-FFF2-40B4-BE49-F238E27FC236}">
                  <a16:creationId xmlns:a16="http://schemas.microsoft.com/office/drawing/2014/main" id="{0F4FB33B-4C63-4546-AF6B-A78D73B7E482}"/>
                </a:ext>
              </a:extLst>
            </p:cNvPr>
            <p:cNvSpPr txBox="1"/>
            <p:nvPr/>
          </p:nvSpPr>
          <p:spPr>
            <a:xfrm>
              <a:off x="8869516" y="1846824"/>
              <a:ext cx="2330766" cy="25083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dirty="0">
                  <a:latin typeface="+mj-lt"/>
                </a:rPr>
                <a:t>All-in-One App Management</a:t>
              </a:r>
            </a:p>
          </p:txBody>
        </p:sp>
      </p:grpSp>
      <p:sp>
        <p:nvSpPr>
          <p:cNvPr id="74" name="Oval 73">
            <a:extLst>
              <a:ext uri="{FF2B5EF4-FFF2-40B4-BE49-F238E27FC236}">
                <a16:creationId xmlns:a16="http://schemas.microsoft.com/office/drawing/2014/main" id="{8079B2E2-3CDF-485C-9183-CE9823228571}"/>
              </a:ext>
            </a:extLst>
          </p:cNvPr>
          <p:cNvSpPr/>
          <p:nvPr/>
        </p:nvSpPr>
        <p:spPr>
          <a:xfrm>
            <a:off x="6886988" y="1059299"/>
            <a:ext cx="937264" cy="937260"/>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101" name="Shape">
            <a:extLst>
              <a:ext uri="{FF2B5EF4-FFF2-40B4-BE49-F238E27FC236}">
                <a16:creationId xmlns:a16="http://schemas.microsoft.com/office/drawing/2014/main" id="{85B56C9F-E331-4C0A-A8B8-0E8D812A12AD}"/>
              </a:ext>
            </a:extLst>
          </p:cNvPr>
          <p:cNvSpPr>
            <a:spLocks noChangeAspect="1"/>
          </p:cNvSpPr>
          <p:nvPr/>
        </p:nvSpPr>
        <p:spPr>
          <a:xfrm>
            <a:off x="7164715" y="1337024"/>
            <a:ext cx="381812" cy="381810"/>
          </a:xfrm>
          <a:custGeom>
            <a:avLst/>
            <a:gdLst>
              <a:gd name="connsiteX0" fmla="*/ 467016 w 486000"/>
              <a:gd name="connsiteY0" fmla="*/ 187945 h 486000"/>
              <a:gd name="connsiteX1" fmla="*/ 448031 w 486000"/>
              <a:gd name="connsiteY1" fmla="*/ 206930 h 486000"/>
              <a:gd name="connsiteX2" fmla="*/ 448031 w 486000"/>
              <a:gd name="connsiteY2" fmla="*/ 410063 h 486000"/>
              <a:gd name="connsiteX3" fmla="*/ 423848 w 486000"/>
              <a:gd name="connsiteY3" fmla="*/ 445428 h 486000"/>
              <a:gd name="connsiteX4" fmla="*/ 423292 w 486000"/>
              <a:gd name="connsiteY4" fmla="*/ 429288 h 486000"/>
              <a:gd name="connsiteX5" fmla="*/ 359557 w 486000"/>
              <a:gd name="connsiteY5" fmla="*/ 324700 h 486000"/>
              <a:gd name="connsiteX6" fmla="*/ 309045 w 486000"/>
              <a:gd name="connsiteY6" fmla="*/ 295363 h 486000"/>
              <a:gd name="connsiteX7" fmla="*/ 342635 w 486000"/>
              <a:gd name="connsiteY7" fmla="*/ 221250 h 486000"/>
              <a:gd name="connsiteX8" fmla="*/ 243916 w 486000"/>
              <a:gd name="connsiteY8" fmla="*/ 122531 h 486000"/>
              <a:gd name="connsiteX9" fmla="*/ 145197 w 486000"/>
              <a:gd name="connsiteY9" fmla="*/ 221250 h 486000"/>
              <a:gd name="connsiteX10" fmla="*/ 178231 w 486000"/>
              <a:gd name="connsiteY10" fmla="*/ 294873 h 486000"/>
              <a:gd name="connsiteX11" fmla="*/ 126443 w 486000"/>
              <a:gd name="connsiteY11" fmla="*/ 324700 h 486000"/>
              <a:gd name="connsiteX12" fmla="*/ 62708 w 486000"/>
              <a:gd name="connsiteY12" fmla="*/ 429288 h 486000"/>
              <a:gd name="connsiteX13" fmla="*/ 62152 w 486000"/>
              <a:gd name="connsiteY13" fmla="*/ 445428 h 486000"/>
              <a:gd name="connsiteX14" fmla="*/ 37969 w 486000"/>
              <a:gd name="connsiteY14" fmla="*/ 410063 h 486000"/>
              <a:gd name="connsiteX15" fmla="*/ 37969 w 486000"/>
              <a:gd name="connsiteY15" fmla="*/ 75938 h 486000"/>
              <a:gd name="connsiteX16" fmla="*/ 75938 w 486000"/>
              <a:gd name="connsiteY16" fmla="*/ 37969 h 486000"/>
              <a:gd name="connsiteX17" fmla="*/ 280020 w 486000"/>
              <a:gd name="connsiteY17" fmla="*/ 37969 h 486000"/>
              <a:gd name="connsiteX18" fmla="*/ 299004 w 486000"/>
              <a:gd name="connsiteY18" fmla="*/ 18984 h 486000"/>
              <a:gd name="connsiteX19" fmla="*/ 280020 w 486000"/>
              <a:gd name="connsiteY19" fmla="*/ 0 h 486000"/>
              <a:gd name="connsiteX20" fmla="*/ 75938 w 486000"/>
              <a:gd name="connsiteY20" fmla="*/ 0 h 486000"/>
              <a:gd name="connsiteX21" fmla="*/ 0 w 486000"/>
              <a:gd name="connsiteY21" fmla="*/ 75938 h 486000"/>
              <a:gd name="connsiteX22" fmla="*/ 0 w 486000"/>
              <a:gd name="connsiteY22" fmla="*/ 410063 h 486000"/>
              <a:gd name="connsiteX23" fmla="*/ 75938 w 486000"/>
              <a:gd name="connsiteY23" fmla="*/ 486000 h 486000"/>
              <a:gd name="connsiteX24" fmla="*/ 410063 w 486000"/>
              <a:gd name="connsiteY24" fmla="*/ 486000 h 486000"/>
              <a:gd name="connsiteX25" fmla="*/ 486000 w 486000"/>
              <a:gd name="connsiteY25" fmla="*/ 410063 h 486000"/>
              <a:gd name="connsiteX26" fmla="*/ 486000 w 486000"/>
              <a:gd name="connsiteY26" fmla="*/ 206930 h 486000"/>
              <a:gd name="connsiteX27" fmla="*/ 467016 w 486000"/>
              <a:gd name="connsiteY27" fmla="*/ 187945 h 486000"/>
              <a:gd name="connsiteX28" fmla="*/ 243916 w 486000"/>
              <a:gd name="connsiteY28" fmla="*/ 160500 h 486000"/>
              <a:gd name="connsiteX29" fmla="*/ 304666 w 486000"/>
              <a:gd name="connsiteY29" fmla="*/ 221250 h 486000"/>
              <a:gd name="connsiteX30" fmla="*/ 243916 w 486000"/>
              <a:gd name="connsiteY30" fmla="*/ 282000 h 486000"/>
              <a:gd name="connsiteX31" fmla="*/ 183166 w 486000"/>
              <a:gd name="connsiteY31" fmla="*/ 221250 h 486000"/>
              <a:gd name="connsiteX32" fmla="*/ 243916 w 486000"/>
              <a:gd name="connsiteY32" fmla="*/ 160500 h 486000"/>
              <a:gd name="connsiteX33" fmla="*/ 101707 w 486000"/>
              <a:gd name="connsiteY33" fmla="*/ 444665 h 486000"/>
              <a:gd name="connsiteX34" fmla="*/ 99872 w 486000"/>
              <a:gd name="connsiteY34" fmla="*/ 437071 h 486000"/>
              <a:gd name="connsiteX35" fmla="*/ 243000 w 486000"/>
              <a:gd name="connsiteY35" fmla="*/ 320847 h 486000"/>
              <a:gd name="connsiteX36" fmla="*/ 386128 w 486000"/>
              <a:gd name="connsiteY36" fmla="*/ 437071 h 486000"/>
              <a:gd name="connsiteX37" fmla="*/ 384293 w 486000"/>
              <a:gd name="connsiteY37" fmla="*/ 444665 h 486000"/>
              <a:gd name="connsiteX38" fmla="*/ 377170 w 486000"/>
              <a:gd name="connsiteY38" fmla="*/ 448031 h 486000"/>
              <a:gd name="connsiteX39" fmla="*/ 108830 w 486000"/>
              <a:gd name="connsiteY39" fmla="*/ 448031 h 486000"/>
              <a:gd name="connsiteX40" fmla="*/ 101707 w 486000"/>
              <a:gd name="connsiteY40" fmla="*/ 444665 h 486000"/>
              <a:gd name="connsiteX41" fmla="*/ 336672 w 486000"/>
              <a:gd name="connsiteY41" fmla="*/ 48410 h 486000"/>
              <a:gd name="connsiteX42" fmla="*/ 371653 w 486000"/>
              <a:gd name="connsiteY42" fmla="*/ 48410 h 486000"/>
              <a:gd name="connsiteX43" fmla="*/ 383080 w 486000"/>
              <a:gd name="connsiteY43" fmla="*/ 41491 h 486000"/>
              <a:gd name="connsiteX44" fmla="*/ 393889 w 486000"/>
              <a:gd name="connsiteY44" fmla="*/ 8243 h 486000"/>
              <a:gd name="connsiteX45" fmla="*/ 405316 w 486000"/>
              <a:gd name="connsiteY45" fmla="*/ 0 h 486000"/>
              <a:gd name="connsiteX46" fmla="*/ 416744 w 486000"/>
              <a:gd name="connsiteY46" fmla="*/ 8243 h 486000"/>
              <a:gd name="connsiteX47" fmla="*/ 427553 w 486000"/>
              <a:gd name="connsiteY47" fmla="*/ 41491 h 486000"/>
              <a:gd name="connsiteX48" fmla="*/ 438980 w 486000"/>
              <a:gd name="connsiteY48" fmla="*/ 48410 h 486000"/>
              <a:gd name="connsiteX49" fmla="*/ 473961 w 486000"/>
              <a:gd name="connsiteY49" fmla="*/ 48410 h 486000"/>
              <a:gd name="connsiteX50" fmla="*/ 481024 w 486000"/>
              <a:gd name="connsiteY50" fmla="*/ 71314 h 486000"/>
              <a:gd name="connsiteX51" fmla="*/ 452722 w 486000"/>
              <a:gd name="connsiteY51" fmla="*/ 91733 h 486000"/>
              <a:gd name="connsiteX52" fmla="*/ 448358 w 486000"/>
              <a:gd name="connsiteY52" fmla="*/ 105070 h 486000"/>
              <a:gd name="connsiteX53" fmla="*/ 459756 w 486000"/>
              <a:gd name="connsiteY53" fmla="*/ 138104 h 486000"/>
              <a:gd name="connsiteX54" fmla="*/ 460360 w 486000"/>
              <a:gd name="connsiteY54" fmla="*/ 142383 h 486000"/>
              <a:gd name="connsiteX55" fmla="*/ 440679 w 486000"/>
              <a:gd name="connsiteY55" fmla="*/ 151441 h 486000"/>
              <a:gd name="connsiteX56" fmla="*/ 412380 w 486000"/>
              <a:gd name="connsiteY56" fmla="*/ 131018 h 486000"/>
              <a:gd name="connsiteX57" fmla="*/ 405316 w 486000"/>
              <a:gd name="connsiteY57" fmla="*/ 128742 h 486000"/>
              <a:gd name="connsiteX58" fmla="*/ 398253 w 486000"/>
              <a:gd name="connsiteY58" fmla="*/ 131018 h 486000"/>
              <a:gd name="connsiteX59" fmla="*/ 369954 w 486000"/>
              <a:gd name="connsiteY59" fmla="*/ 151441 h 486000"/>
              <a:gd name="connsiteX60" fmla="*/ 350273 w 486000"/>
              <a:gd name="connsiteY60" fmla="*/ 142383 h 486000"/>
              <a:gd name="connsiteX61" fmla="*/ 350888 w 486000"/>
              <a:gd name="connsiteY61" fmla="*/ 138104 h 486000"/>
              <a:gd name="connsiteX62" fmla="*/ 362275 w 486000"/>
              <a:gd name="connsiteY62" fmla="*/ 105070 h 486000"/>
              <a:gd name="connsiteX63" fmla="*/ 357911 w 486000"/>
              <a:gd name="connsiteY63" fmla="*/ 91733 h 486000"/>
              <a:gd name="connsiteX64" fmla="*/ 329609 w 486000"/>
              <a:gd name="connsiteY64" fmla="*/ 71314 h 486000"/>
              <a:gd name="connsiteX65" fmla="*/ 336672 w 486000"/>
              <a:gd name="connsiteY65" fmla="*/ 48410 h 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86000" h="486000">
                <a:moveTo>
                  <a:pt x="467016" y="187945"/>
                </a:moveTo>
                <a:cubicBezTo>
                  <a:pt x="456530" y="187945"/>
                  <a:pt x="448031" y="196444"/>
                  <a:pt x="448031" y="206930"/>
                </a:cubicBezTo>
                <a:lnTo>
                  <a:pt x="448031" y="410063"/>
                </a:lnTo>
                <a:cubicBezTo>
                  <a:pt x="448031" y="426136"/>
                  <a:pt x="437987" y="439900"/>
                  <a:pt x="423848" y="445428"/>
                </a:cubicBezTo>
                <a:cubicBezTo>
                  <a:pt x="424583" y="440133"/>
                  <a:pt x="424419" y="434683"/>
                  <a:pt x="423292" y="429288"/>
                </a:cubicBezTo>
                <a:cubicBezTo>
                  <a:pt x="414742" y="388464"/>
                  <a:pt x="392109" y="351318"/>
                  <a:pt x="359557" y="324700"/>
                </a:cubicBezTo>
                <a:cubicBezTo>
                  <a:pt x="344333" y="312245"/>
                  <a:pt x="327239" y="302382"/>
                  <a:pt x="309045" y="295363"/>
                </a:cubicBezTo>
                <a:cubicBezTo>
                  <a:pt x="329624" y="277261"/>
                  <a:pt x="342635" y="250746"/>
                  <a:pt x="342635" y="221250"/>
                </a:cubicBezTo>
                <a:cubicBezTo>
                  <a:pt x="342635" y="166814"/>
                  <a:pt x="298348" y="122531"/>
                  <a:pt x="243916" y="122531"/>
                </a:cubicBezTo>
                <a:cubicBezTo>
                  <a:pt x="189480" y="122531"/>
                  <a:pt x="145197" y="166814"/>
                  <a:pt x="145197" y="221250"/>
                </a:cubicBezTo>
                <a:cubicBezTo>
                  <a:pt x="145197" y="250483"/>
                  <a:pt x="157974" y="276783"/>
                  <a:pt x="178231" y="294873"/>
                </a:cubicBezTo>
                <a:cubicBezTo>
                  <a:pt x="159558" y="301918"/>
                  <a:pt x="142023" y="311956"/>
                  <a:pt x="126443" y="324700"/>
                </a:cubicBezTo>
                <a:cubicBezTo>
                  <a:pt x="93891" y="351318"/>
                  <a:pt x="71258" y="388464"/>
                  <a:pt x="62708" y="429288"/>
                </a:cubicBezTo>
                <a:cubicBezTo>
                  <a:pt x="61581" y="434683"/>
                  <a:pt x="61417" y="440130"/>
                  <a:pt x="62152" y="445428"/>
                </a:cubicBezTo>
                <a:cubicBezTo>
                  <a:pt x="48013" y="439900"/>
                  <a:pt x="37969" y="426136"/>
                  <a:pt x="37969" y="410063"/>
                </a:cubicBezTo>
                <a:lnTo>
                  <a:pt x="37969" y="75938"/>
                </a:lnTo>
                <a:cubicBezTo>
                  <a:pt x="37969" y="55003"/>
                  <a:pt x="55003" y="37969"/>
                  <a:pt x="75938" y="37969"/>
                </a:cubicBezTo>
                <a:lnTo>
                  <a:pt x="280020" y="37969"/>
                </a:lnTo>
                <a:cubicBezTo>
                  <a:pt x="290505" y="37969"/>
                  <a:pt x="299004" y="29470"/>
                  <a:pt x="299004" y="18984"/>
                </a:cubicBezTo>
                <a:cubicBezTo>
                  <a:pt x="299004" y="8498"/>
                  <a:pt x="290505" y="0"/>
                  <a:pt x="280020" y="0"/>
                </a:cubicBezTo>
                <a:lnTo>
                  <a:pt x="75938" y="0"/>
                </a:lnTo>
                <a:cubicBezTo>
                  <a:pt x="34064" y="0"/>
                  <a:pt x="0" y="34064"/>
                  <a:pt x="0" y="75938"/>
                </a:cubicBezTo>
                <a:lnTo>
                  <a:pt x="0" y="410063"/>
                </a:lnTo>
                <a:cubicBezTo>
                  <a:pt x="0" y="451936"/>
                  <a:pt x="34064" y="486000"/>
                  <a:pt x="75938" y="486000"/>
                </a:cubicBezTo>
                <a:lnTo>
                  <a:pt x="410063" y="486000"/>
                </a:lnTo>
                <a:cubicBezTo>
                  <a:pt x="451936" y="486000"/>
                  <a:pt x="486000" y="451936"/>
                  <a:pt x="486000" y="410063"/>
                </a:cubicBezTo>
                <a:lnTo>
                  <a:pt x="486000" y="206930"/>
                </a:lnTo>
                <a:cubicBezTo>
                  <a:pt x="486000" y="196444"/>
                  <a:pt x="477502" y="187945"/>
                  <a:pt x="467016" y="187945"/>
                </a:cubicBezTo>
                <a:close/>
                <a:moveTo>
                  <a:pt x="243916" y="160500"/>
                </a:moveTo>
                <a:cubicBezTo>
                  <a:pt x="277413" y="160500"/>
                  <a:pt x="304666" y="187753"/>
                  <a:pt x="304666" y="221250"/>
                </a:cubicBezTo>
                <a:cubicBezTo>
                  <a:pt x="304666" y="254747"/>
                  <a:pt x="277413" y="282000"/>
                  <a:pt x="243916" y="282000"/>
                </a:cubicBezTo>
                <a:cubicBezTo>
                  <a:pt x="210419" y="282000"/>
                  <a:pt x="183166" y="254747"/>
                  <a:pt x="183166" y="221250"/>
                </a:cubicBezTo>
                <a:cubicBezTo>
                  <a:pt x="183166" y="187753"/>
                  <a:pt x="210419" y="160500"/>
                  <a:pt x="243916" y="160500"/>
                </a:cubicBezTo>
                <a:close/>
                <a:moveTo>
                  <a:pt x="101707" y="444665"/>
                </a:moveTo>
                <a:cubicBezTo>
                  <a:pt x="100688" y="443415"/>
                  <a:pt x="99097" y="440764"/>
                  <a:pt x="99872" y="437071"/>
                </a:cubicBezTo>
                <a:cubicBezTo>
                  <a:pt x="113914" y="370017"/>
                  <a:pt x="174022" y="321273"/>
                  <a:pt x="243000" y="320847"/>
                </a:cubicBezTo>
                <a:cubicBezTo>
                  <a:pt x="311978" y="321273"/>
                  <a:pt x="372086" y="370017"/>
                  <a:pt x="386128" y="437071"/>
                </a:cubicBezTo>
                <a:cubicBezTo>
                  <a:pt x="386899" y="440764"/>
                  <a:pt x="385309" y="443415"/>
                  <a:pt x="384293" y="444665"/>
                </a:cubicBezTo>
                <a:cubicBezTo>
                  <a:pt x="383269" y="445921"/>
                  <a:pt x="380989" y="448031"/>
                  <a:pt x="377170" y="448031"/>
                </a:cubicBezTo>
                <a:lnTo>
                  <a:pt x="108830" y="448031"/>
                </a:lnTo>
                <a:cubicBezTo>
                  <a:pt x="105011" y="448031"/>
                  <a:pt x="102727" y="445921"/>
                  <a:pt x="101707" y="444665"/>
                </a:cubicBezTo>
                <a:close/>
                <a:moveTo>
                  <a:pt x="336672" y="48410"/>
                </a:moveTo>
                <a:lnTo>
                  <a:pt x="371653" y="48410"/>
                </a:lnTo>
                <a:cubicBezTo>
                  <a:pt x="376858" y="48410"/>
                  <a:pt x="381471" y="46408"/>
                  <a:pt x="383080" y="41491"/>
                </a:cubicBezTo>
                <a:lnTo>
                  <a:pt x="393889" y="8243"/>
                </a:lnTo>
                <a:cubicBezTo>
                  <a:pt x="395687" y="2748"/>
                  <a:pt x="400504" y="0"/>
                  <a:pt x="405316" y="0"/>
                </a:cubicBezTo>
                <a:cubicBezTo>
                  <a:pt x="410129" y="0"/>
                  <a:pt x="414946" y="2748"/>
                  <a:pt x="416744" y="8243"/>
                </a:cubicBezTo>
                <a:lnTo>
                  <a:pt x="427553" y="41491"/>
                </a:lnTo>
                <a:cubicBezTo>
                  <a:pt x="429162" y="46408"/>
                  <a:pt x="433774" y="48410"/>
                  <a:pt x="438980" y="48410"/>
                </a:cubicBezTo>
                <a:lnTo>
                  <a:pt x="473961" y="48410"/>
                </a:lnTo>
                <a:cubicBezTo>
                  <a:pt x="485600" y="48410"/>
                  <a:pt x="490438" y="64521"/>
                  <a:pt x="481024" y="71314"/>
                </a:cubicBezTo>
                <a:lnTo>
                  <a:pt x="452722" y="91733"/>
                </a:lnTo>
                <a:cubicBezTo>
                  <a:pt x="448513" y="94770"/>
                  <a:pt x="446748" y="100154"/>
                  <a:pt x="448358" y="105070"/>
                </a:cubicBezTo>
                <a:lnTo>
                  <a:pt x="459756" y="138104"/>
                </a:lnTo>
                <a:cubicBezTo>
                  <a:pt x="460234" y="139576"/>
                  <a:pt x="460419" y="141011"/>
                  <a:pt x="460360" y="142383"/>
                </a:cubicBezTo>
                <a:cubicBezTo>
                  <a:pt x="459956" y="151256"/>
                  <a:pt x="448836" y="157326"/>
                  <a:pt x="440679" y="151441"/>
                </a:cubicBezTo>
                <a:lnTo>
                  <a:pt x="412380" y="131018"/>
                </a:lnTo>
                <a:cubicBezTo>
                  <a:pt x="410274" y="129502"/>
                  <a:pt x="407793" y="128742"/>
                  <a:pt x="405316" y="128742"/>
                </a:cubicBezTo>
                <a:cubicBezTo>
                  <a:pt x="402840" y="128742"/>
                  <a:pt x="400359" y="129502"/>
                  <a:pt x="398253" y="131018"/>
                </a:cubicBezTo>
                <a:lnTo>
                  <a:pt x="369954" y="151441"/>
                </a:lnTo>
                <a:cubicBezTo>
                  <a:pt x="361797" y="157326"/>
                  <a:pt x="350625" y="151256"/>
                  <a:pt x="350273" y="142383"/>
                </a:cubicBezTo>
                <a:cubicBezTo>
                  <a:pt x="350217" y="141011"/>
                  <a:pt x="350406" y="139572"/>
                  <a:pt x="350888" y="138104"/>
                </a:cubicBezTo>
                <a:lnTo>
                  <a:pt x="362275" y="105070"/>
                </a:lnTo>
                <a:cubicBezTo>
                  <a:pt x="363885" y="100154"/>
                  <a:pt x="362120" y="94770"/>
                  <a:pt x="357911" y="91733"/>
                </a:cubicBezTo>
                <a:lnTo>
                  <a:pt x="329609" y="71314"/>
                </a:lnTo>
                <a:cubicBezTo>
                  <a:pt x="320191" y="64521"/>
                  <a:pt x="325033" y="48410"/>
                  <a:pt x="336672" y="48410"/>
                </a:cubicBezTo>
                <a:close/>
              </a:path>
            </a:pathLst>
          </a:custGeom>
          <a:solidFill>
            <a:schemeClr val="bg1"/>
          </a:solidFill>
          <a:ln w="949" cap="flat">
            <a:noFill/>
            <a:prstDash val="solid"/>
            <a:miter/>
          </a:ln>
        </p:spPr>
        <p:txBody>
          <a:bodyPr rtlCol="0" anchor="ctr"/>
          <a:lstStyle/>
          <a:p>
            <a:endParaRPr lang="en-ID"/>
          </a:p>
        </p:txBody>
      </p:sp>
      <p:grpSp>
        <p:nvGrpSpPr>
          <p:cNvPr id="71" name="Group 70">
            <a:extLst>
              <a:ext uri="{FF2B5EF4-FFF2-40B4-BE49-F238E27FC236}">
                <a16:creationId xmlns:a16="http://schemas.microsoft.com/office/drawing/2014/main" id="{E0BF3B5C-3AFE-47FB-A3EA-18D99E48186D}"/>
              </a:ext>
            </a:extLst>
          </p:cNvPr>
          <p:cNvGrpSpPr/>
          <p:nvPr/>
        </p:nvGrpSpPr>
        <p:grpSpPr>
          <a:xfrm>
            <a:off x="8636026" y="1157582"/>
            <a:ext cx="2446184" cy="740694"/>
            <a:chOff x="8869516" y="1846824"/>
            <a:chExt cx="2446184" cy="740694"/>
          </a:xfrm>
        </p:grpSpPr>
        <p:sp>
          <p:nvSpPr>
            <p:cNvPr id="72" name="TextBox 71">
              <a:extLst>
                <a:ext uri="{FF2B5EF4-FFF2-40B4-BE49-F238E27FC236}">
                  <a16:creationId xmlns:a16="http://schemas.microsoft.com/office/drawing/2014/main" id="{E920EC54-2DD9-495F-A6A2-6FC0B6BFF1AC}"/>
                </a:ext>
              </a:extLst>
            </p:cNvPr>
            <p:cNvSpPr txBox="1"/>
            <p:nvPr/>
          </p:nvSpPr>
          <p:spPr>
            <a:xfrm>
              <a:off x="8869516" y="2151501"/>
              <a:ext cx="244618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dirty="0"/>
                <a:t>We receive an automated target patient list 1x per  week for Outreach</a:t>
              </a:r>
              <a:endParaRPr lang="en-ID" sz="1000" dirty="0"/>
            </a:p>
          </p:txBody>
        </p:sp>
        <p:sp>
          <p:nvSpPr>
            <p:cNvPr id="73" name="RightSub">
              <a:extLst>
                <a:ext uri="{FF2B5EF4-FFF2-40B4-BE49-F238E27FC236}">
                  <a16:creationId xmlns:a16="http://schemas.microsoft.com/office/drawing/2014/main" id="{79DD7C43-1DCA-436E-A7A0-2597F9FCAD7D}"/>
                </a:ext>
              </a:extLst>
            </p:cNvPr>
            <p:cNvSpPr txBox="1"/>
            <p:nvPr/>
          </p:nvSpPr>
          <p:spPr>
            <a:xfrm>
              <a:off x="8869516" y="1846824"/>
              <a:ext cx="1586973" cy="25083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dirty="0">
                  <a:latin typeface="+mj-lt"/>
                </a:rPr>
                <a:t>Potential Target List</a:t>
              </a:r>
            </a:p>
          </p:txBody>
        </p:sp>
      </p:grpSp>
      <p:sp>
        <p:nvSpPr>
          <p:cNvPr id="93" name="Grand Title">
            <a:extLst>
              <a:ext uri="{FF2B5EF4-FFF2-40B4-BE49-F238E27FC236}">
                <a16:creationId xmlns:a16="http://schemas.microsoft.com/office/drawing/2014/main" id="{CF0F9F4C-78CF-4EF9-98D0-D363208DD645}"/>
              </a:ext>
            </a:extLst>
          </p:cNvPr>
          <p:cNvSpPr txBox="1"/>
          <p:nvPr/>
        </p:nvSpPr>
        <p:spPr>
          <a:xfrm>
            <a:off x="1171426" y="1910930"/>
            <a:ext cx="2297104" cy="1107996"/>
          </a:xfrm>
          <a:prstGeom prst="rect">
            <a:avLst/>
          </a:prstGeom>
          <a:noFill/>
        </p:spPr>
        <p:txBody>
          <a:bodyPr wrap="none" lIns="0" tIns="0" rIns="0" bIns="0" rtlCol="0" anchor="t" anchorCtr="0">
            <a:spAutoFit/>
          </a:bodyPr>
          <a:lstStyle/>
          <a:p>
            <a:r>
              <a:rPr lang="en-US" sz="3600" dirty="0">
                <a:gradFill>
                  <a:gsLst>
                    <a:gs pos="0">
                      <a:schemeClr val="accent1"/>
                    </a:gs>
                    <a:gs pos="100000">
                      <a:schemeClr val="accent2"/>
                    </a:gs>
                  </a:gsLst>
                  <a:lin ang="3600000" scaled="0"/>
                </a:gradFill>
                <a:latin typeface="+mj-lt"/>
              </a:rPr>
              <a:t>HOW </a:t>
            </a:r>
          </a:p>
          <a:p>
            <a:r>
              <a:rPr lang="en-US" sz="3600" dirty="0">
                <a:solidFill>
                  <a:schemeClr val="accent2"/>
                </a:solidFill>
                <a:latin typeface="+mj-lt"/>
              </a:rPr>
              <a:t>IT WORKS</a:t>
            </a:r>
            <a:endParaRPr lang="en-ID" sz="3600" dirty="0">
              <a:solidFill>
                <a:schemeClr val="accent2"/>
              </a:solidFill>
              <a:latin typeface="+mj-lt"/>
            </a:endParaRPr>
          </a:p>
        </p:txBody>
      </p:sp>
      <p:sp>
        <p:nvSpPr>
          <p:cNvPr id="99" name="Justify Text Body">
            <a:extLst>
              <a:ext uri="{FF2B5EF4-FFF2-40B4-BE49-F238E27FC236}">
                <a16:creationId xmlns:a16="http://schemas.microsoft.com/office/drawing/2014/main" id="{34D3AEB1-DBD1-46A2-B9B7-0DCA504104C4}"/>
              </a:ext>
            </a:extLst>
          </p:cNvPr>
          <p:cNvSpPr txBox="1"/>
          <p:nvPr/>
        </p:nvSpPr>
        <p:spPr>
          <a:xfrm>
            <a:off x="1148144" y="3561266"/>
            <a:ext cx="2019325" cy="1585306"/>
          </a:xfrm>
          <a:prstGeom prst="rect">
            <a:avLst/>
          </a:prstGeom>
          <a:noFill/>
        </p:spPr>
        <p:txBody>
          <a:bodyPr wrap="square" lIns="0" tIns="0" rIns="0" bIns="0" rtlCol="0">
            <a:spAutoFit/>
          </a:bodyPr>
          <a:lstStyle/>
          <a:p>
            <a:pPr>
              <a:lnSpc>
                <a:spcPct val="150000"/>
              </a:lnSpc>
            </a:pPr>
            <a:r>
              <a:rPr lang="en-US" sz="1400" spc="-10" dirty="0" err="1">
                <a:solidFill>
                  <a:schemeClr val="bg1">
                    <a:lumMod val="50000"/>
                  </a:schemeClr>
                </a:solidFill>
                <a:latin typeface="+mj-lt"/>
              </a:rPr>
              <a:t>nHealth</a:t>
            </a:r>
            <a:r>
              <a:rPr lang="en-US" sz="1400" spc="-10" dirty="0">
                <a:solidFill>
                  <a:schemeClr val="bg1">
                    <a:lumMod val="50000"/>
                  </a:schemeClr>
                </a:solidFill>
                <a:latin typeface="+mj-lt"/>
              </a:rPr>
              <a:t> creates an additional revenue stream for your practice by offering RPM options</a:t>
            </a:r>
            <a:endParaRPr lang="en-ID" sz="1400" dirty="0">
              <a:solidFill>
                <a:schemeClr val="bg1">
                  <a:lumMod val="50000"/>
                </a:schemeClr>
              </a:solidFill>
              <a:latin typeface="+mj-lt"/>
            </a:endParaRPr>
          </a:p>
        </p:txBody>
      </p:sp>
      <p:sp>
        <p:nvSpPr>
          <p:cNvPr id="37" name="TextBox 36">
            <a:extLst>
              <a:ext uri="{FF2B5EF4-FFF2-40B4-BE49-F238E27FC236}">
                <a16:creationId xmlns:a16="http://schemas.microsoft.com/office/drawing/2014/main" id="{6DBA28FE-BC40-4BFA-8169-852ECC6B1CA0}"/>
              </a:ext>
            </a:extLst>
          </p:cNvPr>
          <p:cNvSpPr txBox="1"/>
          <p:nvPr/>
        </p:nvSpPr>
        <p:spPr>
          <a:xfrm>
            <a:off x="534496" y="226080"/>
            <a:ext cx="1675356" cy="468590"/>
          </a:xfrm>
          <a:prstGeom prst="rect">
            <a:avLst/>
          </a:prstGeom>
          <a:noFill/>
        </p:spPr>
        <p:txBody>
          <a:bodyPr wrap="square">
            <a:spAutoFit/>
          </a:bodyPr>
          <a:lstStyle/>
          <a:p>
            <a:pPr algn="just">
              <a:lnSpc>
                <a:spcPct val="150000"/>
              </a:lnSpc>
            </a:pPr>
            <a:r>
              <a:rPr lang="en-ID" sz="1800" spc="300" dirty="0" err="1">
                <a:solidFill>
                  <a:schemeClr val="accent2"/>
                </a:solidFill>
                <a:latin typeface="+mj-lt"/>
              </a:rPr>
              <a:t>nHealth</a:t>
            </a:r>
            <a:endParaRPr lang="en-ID" sz="1800" spc="300" dirty="0">
              <a:solidFill>
                <a:schemeClr val="accent2"/>
              </a:solidFill>
              <a:latin typeface="+mj-lt"/>
            </a:endParaRPr>
          </a:p>
        </p:txBody>
      </p:sp>
      <p:sp>
        <p:nvSpPr>
          <p:cNvPr id="39" name="Oval 38">
            <a:extLst>
              <a:ext uri="{FF2B5EF4-FFF2-40B4-BE49-F238E27FC236}">
                <a16:creationId xmlns:a16="http://schemas.microsoft.com/office/drawing/2014/main" id="{183450FE-F915-49AC-A58B-59B55CAE309A}"/>
              </a:ext>
            </a:extLst>
          </p:cNvPr>
          <p:cNvSpPr/>
          <p:nvPr/>
        </p:nvSpPr>
        <p:spPr>
          <a:xfrm>
            <a:off x="6886988" y="5193902"/>
            <a:ext cx="937264" cy="937260"/>
          </a:xfrm>
          <a:prstGeom prst="ellipse">
            <a:avLst/>
          </a:prstGeom>
          <a:gradFill>
            <a:gsLst>
              <a:gs pos="0">
                <a:schemeClr val="accent1"/>
              </a:gs>
              <a:gs pos="100000">
                <a:schemeClr val="accent2"/>
              </a:gs>
            </a:gsLst>
            <a:lin ang="3600000" scaled="0"/>
          </a:gradFill>
          <a:ln w="508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0" name="Shape">
            <a:extLst>
              <a:ext uri="{FF2B5EF4-FFF2-40B4-BE49-F238E27FC236}">
                <a16:creationId xmlns:a16="http://schemas.microsoft.com/office/drawing/2014/main" id="{D98BE995-C128-4EDC-A8E3-665184AE063B}"/>
              </a:ext>
            </a:extLst>
          </p:cNvPr>
          <p:cNvSpPr>
            <a:spLocks noChangeAspect="1"/>
          </p:cNvSpPr>
          <p:nvPr/>
        </p:nvSpPr>
        <p:spPr>
          <a:xfrm>
            <a:off x="7174397" y="4438349"/>
            <a:ext cx="381812" cy="381064"/>
          </a:xfrm>
          <a:custGeom>
            <a:avLst/>
            <a:gdLst>
              <a:gd name="connsiteX0" fmla="*/ 445606 w 486952"/>
              <a:gd name="connsiteY0" fmla="*/ 291006 h 486000"/>
              <a:gd name="connsiteX1" fmla="*/ 420841 w 486952"/>
              <a:gd name="connsiteY1" fmla="*/ 280520 h 486000"/>
              <a:gd name="connsiteX2" fmla="*/ 410339 w 486952"/>
              <a:gd name="connsiteY2" fmla="*/ 305237 h 486000"/>
              <a:gd name="connsiteX3" fmla="*/ 432737 w 486952"/>
              <a:gd name="connsiteY3" fmla="*/ 360544 h 486000"/>
              <a:gd name="connsiteX4" fmla="*/ 366203 w 486952"/>
              <a:gd name="connsiteY4" fmla="*/ 331274 h 486000"/>
              <a:gd name="connsiteX5" fmla="*/ 351067 w 486952"/>
              <a:gd name="connsiteY5" fmla="*/ 331181 h 486000"/>
              <a:gd name="connsiteX6" fmla="*/ 278667 w 486952"/>
              <a:gd name="connsiteY6" fmla="*/ 345771 h 486000"/>
              <a:gd name="connsiteX7" fmla="*/ 108424 w 486952"/>
              <a:gd name="connsiteY7" fmla="*/ 191872 h 486000"/>
              <a:gd name="connsiteX8" fmla="*/ 278667 w 486952"/>
              <a:gd name="connsiteY8" fmla="*/ 37969 h 486000"/>
              <a:gd name="connsiteX9" fmla="*/ 448909 w 486952"/>
              <a:gd name="connsiteY9" fmla="*/ 191872 h 486000"/>
              <a:gd name="connsiteX10" fmla="*/ 447215 w 486952"/>
              <a:gd name="connsiteY10" fmla="*/ 213619 h 486000"/>
              <a:gd name="connsiteX11" fmla="*/ 463220 w 486952"/>
              <a:gd name="connsiteY11" fmla="*/ 235199 h 486000"/>
              <a:gd name="connsiteX12" fmla="*/ 484842 w 486952"/>
              <a:gd name="connsiteY12" fmla="*/ 219221 h 486000"/>
              <a:gd name="connsiteX13" fmla="*/ 486952 w 486952"/>
              <a:gd name="connsiteY13" fmla="*/ 191872 h 486000"/>
              <a:gd name="connsiteX14" fmla="*/ 425337 w 486952"/>
              <a:gd name="connsiteY14" fmla="*/ 55618 h 486000"/>
              <a:gd name="connsiteX15" fmla="*/ 278667 w 486952"/>
              <a:gd name="connsiteY15" fmla="*/ 0 h 486000"/>
              <a:gd name="connsiteX16" fmla="*/ 131996 w 486952"/>
              <a:gd name="connsiteY16" fmla="*/ 55618 h 486000"/>
              <a:gd name="connsiteX17" fmla="*/ 71135 w 486952"/>
              <a:gd name="connsiteY17" fmla="*/ 175535 h 486000"/>
              <a:gd name="connsiteX18" fmla="*/ 1 w 486952"/>
              <a:gd name="connsiteY18" fmla="*/ 303298 h 486000"/>
              <a:gd name="connsiteX19" fmla="*/ 29172 w 486952"/>
              <a:gd name="connsiteY19" fmla="*/ 391308 h 486000"/>
              <a:gd name="connsiteX20" fmla="*/ 1387 w 486952"/>
              <a:gd name="connsiteY20" fmla="*/ 459900 h 486000"/>
              <a:gd name="connsiteX21" fmla="*/ 5782 w 486952"/>
              <a:gd name="connsiteY21" fmla="*/ 480646 h 486000"/>
              <a:gd name="connsiteX22" fmla="*/ 19026 w 486952"/>
              <a:gd name="connsiteY22" fmla="*/ 486000 h 486000"/>
              <a:gd name="connsiteX23" fmla="*/ 26694 w 486952"/>
              <a:gd name="connsiteY23" fmla="*/ 484387 h 486000"/>
              <a:gd name="connsiteX24" fmla="*/ 106804 w 486952"/>
              <a:gd name="connsiteY24" fmla="*/ 449144 h 486000"/>
              <a:gd name="connsiteX25" fmla="*/ 170244 w 486952"/>
              <a:gd name="connsiteY25" fmla="*/ 460419 h 486000"/>
              <a:gd name="connsiteX26" fmla="*/ 171652 w 486952"/>
              <a:gd name="connsiteY26" fmla="*/ 460349 h 486000"/>
              <a:gd name="connsiteX27" fmla="*/ 261146 w 486952"/>
              <a:gd name="connsiteY27" fmla="*/ 436136 h 486000"/>
              <a:gd name="connsiteX28" fmla="*/ 318694 w 486952"/>
              <a:gd name="connsiteY28" fmla="*/ 380210 h 486000"/>
              <a:gd name="connsiteX29" fmla="*/ 358208 w 486952"/>
              <a:gd name="connsiteY29" fmla="*/ 369246 h 486000"/>
              <a:gd name="connsiteX30" fmla="*/ 460259 w 486952"/>
              <a:gd name="connsiteY30" fmla="*/ 414145 h 486000"/>
              <a:gd name="connsiteX31" fmla="*/ 467927 w 486952"/>
              <a:gd name="connsiteY31" fmla="*/ 415758 h 486000"/>
              <a:gd name="connsiteX32" fmla="*/ 481168 w 486952"/>
              <a:gd name="connsiteY32" fmla="*/ 410404 h 486000"/>
              <a:gd name="connsiteX33" fmla="*/ 485563 w 486952"/>
              <a:gd name="connsiteY33" fmla="*/ 389658 h 486000"/>
              <a:gd name="connsiteX34" fmla="*/ 170244 w 486952"/>
              <a:gd name="connsiteY34" fmla="*/ 422402 h 486000"/>
              <a:gd name="connsiteX35" fmla="*/ 169475 w 486952"/>
              <a:gd name="connsiteY35" fmla="*/ 422439 h 486000"/>
              <a:gd name="connsiteX36" fmla="*/ 113896 w 486952"/>
              <a:gd name="connsiteY36" fmla="*/ 411097 h 486000"/>
              <a:gd name="connsiteX37" fmla="*/ 98761 w 486952"/>
              <a:gd name="connsiteY37" fmla="*/ 411186 h 486000"/>
              <a:gd name="connsiteX38" fmla="*/ 54216 w 486952"/>
              <a:gd name="connsiteY38" fmla="*/ 430786 h 486000"/>
              <a:gd name="connsiteX39" fmla="*/ 68586 w 486952"/>
              <a:gd name="connsiteY39" fmla="*/ 395309 h 486000"/>
              <a:gd name="connsiteX40" fmla="*/ 65425 w 486952"/>
              <a:gd name="connsiteY40" fmla="*/ 375876 h 486000"/>
              <a:gd name="connsiteX41" fmla="*/ 38044 w 486952"/>
              <a:gd name="connsiteY41" fmla="*/ 303298 h 486000"/>
              <a:gd name="connsiteX42" fmla="*/ 73204 w 486952"/>
              <a:gd name="connsiteY42" fmla="*/ 222421 h 486000"/>
              <a:gd name="connsiteX43" fmla="*/ 129474 w 486952"/>
              <a:gd name="connsiteY43" fmla="*/ 325048 h 486000"/>
              <a:gd name="connsiteX44" fmla="*/ 267859 w 486952"/>
              <a:gd name="connsiteY44" fmla="*/ 383488 h 486000"/>
              <a:gd name="connsiteX45" fmla="*/ 170244 w 486952"/>
              <a:gd name="connsiteY45" fmla="*/ 422402 h 486000"/>
              <a:gd name="connsiteX46" fmla="*/ 306248 w 486952"/>
              <a:gd name="connsiteY46" fmla="*/ 209777 h 486000"/>
              <a:gd name="connsiteX47" fmla="*/ 325269 w 486952"/>
              <a:gd name="connsiteY47" fmla="*/ 228762 h 486000"/>
              <a:gd name="connsiteX48" fmla="*/ 306248 w 486952"/>
              <a:gd name="connsiteY48" fmla="*/ 247746 h 486000"/>
              <a:gd name="connsiteX49" fmla="*/ 192119 w 486952"/>
              <a:gd name="connsiteY49" fmla="*/ 247746 h 486000"/>
              <a:gd name="connsiteX50" fmla="*/ 173097 w 486952"/>
              <a:gd name="connsiteY50" fmla="*/ 228762 h 486000"/>
              <a:gd name="connsiteX51" fmla="*/ 192119 w 486952"/>
              <a:gd name="connsiteY51" fmla="*/ 209777 h 486000"/>
              <a:gd name="connsiteX52" fmla="*/ 363312 w 486952"/>
              <a:gd name="connsiteY52" fmla="*/ 171809 h 486000"/>
              <a:gd name="connsiteX53" fmla="*/ 192119 w 486952"/>
              <a:gd name="connsiteY53" fmla="*/ 171809 h 486000"/>
              <a:gd name="connsiteX54" fmla="*/ 173097 w 486952"/>
              <a:gd name="connsiteY54" fmla="*/ 152824 h 486000"/>
              <a:gd name="connsiteX55" fmla="*/ 192119 w 486952"/>
              <a:gd name="connsiteY55" fmla="*/ 133840 h 486000"/>
              <a:gd name="connsiteX56" fmla="*/ 363312 w 486952"/>
              <a:gd name="connsiteY56" fmla="*/ 133840 h 486000"/>
              <a:gd name="connsiteX57" fmla="*/ 382334 w 486952"/>
              <a:gd name="connsiteY57" fmla="*/ 152824 h 486000"/>
              <a:gd name="connsiteX58" fmla="*/ 363312 w 486952"/>
              <a:gd name="connsiteY58" fmla="*/ 171809 h 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86952" h="486000">
                <a:moveTo>
                  <a:pt x="445606" y="291006"/>
                </a:moveTo>
                <a:cubicBezTo>
                  <a:pt x="441672" y="281284"/>
                  <a:pt x="430582" y="276590"/>
                  <a:pt x="420841" y="280520"/>
                </a:cubicBezTo>
                <a:cubicBezTo>
                  <a:pt x="411104" y="284450"/>
                  <a:pt x="406401" y="295515"/>
                  <a:pt x="410339" y="305237"/>
                </a:cubicBezTo>
                <a:lnTo>
                  <a:pt x="432737" y="360544"/>
                </a:lnTo>
                <a:lnTo>
                  <a:pt x="366203" y="331274"/>
                </a:lnTo>
                <a:cubicBezTo>
                  <a:pt x="361388" y="329153"/>
                  <a:pt x="355908" y="329119"/>
                  <a:pt x="351067" y="331181"/>
                </a:cubicBezTo>
                <a:cubicBezTo>
                  <a:pt x="328327" y="340862"/>
                  <a:pt x="303967" y="345771"/>
                  <a:pt x="278667" y="345771"/>
                </a:cubicBezTo>
                <a:cubicBezTo>
                  <a:pt x="176831" y="345771"/>
                  <a:pt x="108424" y="266197"/>
                  <a:pt x="108424" y="191872"/>
                </a:cubicBezTo>
                <a:cubicBezTo>
                  <a:pt x="108424" y="107010"/>
                  <a:pt x="184796" y="37969"/>
                  <a:pt x="278667" y="37969"/>
                </a:cubicBezTo>
                <a:cubicBezTo>
                  <a:pt x="372537" y="37969"/>
                  <a:pt x="448909" y="107010"/>
                  <a:pt x="448909" y="191872"/>
                </a:cubicBezTo>
                <a:cubicBezTo>
                  <a:pt x="448909" y="198491"/>
                  <a:pt x="448293" y="206418"/>
                  <a:pt x="447215" y="213619"/>
                </a:cubicBezTo>
                <a:cubicBezTo>
                  <a:pt x="445666" y="223990"/>
                  <a:pt x="452832" y="233652"/>
                  <a:pt x="463220" y="235199"/>
                </a:cubicBezTo>
                <a:cubicBezTo>
                  <a:pt x="473611" y="236745"/>
                  <a:pt x="483293" y="229592"/>
                  <a:pt x="484842" y="219221"/>
                </a:cubicBezTo>
                <a:cubicBezTo>
                  <a:pt x="486202" y="210118"/>
                  <a:pt x="486952" y="200404"/>
                  <a:pt x="486952" y="191872"/>
                </a:cubicBezTo>
                <a:cubicBezTo>
                  <a:pt x="486952" y="140299"/>
                  <a:pt x="465070" y="91911"/>
                  <a:pt x="425337" y="55618"/>
                </a:cubicBezTo>
                <a:cubicBezTo>
                  <a:pt x="386075" y="19752"/>
                  <a:pt x="333989" y="0"/>
                  <a:pt x="278667" y="0"/>
                </a:cubicBezTo>
                <a:cubicBezTo>
                  <a:pt x="223344" y="0"/>
                  <a:pt x="171258" y="19752"/>
                  <a:pt x="131996" y="55618"/>
                </a:cubicBezTo>
                <a:cubicBezTo>
                  <a:pt x="96491" y="88051"/>
                  <a:pt x="75255" y="130147"/>
                  <a:pt x="71135" y="175535"/>
                </a:cubicBezTo>
                <a:cubicBezTo>
                  <a:pt x="26475" y="205054"/>
                  <a:pt x="1" y="252351"/>
                  <a:pt x="1" y="303298"/>
                </a:cubicBezTo>
                <a:cubicBezTo>
                  <a:pt x="1" y="335122"/>
                  <a:pt x="10047" y="365323"/>
                  <a:pt x="29172" y="391308"/>
                </a:cubicBezTo>
                <a:lnTo>
                  <a:pt x="1387" y="459900"/>
                </a:lnTo>
                <a:cubicBezTo>
                  <a:pt x="-1515" y="467064"/>
                  <a:pt x="224" y="475266"/>
                  <a:pt x="5782" y="480646"/>
                </a:cubicBezTo>
                <a:cubicBezTo>
                  <a:pt x="9404" y="484150"/>
                  <a:pt x="14182" y="486000"/>
                  <a:pt x="19026" y="486000"/>
                </a:cubicBezTo>
                <a:cubicBezTo>
                  <a:pt x="21616" y="486000"/>
                  <a:pt x="24228" y="485473"/>
                  <a:pt x="26694" y="484387"/>
                </a:cubicBezTo>
                <a:lnTo>
                  <a:pt x="106804" y="449144"/>
                </a:lnTo>
                <a:cubicBezTo>
                  <a:pt x="126955" y="456630"/>
                  <a:pt x="148258" y="460419"/>
                  <a:pt x="170244" y="460419"/>
                </a:cubicBezTo>
                <a:cubicBezTo>
                  <a:pt x="170719" y="460419"/>
                  <a:pt x="171188" y="460382"/>
                  <a:pt x="171652" y="460349"/>
                </a:cubicBezTo>
                <a:cubicBezTo>
                  <a:pt x="203454" y="460108"/>
                  <a:pt x="234371" y="451758"/>
                  <a:pt x="261146" y="436136"/>
                </a:cubicBezTo>
                <a:cubicBezTo>
                  <a:pt x="285131" y="422143"/>
                  <a:pt x="304862" y="402914"/>
                  <a:pt x="318694" y="380210"/>
                </a:cubicBezTo>
                <a:cubicBezTo>
                  <a:pt x="332194" y="377789"/>
                  <a:pt x="345394" y="374133"/>
                  <a:pt x="358208" y="369246"/>
                </a:cubicBezTo>
                <a:lnTo>
                  <a:pt x="460259" y="414145"/>
                </a:lnTo>
                <a:cubicBezTo>
                  <a:pt x="462726" y="415231"/>
                  <a:pt x="465334" y="415758"/>
                  <a:pt x="467927" y="415758"/>
                </a:cubicBezTo>
                <a:cubicBezTo>
                  <a:pt x="472772" y="415758"/>
                  <a:pt x="477546" y="413908"/>
                  <a:pt x="481168" y="410404"/>
                </a:cubicBezTo>
                <a:cubicBezTo>
                  <a:pt x="486729" y="405023"/>
                  <a:pt x="488464" y="396822"/>
                  <a:pt x="485563" y="389658"/>
                </a:cubicBezTo>
                <a:close/>
                <a:moveTo>
                  <a:pt x="170244" y="422402"/>
                </a:moveTo>
                <a:cubicBezTo>
                  <a:pt x="169984" y="422402"/>
                  <a:pt x="169731" y="422428"/>
                  <a:pt x="169475" y="422439"/>
                </a:cubicBezTo>
                <a:cubicBezTo>
                  <a:pt x="150052" y="422343"/>
                  <a:pt x="131357" y="418531"/>
                  <a:pt x="113896" y="411097"/>
                </a:cubicBezTo>
                <a:cubicBezTo>
                  <a:pt x="109055" y="409035"/>
                  <a:pt x="103576" y="409069"/>
                  <a:pt x="98761" y="411186"/>
                </a:cubicBezTo>
                <a:lnTo>
                  <a:pt x="54216" y="430786"/>
                </a:lnTo>
                <a:lnTo>
                  <a:pt x="68586" y="395309"/>
                </a:lnTo>
                <a:cubicBezTo>
                  <a:pt x="71243" y="388750"/>
                  <a:pt x="70024" y="381263"/>
                  <a:pt x="65425" y="375876"/>
                </a:cubicBezTo>
                <a:cubicBezTo>
                  <a:pt x="47514" y="354904"/>
                  <a:pt x="38044" y="329805"/>
                  <a:pt x="38044" y="303298"/>
                </a:cubicBezTo>
                <a:cubicBezTo>
                  <a:pt x="38044" y="272960"/>
                  <a:pt x="50832" y="244216"/>
                  <a:pt x="73204" y="222421"/>
                </a:cubicBezTo>
                <a:cubicBezTo>
                  <a:pt x="80170" y="260316"/>
                  <a:pt x="99823" y="296568"/>
                  <a:pt x="129474" y="325048"/>
                </a:cubicBezTo>
                <a:cubicBezTo>
                  <a:pt x="166365" y="360484"/>
                  <a:pt x="215167" y="381015"/>
                  <a:pt x="267859" y="383488"/>
                </a:cubicBezTo>
                <a:cubicBezTo>
                  <a:pt x="243120" y="407790"/>
                  <a:pt x="207718" y="422402"/>
                  <a:pt x="170244" y="422402"/>
                </a:cubicBezTo>
                <a:close/>
                <a:moveTo>
                  <a:pt x="306248" y="209777"/>
                </a:moveTo>
                <a:cubicBezTo>
                  <a:pt x="316754" y="209777"/>
                  <a:pt x="325269" y="218276"/>
                  <a:pt x="325269" y="228762"/>
                </a:cubicBezTo>
                <a:cubicBezTo>
                  <a:pt x="325269" y="239248"/>
                  <a:pt x="316754" y="247746"/>
                  <a:pt x="306248" y="247746"/>
                </a:cubicBezTo>
                <a:lnTo>
                  <a:pt x="192119" y="247746"/>
                </a:lnTo>
                <a:cubicBezTo>
                  <a:pt x="181612" y="247746"/>
                  <a:pt x="173097" y="239248"/>
                  <a:pt x="173097" y="228762"/>
                </a:cubicBezTo>
                <a:cubicBezTo>
                  <a:pt x="173097" y="218276"/>
                  <a:pt x="181612" y="209777"/>
                  <a:pt x="192119" y="209777"/>
                </a:cubicBezTo>
                <a:close/>
                <a:moveTo>
                  <a:pt x="363312" y="171809"/>
                </a:moveTo>
                <a:lnTo>
                  <a:pt x="192119" y="171809"/>
                </a:lnTo>
                <a:cubicBezTo>
                  <a:pt x="181612" y="171809"/>
                  <a:pt x="173097" y="163310"/>
                  <a:pt x="173097" y="152824"/>
                </a:cubicBezTo>
                <a:cubicBezTo>
                  <a:pt x="173097" y="142338"/>
                  <a:pt x="181612" y="133840"/>
                  <a:pt x="192119" y="133840"/>
                </a:cubicBezTo>
                <a:lnTo>
                  <a:pt x="363312" y="133840"/>
                </a:lnTo>
                <a:cubicBezTo>
                  <a:pt x="373819" y="133840"/>
                  <a:pt x="382334" y="142338"/>
                  <a:pt x="382334" y="152824"/>
                </a:cubicBezTo>
                <a:cubicBezTo>
                  <a:pt x="382334" y="163310"/>
                  <a:pt x="373819" y="171809"/>
                  <a:pt x="363312" y="171809"/>
                </a:cubicBezTo>
                <a:close/>
              </a:path>
            </a:pathLst>
          </a:custGeom>
          <a:solidFill>
            <a:schemeClr val="bg1"/>
          </a:solidFill>
          <a:ln w="951" cap="flat">
            <a:noFill/>
            <a:prstDash val="solid"/>
            <a:miter/>
          </a:ln>
        </p:spPr>
        <p:txBody>
          <a:bodyPr rtlCol="0" anchor="ctr"/>
          <a:lstStyle/>
          <a:p>
            <a:endParaRPr lang="en-ID"/>
          </a:p>
        </p:txBody>
      </p:sp>
      <p:grpSp>
        <p:nvGrpSpPr>
          <p:cNvPr id="41" name="Group 40">
            <a:extLst>
              <a:ext uri="{FF2B5EF4-FFF2-40B4-BE49-F238E27FC236}">
                <a16:creationId xmlns:a16="http://schemas.microsoft.com/office/drawing/2014/main" id="{572BB220-B79D-4C04-99A8-6754534A4E44}"/>
              </a:ext>
            </a:extLst>
          </p:cNvPr>
          <p:cNvGrpSpPr/>
          <p:nvPr/>
        </p:nvGrpSpPr>
        <p:grpSpPr>
          <a:xfrm>
            <a:off x="8636026" y="4258533"/>
            <a:ext cx="2446184" cy="740694"/>
            <a:chOff x="8869516" y="1846824"/>
            <a:chExt cx="2446184" cy="740694"/>
          </a:xfrm>
        </p:grpSpPr>
        <p:sp>
          <p:nvSpPr>
            <p:cNvPr id="42" name="TextBox 41">
              <a:extLst>
                <a:ext uri="{FF2B5EF4-FFF2-40B4-BE49-F238E27FC236}">
                  <a16:creationId xmlns:a16="http://schemas.microsoft.com/office/drawing/2014/main" id="{D153885A-0444-4EF8-8077-D5F345DA7C89}"/>
                </a:ext>
              </a:extLst>
            </p:cNvPr>
            <p:cNvSpPr txBox="1"/>
            <p:nvPr/>
          </p:nvSpPr>
          <p:spPr>
            <a:xfrm>
              <a:off x="8869516" y="2151501"/>
              <a:ext cx="2446184" cy="436017"/>
            </a:xfrm>
            <a:prstGeom prst="rect">
              <a:avLst/>
            </a:prstGeom>
            <a:noFill/>
          </p:spPr>
          <p:txBody>
            <a:bodyPr wrap="square" lIns="0" tIns="0" rIns="0" bIns="0" rtlCol="0">
              <a:spAutoFit/>
            </a:bodyPr>
            <a:lstStyle>
              <a:defPPr>
                <a:defRPr lang="en-US"/>
              </a:defPPr>
              <a:lvl1pPr algn="r">
                <a:lnSpc>
                  <a:spcPct val="150000"/>
                </a:lnSpc>
                <a:defRPr sz="1200">
                  <a:solidFill>
                    <a:schemeClr val="tx1">
                      <a:lumMod val="50000"/>
                      <a:lumOff val="50000"/>
                    </a:schemeClr>
                  </a:solidFill>
                </a:defRPr>
              </a:lvl1pPr>
            </a:lstStyle>
            <a:p>
              <a:pPr algn="l"/>
              <a:r>
                <a:rPr lang="en-US" sz="1000" dirty="0"/>
                <a:t>Monitor and manage patients results on a monthly basis, with automated result </a:t>
              </a:r>
              <a:endParaRPr lang="en-ID" sz="1000" dirty="0"/>
            </a:p>
          </p:txBody>
        </p:sp>
        <p:sp>
          <p:nvSpPr>
            <p:cNvPr id="43" name="RightSub">
              <a:extLst>
                <a:ext uri="{FF2B5EF4-FFF2-40B4-BE49-F238E27FC236}">
                  <a16:creationId xmlns:a16="http://schemas.microsoft.com/office/drawing/2014/main" id="{3BD2B49F-3660-4E0D-ADC2-3449CEB15187}"/>
                </a:ext>
              </a:extLst>
            </p:cNvPr>
            <p:cNvSpPr txBox="1"/>
            <p:nvPr/>
          </p:nvSpPr>
          <p:spPr>
            <a:xfrm>
              <a:off x="8869516" y="1846824"/>
              <a:ext cx="1853071" cy="250838"/>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ID" sz="1200" dirty="0">
                  <a:latin typeface="+mj-lt"/>
                </a:rPr>
                <a:t>Monthly Result Monitor</a:t>
              </a:r>
            </a:p>
          </p:txBody>
        </p:sp>
      </p:grpSp>
      <p:sp>
        <p:nvSpPr>
          <p:cNvPr id="104" name="Shape">
            <a:extLst>
              <a:ext uri="{FF2B5EF4-FFF2-40B4-BE49-F238E27FC236}">
                <a16:creationId xmlns:a16="http://schemas.microsoft.com/office/drawing/2014/main" id="{1E79E116-BD03-412B-A6F7-EAEBAAEEF27B}"/>
              </a:ext>
            </a:extLst>
          </p:cNvPr>
          <p:cNvSpPr>
            <a:spLocks noChangeAspect="1"/>
          </p:cNvSpPr>
          <p:nvPr/>
        </p:nvSpPr>
        <p:spPr>
          <a:xfrm>
            <a:off x="7164729" y="5471628"/>
            <a:ext cx="381782" cy="381808"/>
          </a:xfrm>
          <a:custGeom>
            <a:avLst/>
            <a:gdLst>
              <a:gd name="connsiteX0" fmla="*/ 463719 w 485964"/>
              <a:gd name="connsiteY0" fmla="*/ 356180 h 486000"/>
              <a:gd name="connsiteX1" fmla="*/ 423485 w 485964"/>
              <a:gd name="connsiteY1" fmla="*/ 315953 h 486000"/>
              <a:gd name="connsiteX2" fmla="*/ 396640 w 485964"/>
              <a:gd name="connsiteY2" fmla="*/ 315957 h 486000"/>
              <a:gd name="connsiteX3" fmla="*/ 396640 w 485964"/>
              <a:gd name="connsiteY3" fmla="*/ 342806 h 486000"/>
              <a:gd name="connsiteX4" fmla="*/ 405984 w 485964"/>
              <a:gd name="connsiteY4" fmla="*/ 352146 h 486000"/>
              <a:gd name="connsiteX5" fmla="*/ 352171 w 485964"/>
              <a:gd name="connsiteY5" fmla="*/ 406018 h 486000"/>
              <a:gd name="connsiteX6" fmla="*/ 295685 w 485964"/>
              <a:gd name="connsiteY6" fmla="*/ 349547 h 486000"/>
              <a:gd name="connsiteX7" fmla="*/ 332567 w 485964"/>
              <a:gd name="connsiteY7" fmla="*/ 331330 h 486000"/>
              <a:gd name="connsiteX8" fmla="*/ 364492 w 485964"/>
              <a:gd name="connsiteY8" fmla="*/ 278493 h 486000"/>
              <a:gd name="connsiteX9" fmla="*/ 347536 w 485964"/>
              <a:gd name="connsiteY9" fmla="*/ 239953 h 486000"/>
              <a:gd name="connsiteX10" fmla="*/ 316894 w 485964"/>
              <a:gd name="connsiteY10" fmla="*/ 209218 h 486000"/>
              <a:gd name="connsiteX11" fmla="*/ 313242 w 485964"/>
              <a:gd name="connsiteY11" fmla="*/ 202392 h 486000"/>
              <a:gd name="connsiteX12" fmla="*/ 316894 w 485964"/>
              <a:gd name="connsiteY12" fmla="*/ 195777 h 486000"/>
              <a:gd name="connsiteX13" fmla="*/ 402224 w 485964"/>
              <a:gd name="connsiteY13" fmla="*/ 110192 h 486000"/>
              <a:gd name="connsiteX14" fmla="*/ 405972 w 485964"/>
              <a:gd name="connsiteY14" fmla="*/ 63565 h 486000"/>
              <a:gd name="connsiteX15" fmla="*/ 360718 w 485964"/>
              <a:gd name="connsiteY15" fmla="*/ 52289 h 486000"/>
              <a:gd name="connsiteX16" fmla="*/ 226281 w 485964"/>
              <a:gd name="connsiteY16" fmla="*/ 118824 h 486000"/>
              <a:gd name="connsiteX17" fmla="*/ 151141 w 485964"/>
              <a:gd name="connsiteY17" fmla="*/ 43698 h 486000"/>
              <a:gd name="connsiteX18" fmla="*/ 115526 w 485964"/>
              <a:gd name="connsiteY18" fmla="*/ 21710 h 486000"/>
              <a:gd name="connsiteX19" fmla="*/ 113791 w 485964"/>
              <a:gd name="connsiteY19" fmla="*/ 21225 h 486000"/>
              <a:gd name="connsiteX20" fmla="*/ 23222 w 485964"/>
              <a:gd name="connsiteY20" fmla="*/ 479 h 486000"/>
              <a:gd name="connsiteX21" fmla="*/ 5565 w 485964"/>
              <a:gd name="connsiteY21" fmla="*/ 5559 h 486000"/>
              <a:gd name="connsiteX22" fmla="*/ 478 w 485964"/>
              <a:gd name="connsiteY22" fmla="*/ 23212 h 486000"/>
              <a:gd name="connsiteX23" fmla="*/ 21187 w 485964"/>
              <a:gd name="connsiteY23" fmla="*/ 113885 h 486000"/>
              <a:gd name="connsiteX24" fmla="*/ 21672 w 485964"/>
              <a:gd name="connsiteY24" fmla="*/ 115620 h 486000"/>
              <a:gd name="connsiteX25" fmla="*/ 43671 w 485964"/>
              <a:gd name="connsiteY25" fmla="*/ 151308 h 486000"/>
              <a:gd name="connsiteX26" fmla="*/ 63501 w 485964"/>
              <a:gd name="connsiteY26" fmla="*/ 171031 h 486000"/>
              <a:gd name="connsiteX27" fmla="*/ 76886 w 485964"/>
              <a:gd name="connsiteY27" fmla="*/ 176555 h 486000"/>
              <a:gd name="connsiteX28" fmla="*/ 90346 w 485964"/>
              <a:gd name="connsiteY28" fmla="*/ 170956 h 486000"/>
              <a:gd name="connsiteX29" fmla="*/ 90276 w 485964"/>
              <a:gd name="connsiteY29" fmla="*/ 144111 h 486000"/>
              <a:gd name="connsiteX30" fmla="*/ 74502 w 485964"/>
              <a:gd name="connsiteY30" fmla="*/ 128423 h 486000"/>
              <a:gd name="connsiteX31" fmla="*/ 128304 w 485964"/>
              <a:gd name="connsiteY31" fmla="*/ 74555 h 486000"/>
              <a:gd name="connsiteX32" fmla="*/ 190359 w 485964"/>
              <a:gd name="connsiteY32" fmla="*/ 136599 h 486000"/>
              <a:gd name="connsiteX33" fmla="*/ 152876 w 485964"/>
              <a:gd name="connsiteY33" fmla="*/ 155150 h 486000"/>
              <a:gd name="connsiteX34" fmla="*/ 120569 w 485964"/>
              <a:gd name="connsiteY34" fmla="*/ 208699 h 486000"/>
              <a:gd name="connsiteX35" fmla="*/ 137948 w 485964"/>
              <a:gd name="connsiteY35" fmla="*/ 246508 h 486000"/>
              <a:gd name="connsiteX36" fmla="*/ 168620 w 485964"/>
              <a:gd name="connsiteY36" fmla="*/ 277273 h 486000"/>
              <a:gd name="connsiteX37" fmla="*/ 171816 w 485964"/>
              <a:gd name="connsiteY37" fmla="*/ 284255 h 486000"/>
              <a:gd name="connsiteX38" fmla="*/ 168623 w 485964"/>
              <a:gd name="connsiteY38" fmla="*/ 290717 h 486000"/>
              <a:gd name="connsiteX39" fmla="*/ 83779 w 485964"/>
              <a:gd name="connsiteY39" fmla="*/ 375813 h 486000"/>
              <a:gd name="connsiteX40" fmla="*/ 80023 w 485964"/>
              <a:gd name="connsiteY40" fmla="*/ 422425 h 486000"/>
              <a:gd name="connsiteX41" fmla="*/ 109008 w 485964"/>
              <a:gd name="connsiteY41" fmla="*/ 437587 h 486000"/>
              <a:gd name="connsiteX42" fmla="*/ 125256 w 485964"/>
              <a:gd name="connsiteY42" fmla="*/ 433727 h 486000"/>
              <a:gd name="connsiteX43" fmla="*/ 259741 w 485964"/>
              <a:gd name="connsiteY43" fmla="*/ 367300 h 486000"/>
              <a:gd name="connsiteX44" fmla="*/ 356198 w 485964"/>
              <a:gd name="connsiteY44" fmla="*/ 463739 h 486000"/>
              <a:gd name="connsiteX45" fmla="*/ 409958 w 485964"/>
              <a:gd name="connsiteY45" fmla="*/ 486001 h 486000"/>
              <a:gd name="connsiteX46" fmla="*/ 409977 w 485964"/>
              <a:gd name="connsiteY46" fmla="*/ 486001 h 486000"/>
              <a:gd name="connsiteX47" fmla="*/ 463741 w 485964"/>
              <a:gd name="connsiteY47" fmla="*/ 463716 h 486000"/>
              <a:gd name="connsiteX48" fmla="*/ 463719 w 485964"/>
              <a:gd name="connsiteY48" fmla="*/ 356180 h 486000"/>
              <a:gd name="connsiteX49" fmla="*/ 93616 w 485964"/>
              <a:gd name="connsiteY49" fmla="*/ 55556 h 486000"/>
              <a:gd name="connsiteX50" fmla="*/ 55522 w 485964"/>
              <a:gd name="connsiteY50" fmla="*/ 93699 h 486000"/>
              <a:gd name="connsiteX51" fmla="*/ 44227 w 485964"/>
              <a:gd name="connsiteY51" fmla="*/ 44243 h 486000"/>
              <a:gd name="connsiteX52" fmla="*/ 118596 w 485964"/>
              <a:gd name="connsiteY52" fmla="*/ 394664 h 486000"/>
              <a:gd name="connsiteX53" fmla="*/ 195509 w 485964"/>
              <a:gd name="connsiteY53" fmla="*/ 317522 h 486000"/>
              <a:gd name="connsiteX54" fmla="*/ 209770 w 485964"/>
              <a:gd name="connsiteY54" fmla="*/ 285278 h 486000"/>
              <a:gd name="connsiteX55" fmla="*/ 195509 w 485964"/>
              <a:gd name="connsiteY55" fmla="*/ 250465 h 486000"/>
              <a:gd name="connsiteX56" fmla="*/ 164838 w 485964"/>
              <a:gd name="connsiteY56" fmla="*/ 219697 h 486000"/>
              <a:gd name="connsiteX57" fmla="*/ 158504 w 485964"/>
              <a:gd name="connsiteY57" fmla="*/ 207060 h 486000"/>
              <a:gd name="connsiteX58" fmla="*/ 169717 w 485964"/>
              <a:gd name="connsiteY58" fmla="*/ 189181 h 486000"/>
              <a:gd name="connsiteX59" fmla="*/ 367392 w 485964"/>
              <a:gd name="connsiteY59" fmla="*/ 91352 h 486000"/>
              <a:gd name="connsiteX60" fmla="*/ 290005 w 485964"/>
              <a:gd name="connsiteY60" fmla="*/ 168969 h 486000"/>
              <a:gd name="connsiteX61" fmla="*/ 275273 w 485964"/>
              <a:gd name="connsiteY61" fmla="*/ 201977 h 486000"/>
              <a:gd name="connsiteX62" fmla="*/ 290005 w 485964"/>
              <a:gd name="connsiteY62" fmla="*/ 236026 h 486000"/>
              <a:gd name="connsiteX63" fmla="*/ 320647 w 485964"/>
              <a:gd name="connsiteY63" fmla="*/ 266761 h 486000"/>
              <a:gd name="connsiteX64" fmla="*/ 326542 w 485964"/>
              <a:gd name="connsiteY64" fmla="*/ 279646 h 486000"/>
              <a:gd name="connsiteX65" fmla="*/ 315752 w 485964"/>
              <a:gd name="connsiteY65" fmla="*/ 297288 h 486000"/>
              <a:gd name="connsiteX66" fmla="*/ 436885 w 485964"/>
              <a:gd name="connsiteY66" fmla="*/ 436875 h 486000"/>
              <a:gd name="connsiteX67" fmla="*/ 409966 w 485964"/>
              <a:gd name="connsiteY67" fmla="*/ 448032 h 486000"/>
              <a:gd name="connsiteX68" fmla="*/ 409958 w 485964"/>
              <a:gd name="connsiteY68" fmla="*/ 448032 h 486000"/>
              <a:gd name="connsiteX69" fmla="*/ 383043 w 485964"/>
              <a:gd name="connsiteY69" fmla="*/ 436886 h 486000"/>
              <a:gd name="connsiteX70" fmla="*/ 379020 w 485964"/>
              <a:gd name="connsiteY70" fmla="*/ 432863 h 486000"/>
              <a:gd name="connsiteX71" fmla="*/ 432836 w 485964"/>
              <a:gd name="connsiteY71" fmla="*/ 378991 h 486000"/>
              <a:gd name="connsiteX72" fmla="*/ 436874 w 485964"/>
              <a:gd name="connsiteY72" fmla="*/ 383029 h 486000"/>
              <a:gd name="connsiteX73" fmla="*/ 436885 w 485964"/>
              <a:gd name="connsiteY73" fmla="*/ 436875 h 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85964" h="486000">
                <a:moveTo>
                  <a:pt x="463719" y="356180"/>
                </a:moveTo>
                <a:lnTo>
                  <a:pt x="423485" y="315953"/>
                </a:lnTo>
                <a:cubicBezTo>
                  <a:pt x="416073" y="308541"/>
                  <a:pt x="404052" y="308541"/>
                  <a:pt x="396640" y="315957"/>
                </a:cubicBezTo>
                <a:cubicBezTo>
                  <a:pt x="389224" y="323373"/>
                  <a:pt x="389224" y="335394"/>
                  <a:pt x="396640" y="342806"/>
                </a:cubicBezTo>
                <a:lnTo>
                  <a:pt x="405984" y="352146"/>
                </a:lnTo>
                <a:lnTo>
                  <a:pt x="352171" y="406018"/>
                </a:lnTo>
                <a:lnTo>
                  <a:pt x="295685" y="349547"/>
                </a:lnTo>
                <a:lnTo>
                  <a:pt x="332567" y="331330"/>
                </a:lnTo>
                <a:cubicBezTo>
                  <a:pt x="352635" y="321419"/>
                  <a:pt x="365167" y="300681"/>
                  <a:pt x="364492" y="278493"/>
                </a:cubicBezTo>
                <a:cubicBezTo>
                  <a:pt x="364059" y="264173"/>
                  <a:pt x="358037" y="250483"/>
                  <a:pt x="347536" y="239953"/>
                </a:cubicBezTo>
                <a:lnTo>
                  <a:pt x="316894" y="209218"/>
                </a:lnTo>
                <a:cubicBezTo>
                  <a:pt x="314347" y="206667"/>
                  <a:pt x="313227" y="203949"/>
                  <a:pt x="313242" y="202392"/>
                </a:cubicBezTo>
                <a:cubicBezTo>
                  <a:pt x="313260" y="200953"/>
                  <a:pt x="314410" y="198269"/>
                  <a:pt x="316894" y="195777"/>
                </a:cubicBezTo>
                <a:lnTo>
                  <a:pt x="402224" y="110192"/>
                </a:lnTo>
                <a:cubicBezTo>
                  <a:pt x="414971" y="97403"/>
                  <a:pt x="416514" y="78230"/>
                  <a:pt x="405972" y="63565"/>
                </a:cubicBezTo>
                <a:cubicBezTo>
                  <a:pt x="395457" y="48941"/>
                  <a:pt x="376851" y="44302"/>
                  <a:pt x="360718" y="52289"/>
                </a:cubicBezTo>
                <a:lnTo>
                  <a:pt x="226281" y="118824"/>
                </a:lnTo>
                <a:lnTo>
                  <a:pt x="151141" y="43698"/>
                </a:lnTo>
                <a:cubicBezTo>
                  <a:pt x="141196" y="33739"/>
                  <a:pt x="128882" y="26138"/>
                  <a:pt x="115526" y="21710"/>
                </a:cubicBezTo>
                <a:cubicBezTo>
                  <a:pt x="114955" y="21521"/>
                  <a:pt x="114377" y="21358"/>
                  <a:pt x="113791" y="21225"/>
                </a:cubicBezTo>
                <a:lnTo>
                  <a:pt x="23222" y="479"/>
                </a:lnTo>
                <a:cubicBezTo>
                  <a:pt x="16856" y="-978"/>
                  <a:pt x="10185" y="939"/>
                  <a:pt x="5565" y="5559"/>
                </a:cubicBezTo>
                <a:cubicBezTo>
                  <a:pt x="945" y="10175"/>
                  <a:pt x="-979" y="16846"/>
                  <a:pt x="478" y="23212"/>
                </a:cubicBezTo>
                <a:lnTo>
                  <a:pt x="21187" y="113885"/>
                </a:lnTo>
                <a:cubicBezTo>
                  <a:pt x="21320" y="114471"/>
                  <a:pt x="21483" y="115049"/>
                  <a:pt x="21672" y="115620"/>
                </a:cubicBezTo>
                <a:cubicBezTo>
                  <a:pt x="26092" y="128983"/>
                  <a:pt x="33682" y="141308"/>
                  <a:pt x="43671" y="151308"/>
                </a:cubicBezTo>
                <a:lnTo>
                  <a:pt x="63501" y="171031"/>
                </a:lnTo>
                <a:cubicBezTo>
                  <a:pt x="67201" y="174716"/>
                  <a:pt x="72044" y="176555"/>
                  <a:pt x="76886" y="176555"/>
                </a:cubicBezTo>
                <a:cubicBezTo>
                  <a:pt x="81762" y="176555"/>
                  <a:pt x="86638" y="174687"/>
                  <a:pt x="90346" y="170956"/>
                </a:cubicBezTo>
                <a:cubicBezTo>
                  <a:pt x="97743" y="163522"/>
                  <a:pt x="97710" y="151505"/>
                  <a:pt x="90276" y="144111"/>
                </a:cubicBezTo>
                <a:lnTo>
                  <a:pt x="74502" y="128423"/>
                </a:lnTo>
                <a:lnTo>
                  <a:pt x="128304" y="74555"/>
                </a:lnTo>
                <a:lnTo>
                  <a:pt x="190359" y="136599"/>
                </a:lnTo>
                <a:lnTo>
                  <a:pt x="152876" y="155150"/>
                </a:lnTo>
                <a:cubicBezTo>
                  <a:pt x="132286" y="165339"/>
                  <a:pt x="119605" y="186359"/>
                  <a:pt x="120569" y="208699"/>
                </a:cubicBezTo>
                <a:cubicBezTo>
                  <a:pt x="121162" y="222437"/>
                  <a:pt x="127336" y="235863"/>
                  <a:pt x="137948" y="246508"/>
                </a:cubicBezTo>
                <a:lnTo>
                  <a:pt x="168620" y="277273"/>
                </a:lnTo>
                <a:cubicBezTo>
                  <a:pt x="170685" y="279342"/>
                  <a:pt x="171879" y="281952"/>
                  <a:pt x="171816" y="284255"/>
                </a:cubicBezTo>
                <a:cubicBezTo>
                  <a:pt x="171760" y="286350"/>
                  <a:pt x="170566" y="288767"/>
                  <a:pt x="168623" y="290717"/>
                </a:cubicBezTo>
                <a:lnTo>
                  <a:pt x="83779" y="375813"/>
                </a:lnTo>
                <a:cubicBezTo>
                  <a:pt x="71035" y="388595"/>
                  <a:pt x="69489" y="407761"/>
                  <a:pt x="80023" y="422425"/>
                </a:cubicBezTo>
                <a:cubicBezTo>
                  <a:pt x="87091" y="432266"/>
                  <a:pt x="97825" y="437587"/>
                  <a:pt x="109008" y="437587"/>
                </a:cubicBezTo>
                <a:cubicBezTo>
                  <a:pt x="114444" y="437587"/>
                  <a:pt x="119983" y="436334"/>
                  <a:pt x="125256" y="433727"/>
                </a:cubicBezTo>
                <a:lnTo>
                  <a:pt x="259741" y="367300"/>
                </a:lnTo>
                <a:lnTo>
                  <a:pt x="356198" y="463739"/>
                </a:lnTo>
                <a:cubicBezTo>
                  <a:pt x="370562" y="478095"/>
                  <a:pt x="389650" y="486001"/>
                  <a:pt x="409958" y="486001"/>
                </a:cubicBezTo>
                <a:lnTo>
                  <a:pt x="409977" y="486001"/>
                </a:lnTo>
                <a:cubicBezTo>
                  <a:pt x="430285" y="485997"/>
                  <a:pt x="449381" y="478081"/>
                  <a:pt x="463741" y="463716"/>
                </a:cubicBezTo>
                <a:cubicBezTo>
                  <a:pt x="493382" y="434061"/>
                  <a:pt x="493371" y="385821"/>
                  <a:pt x="463719" y="356180"/>
                </a:cubicBezTo>
                <a:close/>
                <a:moveTo>
                  <a:pt x="93616" y="55556"/>
                </a:moveTo>
                <a:lnTo>
                  <a:pt x="55522" y="93699"/>
                </a:lnTo>
                <a:lnTo>
                  <a:pt x="44227" y="44243"/>
                </a:lnTo>
                <a:close/>
                <a:moveTo>
                  <a:pt x="118596" y="394664"/>
                </a:moveTo>
                <a:lnTo>
                  <a:pt x="195509" y="317522"/>
                </a:lnTo>
                <a:cubicBezTo>
                  <a:pt x="204386" y="308619"/>
                  <a:pt x="209451" y="297169"/>
                  <a:pt x="209770" y="285278"/>
                </a:cubicBezTo>
                <a:cubicBezTo>
                  <a:pt x="210111" y="272586"/>
                  <a:pt x="204916" y="259897"/>
                  <a:pt x="195509" y="250465"/>
                </a:cubicBezTo>
                <a:lnTo>
                  <a:pt x="164838" y="219697"/>
                </a:lnTo>
                <a:cubicBezTo>
                  <a:pt x="160992" y="215844"/>
                  <a:pt x="158682" y="211235"/>
                  <a:pt x="158504" y="207060"/>
                </a:cubicBezTo>
                <a:cubicBezTo>
                  <a:pt x="158189" y="199837"/>
                  <a:pt x="162698" y="192651"/>
                  <a:pt x="169717" y="189181"/>
                </a:cubicBezTo>
                <a:lnTo>
                  <a:pt x="367392" y="91352"/>
                </a:lnTo>
                <a:lnTo>
                  <a:pt x="290005" y="168969"/>
                </a:lnTo>
                <a:cubicBezTo>
                  <a:pt x="280772" y="178231"/>
                  <a:pt x="275403" y="190260"/>
                  <a:pt x="275273" y="201977"/>
                </a:cubicBezTo>
                <a:cubicBezTo>
                  <a:pt x="275143" y="214094"/>
                  <a:pt x="280512" y="226504"/>
                  <a:pt x="290005" y="236026"/>
                </a:cubicBezTo>
                <a:lnTo>
                  <a:pt x="320647" y="266761"/>
                </a:lnTo>
                <a:cubicBezTo>
                  <a:pt x="324306" y="270432"/>
                  <a:pt x="326401" y="275007"/>
                  <a:pt x="326542" y="279646"/>
                </a:cubicBezTo>
                <a:cubicBezTo>
                  <a:pt x="326765" y="287017"/>
                  <a:pt x="322530" y="293940"/>
                  <a:pt x="315752" y="297288"/>
                </a:cubicBezTo>
                <a:close/>
                <a:moveTo>
                  <a:pt x="436885" y="436875"/>
                </a:moveTo>
                <a:cubicBezTo>
                  <a:pt x="429696" y="444068"/>
                  <a:pt x="420137" y="448028"/>
                  <a:pt x="409966" y="448032"/>
                </a:cubicBezTo>
                <a:cubicBezTo>
                  <a:pt x="409966" y="448032"/>
                  <a:pt x="409962" y="448032"/>
                  <a:pt x="409958" y="448032"/>
                </a:cubicBezTo>
                <a:cubicBezTo>
                  <a:pt x="399791" y="448032"/>
                  <a:pt x="390232" y="444072"/>
                  <a:pt x="383043" y="436886"/>
                </a:cubicBezTo>
                <a:lnTo>
                  <a:pt x="379020" y="432863"/>
                </a:lnTo>
                <a:lnTo>
                  <a:pt x="432836" y="378991"/>
                </a:lnTo>
                <a:lnTo>
                  <a:pt x="436874" y="383029"/>
                </a:lnTo>
                <a:cubicBezTo>
                  <a:pt x="451724" y="397872"/>
                  <a:pt x="451728" y="422025"/>
                  <a:pt x="436885" y="436875"/>
                </a:cubicBezTo>
                <a:close/>
              </a:path>
            </a:pathLst>
          </a:custGeom>
          <a:solidFill>
            <a:schemeClr val="bg1"/>
          </a:solidFill>
          <a:ln w="949" cap="flat">
            <a:noFill/>
            <a:prstDash val="solid"/>
            <a:miter/>
          </a:ln>
        </p:spPr>
        <p:txBody>
          <a:bodyPr rtlCol="0" anchor="ctr"/>
          <a:lstStyle/>
          <a:p>
            <a:endParaRPr lang="en-ID"/>
          </a:p>
        </p:txBody>
      </p:sp>
    </p:spTree>
    <p:extLst>
      <p:ext uri="{BB962C8B-B14F-4D97-AF65-F5344CB8AC3E}">
        <p14:creationId xmlns:p14="http://schemas.microsoft.com/office/powerpoint/2010/main" val="178407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3">
            <a:extLst>
              <a:ext uri="{FF2B5EF4-FFF2-40B4-BE49-F238E27FC236}">
                <a16:creationId xmlns:a16="http://schemas.microsoft.com/office/drawing/2014/main" id="{A33A882E-72E6-4078-BB7F-2F6CD9FA2745}"/>
              </a:ext>
            </a:extLst>
          </p:cNvPr>
          <p:cNvSpPr/>
          <p:nvPr/>
        </p:nvSpPr>
        <p:spPr>
          <a:xfrm>
            <a:off x="4415373" y="5413476"/>
            <a:ext cx="7557321" cy="960351"/>
          </a:xfrm>
          <a:custGeom>
            <a:avLst/>
            <a:gdLst/>
            <a:ahLst/>
            <a:cxnLst/>
            <a:rect l="l" t="t" r="r" b="b"/>
            <a:pathLst>
              <a:path w="11221085" h="1583690">
                <a:moveTo>
                  <a:pt x="11220600" y="0"/>
                </a:moveTo>
                <a:lnTo>
                  <a:pt x="414647" y="0"/>
                </a:lnTo>
                <a:lnTo>
                  <a:pt x="0" y="1583197"/>
                </a:lnTo>
                <a:lnTo>
                  <a:pt x="11220600" y="1583197"/>
                </a:lnTo>
                <a:lnTo>
                  <a:pt x="11220600" y="0"/>
                </a:lnTo>
                <a:close/>
              </a:path>
            </a:pathLst>
          </a:custGeom>
          <a:solidFill>
            <a:srgbClr val="EAEAEA"/>
          </a:solidFill>
        </p:spPr>
        <p:txBody>
          <a:bodyPr wrap="square" lIns="0" tIns="0" rIns="0" bIns="0" rtlCol="0"/>
          <a:lstStyle/>
          <a:p>
            <a:endParaRPr sz="1092"/>
          </a:p>
        </p:txBody>
      </p:sp>
      <p:sp>
        <p:nvSpPr>
          <p:cNvPr id="73" name="Freeform: Shape 72">
            <a:extLst>
              <a:ext uri="{FF2B5EF4-FFF2-40B4-BE49-F238E27FC236}">
                <a16:creationId xmlns:a16="http://schemas.microsoft.com/office/drawing/2014/main" id="{94521528-2060-43E1-84BC-6D1F764AEA5A}"/>
              </a:ext>
            </a:extLst>
          </p:cNvPr>
          <p:cNvSpPr/>
          <p:nvPr/>
        </p:nvSpPr>
        <p:spPr>
          <a:xfrm rot="5400000" flipV="1">
            <a:off x="8079470" y="2441563"/>
            <a:ext cx="1321667" cy="6834897"/>
          </a:xfrm>
          <a:custGeom>
            <a:avLst/>
            <a:gdLst>
              <a:gd name="connsiteX0" fmla="*/ 343489 w 1321667"/>
              <a:gd name="connsiteY0" fmla="*/ 0 h 5962650"/>
              <a:gd name="connsiteX1" fmla="*/ 1321667 w 1321667"/>
              <a:gd name="connsiteY1" fmla="*/ 0 h 5962650"/>
              <a:gd name="connsiteX2" fmla="*/ 1321667 w 1321667"/>
              <a:gd name="connsiteY2" fmla="*/ 5962650 h 5962650"/>
              <a:gd name="connsiteX3" fmla="*/ 0 w 1321667"/>
              <a:gd name="connsiteY3" fmla="*/ 5962650 h 5962650"/>
              <a:gd name="connsiteX4" fmla="*/ 0 w 1321667"/>
              <a:gd name="connsiteY4" fmla="*/ 295272 h 5962650"/>
              <a:gd name="connsiteX5" fmla="*/ 343489 w 1321667"/>
              <a:gd name="connsiteY5" fmla="*/ 0 h 596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1667" h="5962650">
                <a:moveTo>
                  <a:pt x="343489" y="0"/>
                </a:moveTo>
                <a:lnTo>
                  <a:pt x="1321667" y="0"/>
                </a:lnTo>
                <a:lnTo>
                  <a:pt x="1321667" y="5962650"/>
                </a:lnTo>
                <a:lnTo>
                  <a:pt x="0" y="5962650"/>
                </a:lnTo>
                <a:lnTo>
                  <a:pt x="0" y="295272"/>
                </a:lnTo>
                <a:cubicBezTo>
                  <a:pt x="0" y="132198"/>
                  <a:pt x="153787" y="0"/>
                  <a:pt x="343489" y="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sp>
        <p:nvSpPr>
          <p:cNvPr id="8" name="object 8"/>
          <p:cNvSpPr txBox="1"/>
          <p:nvPr/>
        </p:nvSpPr>
        <p:spPr>
          <a:xfrm>
            <a:off x="648631" y="3744341"/>
            <a:ext cx="692346" cy="242601"/>
          </a:xfrm>
          <a:prstGeom prst="rect">
            <a:avLst/>
          </a:prstGeom>
        </p:spPr>
        <p:txBody>
          <a:bodyPr vert="horz" wrap="square" lIns="0" tIns="9242" rIns="0" bIns="0" rtlCol="0">
            <a:spAutoFit/>
          </a:bodyPr>
          <a:lstStyle/>
          <a:p>
            <a:pPr marL="23104">
              <a:spcBef>
                <a:spcPts val="73"/>
              </a:spcBef>
            </a:pPr>
            <a:r>
              <a:rPr sz="1516" spc="3" dirty="0">
                <a:solidFill>
                  <a:srgbClr val="797D82"/>
                </a:solidFill>
                <a:cs typeface="Avenir-Roman"/>
              </a:rPr>
              <a:t>+$18.</a:t>
            </a:r>
            <a:r>
              <a:rPr sz="1516" spc="4" baseline="31481" dirty="0">
                <a:solidFill>
                  <a:srgbClr val="797D82"/>
                </a:solidFill>
                <a:cs typeface="Avenir-Roman"/>
              </a:rPr>
              <a:t>77</a:t>
            </a:r>
            <a:endParaRPr sz="1516" baseline="31481" dirty="0">
              <a:cs typeface="Avenir-Roman"/>
            </a:endParaRPr>
          </a:p>
        </p:txBody>
      </p:sp>
      <p:sp>
        <p:nvSpPr>
          <p:cNvPr id="9" name="object 9"/>
          <p:cNvSpPr txBox="1"/>
          <p:nvPr/>
        </p:nvSpPr>
        <p:spPr>
          <a:xfrm>
            <a:off x="768503" y="4248314"/>
            <a:ext cx="799931" cy="288891"/>
          </a:xfrm>
          <a:prstGeom prst="rect">
            <a:avLst/>
          </a:prstGeom>
        </p:spPr>
        <p:txBody>
          <a:bodyPr vert="horz" wrap="square" lIns="0" tIns="8856" rIns="0" bIns="0" rtlCol="0">
            <a:spAutoFit/>
          </a:bodyPr>
          <a:lstStyle/>
          <a:p>
            <a:pPr marL="23104">
              <a:spcBef>
                <a:spcPts val="69"/>
              </a:spcBef>
            </a:pPr>
            <a:r>
              <a:rPr sz="1819" b="1" dirty="0">
                <a:solidFill>
                  <a:srgbClr val="3B8A94"/>
                </a:solidFill>
                <a:latin typeface="+mj-lt"/>
                <a:cs typeface="Avenir-Roman"/>
              </a:rPr>
              <a:t>$18.</a:t>
            </a:r>
            <a:r>
              <a:rPr sz="1819" b="1" baseline="31531" dirty="0">
                <a:solidFill>
                  <a:srgbClr val="3B8A94"/>
                </a:solidFill>
                <a:latin typeface="+mj-lt"/>
                <a:cs typeface="Avenir-Roman"/>
              </a:rPr>
              <a:t>77</a:t>
            </a:r>
            <a:endParaRPr sz="1819" b="1" baseline="31531" dirty="0">
              <a:latin typeface="+mj-lt"/>
              <a:cs typeface="Avenir-Roman"/>
            </a:endParaRPr>
          </a:p>
        </p:txBody>
      </p:sp>
      <p:sp>
        <p:nvSpPr>
          <p:cNvPr id="10" name="object 10"/>
          <p:cNvSpPr txBox="1"/>
          <p:nvPr/>
        </p:nvSpPr>
        <p:spPr>
          <a:xfrm>
            <a:off x="808803" y="3214423"/>
            <a:ext cx="681564" cy="178169"/>
          </a:xfrm>
          <a:prstGeom prst="rect">
            <a:avLst/>
          </a:prstGeom>
        </p:spPr>
        <p:txBody>
          <a:bodyPr vert="horz" wrap="square" lIns="0" tIns="10012" rIns="0" bIns="0" rtlCol="0">
            <a:spAutoFit/>
          </a:bodyPr>
          <a:lstStyle/>
          <a:p>
            <a:pPr marL="7701">
              <a:spcBef>
                <a:spcPts val="79"/>
              </a:spcBef>
            </a:pPr>
            <a:r>
              <a:rPr sz="1092" spc="12" dirty="0">
                <a:solidFill>
                  <a:srgbClr val="B3B5B9"/>
                </a:solidFill>
                <a:latin typeface="Avenir-Roman"/>
                <a:cs typeface="Avenir-Roman"/>
              </a:rPr>
              <a:t>CP</a:t>
            </a:r>
            <a:r>
              <a:rPr sz="1092" spc="-130" dirty="0">
                <a:solidFill>
                  <a:srgbClr val="B3B5B9"/>
                </a:solidFill>
                <a:latin typeface="Avenir-Roman"/>
                <a:cs typeface="Avenir-Roman"/>
              </a:rPr>
              <a:t>T</a:t>
            </a:r>
            <a:r>
              <a:rPr lang="en-US" sz="1092" spc="9" dirty="0">
                <a:solidFill>
                  <a:srgbClr val="B3B5B9"/>
                </a:solidFill>
                <a:latin typeface="Avenir-Roman"/>
                <a:cs typeface="Avenir-Roman"/>
              </a:rPr>
              <a:t>-</a:t>
            </a:r>
            <a:r>
              <a:rPr sz="1092" spc="9" dirty="0">
                <a:solidFill>
                  <a:srgbClr val="B3B5B9"/>
                </a:solidFill>
                <a:latin typeface="Avenir-Roman"/>
                <a:cs typeface="Avenir-Roman"/>
              </a:rPr>
              <a:t>99453</a:t>
            </a:r>
            <a:endParaRPr sz="1092" dirty="0">
              <a:latin typeface="Avenir-Roman"/>
              <a:cs typeface="Avenir-Roman"/>
            </a:endParaRPr>
          </a:p>
        </p:txBody>
      </p:sp>
      <p:sp>
        <p:nvSpPr>
          <p:cNvPr id="11" name="object 11"/>
          <p:cNvSpPr txBox="1"/>
          <p:nvPr/>
        </p:nvSpPr>
        <p:spPr>
          <a:xfrm>
            <a:off x="3733809" y="3214423"/>
            <a:ext cx="681564" cy="173360"/>
          </a:xfrm>
          <a:prstGeom prst="rect">
            <a:avLst/>
          </a:prstGeom>
        </p:spPr>
        <p:txBody>
          <a:bodyPr vert="horz" wrap="square" lIns="0" tIns="10012" rIns="0" bIns="0" rtlCol="0">
            <a:spAutoFit/>
          </a:bodyPr>
          <a:lstStyle/>
          <a:p>
            <a:pPr marL="7701">
              <a:spcBef>
                <a:spcPts val="79"/>
              </a:spcBef>
            </a:pPr>
            <a:r>
              <a:rPr sz="1061" spc="12">
                <a:solidFill>
                  <a:srgbClr val="B3B5B9"/>
                </a:solidFill>
                <a:latin typeface="Avenir-Roman"/>
                <a:cs typeface="Avenir-Roman"/>
              </a:rPr>
              <a:t>CP</a:t>
            </a:r>
            <a:r>
              <a:rPr sz="1061" spc="-130">
                <a:solidFill>
                  <a:srgbClr val="B3B5B9"/>
                </a:solidFill>
                <a:latin typeface="Avenir-Roman"/>
                <a:cs typeface="Avenir-Roman"/>
              </a:rPr>
              <a:t>T</a:t>
            </a:r>
            <a:r>
              <a:rPr sz="1061" spc="9">
                <a:solidFill>
                  <a:srgbClr val="B3B5B9"/>
                </a:solidFill>
                <a:latin typeface="Avenir-Roman"/>
                <a:cs typeface="Avenir-Roman"/>
              </a:rPr>
              <a:t>-9945</a:t>
            </a:r>
            <a:r>
              <a:rPr lang="en-US" sz="1061" spc="9">
                <a:solidFill>
                  <a:srgbClr val="B3B5B9"/>
                </a:solidFill>
                <a:latin typeface="Avenir-Roman"/>
                <a:cs typeface="Avenir-Roman"/>
              </a:rPr>
              <a:t>4</a:t>
            </a:r>
            <a:endParaRPr sz="1061">
              <a:latin typeface="Avenir-Roman"/>
              <a:cs typeface="Avenir-Roman"/>
            </a:endParaRPr>
          </a:p>
        </p:txBody>
      </p:sp>
      <p:sp>
        <p:nvSpPr>
          <p:cNvPr id="12" name="object 12"/>
          <p:cNvSpPr txBox="1"/>
          <p:nvPr/>
        </p:nvSpPr>
        <p:spPr>
          <a:xfrm>
            <a:off x="6319078" y="3710894"/>
            <a:ext cx="849452" cy="283038"/>
          </a:xfrm>
          <a:prstGeom prst="rect">
            <a:avLst/>
          </a:prstGeom>
        </p:spPr>
        <p:txBody>
          <a:bodyPr vert="horz" wrap="square" lIns="0" tIns="49288" rIns="0" bIns="0" rtlCol="0">
            <a:spAutoFit/>
          </a:bodyPr>
          <a:lstStyle/>
          <a:p>
            <a:pPr marL="23104">
              <a:spcBef>
                <a:spcPts val="515"/>
              </a:spcBef>
            </a:pPr>
            <a:r>
              <a:rPr sz="1516" spc="3" dirty="0">
                <a:solidFill>
                  <a:srgbClr val="797D82"/>
                </a:solidFill>
                <a:cs typeface="Avenir-Roman"/>
              </a:rPr>
              <a:t>+$5</a:t>
            </a:r>
            <a:r>
              <a:rPr lang="en-US" sz="1516" spc="3" dirty="0">
                <a:solidFill>
                  <a:srgbClr val="797D82"/>
                </a:solidFill>
                <a:cs typeface="Avenir-Roman"/>
              </a:rPr>
              <a:t>1</a:t>
            </a:r>
            <a:r>
              <a:rPr sz="1516" spc="3" dirty="0">
                <a:solidFill>
                  <a:srgbClr val="797D82"/>
                </a:solidFill>
                <a:cs typeface="Avenir-Roman"/>
              </a:rPr>
              <a:t>.</a:t>
            </a:r>
            <a:r>
              <a:rPr sz="1516" spc="4" baseline="31481" dirty="0">
                <a:solidFill>
                  <a:srgbClr val="797D82"/>
                </a:solidFill>
                <a:cs typeface="Avenir-Roman"/>
              </a:rPr>
              <a:t>61</a:t>
            </a:r>
            <a:endParaRPr sz="1516" baseline="31481" dirty="0">
              <a:cs typeface="Avenir-Roman"/>
            </a:endParaRPr>
          </a:p>
        </p:txBody>
      </p:sp>
      <p:sp>
        <p:nvSpPr>
          <p:cNvPr id="15" name="object 15"/>
          <p:cNvSpPr txBox="1"/>
          <p:nvPr/>
        </p:nvSpPr>
        <p:spPr>
          <a:xfrm>
            <a:off x="6208612" y="5380248"/>
            <a:ext cx="1964111" cy="950403"/>
          </a:xfrm>
          <a:prstGeom prst="rect">
            <a:avLst/>
          </a:prstGeom>
        </p:spPr>
        <p:txBody>
          <a:bodyPr vert="horz" wrap="square" lIns="0" tIns="7316" rIns="0" bIns="0" rtlCol="0">
            <a:spAutoFit/>
          </a:bodyPr>
          <a:lstStyle/>
          <a:p>
            <a:pPr marL="7701">
              <a:spcBef>
                <a:spcPts val="58"/>
              </a:spcBef>
            </a:pPr>
            <a:r>
              <a:rPr sz="3032" b="1" spc="-3" dirty="0">
                <a:solidFill>
                  <a:srgbClr val="FFFFFF"/>
                </a:solidFill>
                <a:latin typeface="+mj-lt"/>
                <a:cs typeface="Avenir"/>
              </a:rPr>
              <a:t>$2,380</a:t>
            </a:r>
            <a:endParaRPr sz="3032" b="1" dirty="0">
              <a:latin typeface="+mj-lt"/>
              <a:cs typeface="Avenir"/>
            </a:endParaRPr>
          </a:p>
          <a:p>
            <a:pPr marL="7701" marR="3081">
              <a:lnSpc>
                <a:spcPct val="101000"/>
              </a:lnSpc>
              <a:spcBef>
                <a:spcPts val="58"/>
              </a:spcBef>
            </a:pPr>
            <a:r>
              <a:rPr sz="1516" spc="6" dirty="0">
                <a:solidFill>
                  <a:schemeClr val="bg1">
                    <a:lumMod val="95000"/>
                  </a:schemeClr>
                </a:solidFill>
                <a:cs typeface="Avenir-Roman"/>
              </a:rPr>
              <a:t>per patient </a:t>
            </a:r>
            <a:r>
              <a:rPr sz="1516" spc="3" dirty="0">
                <a:solidFill>
                  <a:schemeClr val="bg1">
                    <a:lumMod val="95000"/>
                  </a:schemeClr>
                </a:solidFill>
                <a:cs typeface="Avenir-Roman"/>
              </a:rPr>
              <a:t>in</a:t>
            </a:r>
            <a:r>
              <a:rPr sz="1516" spc="-49" dirty="0">
                <a:solidFill>
                  <a:schemeClr val="bg1">
                    <a:lumMod val="95000"/>
                  </a:schemeClr>
                </a:solidFill>
                <a:cs typeface="Avenir-Roman"/>
              </a:rPr>
              <a:t> </a:t>
            </a:r>
            <a:r>
              <a:rPr sz="1516" spc="6" dirty="0">
                <a:solidFill>
                  <a:schemeClr val="bg1">
                    <a:lumMod val="95000"/>
                  </a:schemeClr>
                </a:solidFill>
                <a:cs typeface="Avenir-Roman"/>
              </a:rPr>
              <a:t>annual  </a:t>
            </a:r>
            <a:r>
              <a:rPr sz="1516" spc="3" dirty="0">
                <a:solidFill>
                  <a:schemeClr val="bg1">
                    <a:lumMod val="95000"/>
                  </a:schemeClr>
                </a:solidFill>
                <a:cs typeface="Avenir-Roman"/>
              </a:rPr>
              <a:t>reimbursement*</a:t>
            </a:r>
            <a:endParaRPr sz="1516" dirty="0">
              <a:solidFill>
                <a:schemeClr val="bg1">
                  <a:lumMod val="95000"/>
                </a:schemeClr>
              </a:solidFill>
              <a:cs typeface="Avenir-Roman"/>
            </a:endParaRPr>
          </a:p>
        </p:txBody>
      </p:sp>
      <p:sp>
        <p:nvSpPr>
          <p:cNvPr id="6" name="object 6"/>
          <p:cNvSpPr txBox="1">
            <a:spLocks noGrp="1"/>
          </p:cNvSpPr>
          <p:nvPr>
            <p:ph type="title" idx="4294967295"/>
          </p:nvPr>
        </p:nvSpPr>
        <p:spPr>
          <a:xfrm>
            <a:off x="575692" y="832662"/>
            <a:ext cx="11853625" cy="430887"/>
          </a:xfrm>
          <a:prstGeom prst="rect">
            <a:avLst/>
          </a:prstGeom>
        </p:spPr>
        <p:txBody>
          <a:bodyPr vert="horz" wrap="square" lIns="0" tIns="0" rIns="0" bIns="0" rtlCol="0">
            <a:spAutoFit/>
          </a:bodyPr>
          <a:lstStyle>
            <a:lvl1pPr>
              <a:defRPr sz="5550" b="1" i="0">
                <a:solidFill>
                  <a:srgbClr val="F78D39"/>
                </a:solidFill>
                <a:latin typeface="Avenir"/>
                <a:ea typeface="+mj-ea"/>
                <a:cs typeface="Avenir"/>
              </a:defRPr>
            </a:lvl1pPr>
          </a:lstStyle>
          <a:p>
            <a:r>
              <a:rPr lang="en-US" sz="2800" dirty="0">
                <a:gradFill>
                  <a:gsLst>
                    <a:gs pos="0">
                      <a:schemeClr val="accent1"/>
                    </a:gs>
                    <a:gs pos="100000">
                      <a:schemeClr val="accent2"/>
                    </a:gs>
                  </a:gsLst>
                  <a:lin ang="3600000" scaled="0"/>
                </a:gradFill>
                <a:latin typeface="+mj-lt"/>
              </a:rPr>
              <a:t>PRACTICE REIMBURSEMENT </a:t>
            </a:r>
            <a:r>
              <a:rPr lang="en-US" sz="2800" dirty="0">
                <a:solidFill>
                  <a:schemeClr val="accent2"/>
                </a:solidFill>
                <a:latin typeface="+mj-lt"/>
              </a:rPr>
              <a:t>&amp;  ADDITIONAL LINE OF REVENUE</a:t>
            </a:r>
            <a:endParaRPr lang="en-ID" sz="2800" dirty="0">
              <a:solidFill>
                <a:schemeClr val="accent2"/>
              </a:solidFill>
              <a:latin typeface="+mj-lt"/>
            </a:endParaRPr>
          </a:p>
        </p:txBody>
      </p:sp>
      <p:sp>
        <p:nvSpPr>
          <p:cNvPr id="16" name="object 16"/>
          <p:cNvSpPr txBox="1"/>
          <p:nvPr/>
        </p:nvSpPr>
        <p:spPr>
          <a:xfrm>
            <a:off x="8989716" y="5380248"/>
            <a:ext cx="3168036" cy="961303"/>
          </a:xfrm>
          <a:prstGeom prst="rect">
            <a:avLst/>
          </a:prstGeom>
        </p:spPr>
        <p:txBody>
          <a:bodyPr vert="horz" wrap="square" lIns="0" tIns="7316" rIns="0" bIns="0" rtlCol="0">
            <a:spAutoFit/>
          </a:bodyPr>
          <a:lstStyle/>
          <a:p>
            <a:pPr marL="7701">
              <a:spcBef>
                <a:spcPts val="58"/>
              </a:spcBef>
            </a:pPr>
            <a:r>
              <a:rPr sz="3032" b="1" spc="-3" dirty="0">
                <a:solidFill>
                  <a:srgbClr val="FFFFFF"/>
                </a:solidFill>
                <a:latin typeface="+mj-lt"/>
                <a:cs typeface="Avenir"/>
              </a:rPr>
              <a:t>$2</a:t>
            </a:r>
            <a:r>
              <a:rPr lang="en-US" sz="3032" b="1" spc="-3" dirty="0">
                <a:solidFill>
                  <a:srgbClr val="FFFFFF"/>
                </a:solidFill>
                <a:latin typeface="+mj-lt"/>
                <a:cs typeface="Avenir"/>
              </a:rPr>
              <a:t>,</a:t>
            </a:r>
            <a:r>
              <a:rPr sz="3032" b="1" spc="-3" dirty="0">
                <a:solidFill>
                  <a:srgbClr val="FFFFFF"/>
                </a:solidFill>
                <a:latin typeface="+mj-lt"/>
                <a:cs typeface="Avenir"/>
              </a:rPr>
              <a:t>40</a:t>
            </a:r>
            <a:r>
              <a:rPr lang="en-US" sz="3032" b="1" spc="-3" dirty="0">
                <a:solidFill>
                  <a:srgbClr val="FFFFFF"/>
                </a:solidFill>
                <a:latin typeface="+mj-lt"/>
                <a:cs typeface="Avenir"/>
              </a:rPr>
              <a:t>0</a:t>
            </a:r>
            <a:r>
              <a:rPr sz="3032" b="1" spc="-3" dirty="0">
                <a:solidFill>
                  <a:srgbClr val="FFFFFF"/>
                </a:solidFill>
                <a:latin typeface="+mj-lt"/>
                <a:cs typeface="Avenir"/>
              </a:rPr>
              <a:t>,000</a:t>
            </a:r>
            <a:endParaRPr sz="3032" b="1" dirty="0">
              <a:latin typeface="+mj-lt"/>
              <a:cs typeface="Avenir"/>
            </a:endParaRPr>
          </a:p>
          <a:p>
            <a:pPr marL="7701">
              <a:lnSpc>
                <a:spcPts val="1774"/>
              </a:lnSpc>
              <a:spcBef>
                <a:spcPts val="76"/>
              </a:spcBef>
            </a:pPr>
            <a:r>
              <a:rPr sz="1516" spc="6" dirty="0">
                <a:solidFill>
                  <a:schemeClr val="bg1">
                    <a:lumMod val="95000"/>
                  </a:schemeClr>
                </a:solidFill>
                <a:cs typeface="Avenir-Roman"/>
              </a:rPr>
              <a:t>annual</a:t>
            </a:r>
            <a:r>
              <a:rPr sz="1516" dirty="0">
                <a:solidFill>
                  <a:schemeClr val="bg1">
                    <a:lumMod val="95000"/>
                  </a:schemeClr>
                </a:solidFill>
                <a:cs typeface="Avenir-Roman"/>
              </a:rPr>
              <a:t> </a:t>
            </a:r>
            <a:r>
              <a:rPr sz="1516" spc="3" dirty="0">
                <a:solidFill>
                  <a:schemeClr val="bg1">
                    <a:lumMod val="95000"/>
                  </a:schemeClr>
                </a:solidFill>
                <a:cs typeface="Avenir-Roman"/>
              </a:rPr>
              <a:t>reimbursement*</a:t>
            </a:r>
            <a:endParaRPr lang="en-US" sz="1516" dirty="0">
              <a:solidFill>
                <a:schemeClr val="bg1">
                  <a:lumMod val="95000"/>
                </a:schemeClr>
              </a:solidFill>
              <a:cs typeface="Avenir-Roman"/>
            </a:endParaRPr>
          </a:p>
          <a:p>
            <a:pPr marL="7701">
              <a:lnSpc>
                <a:spcPts val="1774"/>
              </a:lnSpc>
              <a:spcBef>
                <a:spcPts val="76"/>
              </a:spcBef>
            </a:pPr>
            <a:r>
              <a:rPr sz="1516" spc="6" dirty="0">
                <a:solidFill>
                  <a:schemeClr val="bg1">
                    <a:lumMod val="95000"/>
                  </a:schemeClr>
                </a:solidFill>
                <a:cs typeface="Avenir-Roman"/>
              </a:rPr>
              <a:t>(Practice with 1</a:t>
            </a:r>
            <a:r>
              <a:rPr lang="en-US" sz="1516" spc="6" dirty="0">
                <a:solidFill>
                  <a:schemeClr val="bg1">
                    <a:lumMod val="95000"/>
                  </a:schemeClr>
                </a:solidFill>
                <a:cs typeface="Avenir-Roman"/>
              </a:rPr>
              <a:t>,</a:t>
            </a:r>
            <a:r>
              <a:rPr sz="1516" spc="6" dirty="0">
                <a:solidFill>
                  <a:schemeClr val="bg1">
                    <a:lumMod val="95000"/>
                  </a:schemeClr>
                </a:solidFill>
                <a:cs typeface="Avenir-Roman"/>
              </a:rPr>
              <a:t>0</a:t>
            </a:r>
            <a:r>
              <a:rPr lang="en-US" sz="1516" spc="6" dirty="0">
                <a:solidFill>
                  <a:schemeClr val="bg1">
                    <a:lumMod val="95000"/>
                  </a:schemeClr>
                </a:solidFill>
                <a:cs typeface="Avenir-Roman"/>
              </a:rPr>
              <a:t>0</a:t>
            </a:r>
            <a:r>
              <a:rPr sz="1516" spc="6" dirty="0">
                <a:solidFill>
                  <a:schemeClr val="bg1">
                    <a:lumMod val="95000"/>
                  </a:schemeClr>
                </a:solidFill>
                <a:cs typeface="Avenir-Roman"/>
              </a:rPr>
              <a:t>0 </a:t>
            </a:r>
            <a:r>
              <a:rPr sz="1516" spc="9" dirty="0">
                <a:solidFill>
                  <a:schemeClr val="bg1">
                    <a:lumMod val="95000"/>
                  </a:schemeClr>
                </a:solidFill>
                <a:cs typeface="Avenir-Roman"/>
              </a:rPr>
              <a:t>RPM</a:t>
            </a:r>
            <a:r>
              <a:rPr sz="1516" spc="-30" dirty="0">
                <a:solidFill>
                  <a:schemeClr val="bg1">
                    <a:lumMod val="95000"/>
                  </a:schemeClr>
                </a:solidFill>
                <a:cs typeface="Avenir-Roman"/>
              </a:rPr>
              <a:t> </a:t>
            </a:r>
            <a:r>
              <a:rPr sz="1516" spc="6" dirty="0">
                <a:solidFill>
                  <a:schemeClr val="bg1">
                    <a:lumMod val="95000"/>
                  </a:schemeClr>
                </a:solidFill>
                <a:cs typeface="Avenir-Roman"/>
              </a:rPr>
              <a:t>Patients</a:t>
            </a:r>
            <a:r>
              <a:rPr sz="1516" spc="6" dirty="0">
                <a:solidFill>
                  <a:srgbClr val="484C56"/>
                </a:solidFill>
                <a:latin typeface="Avenir-Roman"/>
                <a:cs typeface="Avenir-Roman"/>
              </a:rPr>
              <a:t>)</a:t>
            </a:r>
            <a:endParaRPr sz="1516" dirty="0">
              <a:latin typeface="Avenir-Roman"/>
              <a:cs typeface="Avenir-Roman"/>
            </a:endParaRPr>
          </a:p>
        </p:txBody>
      </p:sp>
      <p:sp>
        <p:nvSpPr>
          <p:cNvPr id="17" name="object 17"/>
          <p:cNvSpPr txBox="1"/>
          <p:nvPr/>
        </p:nvSpPr>
        <p:spPr>
          <a:xfrm>
            <a:off x="3558843" y="3741433"/>
            <a:ext cx="692346" cy="242601"/>
          </a:xfrm>
          <a:prstGeom prst="rect">
            <a:avLst/>
          </a:prstGeom>
        </p:spPr>
        <p:txBody>
          <a:bodyPr vert="horz" wrap="square" lIns="0" tIns="9242" rIns="0" bIns="0" rtlCol="0">
            <a:spAutoFit/>
          </a:bodyPr>
          <a:lstStyle/>
          <a:p>
            <a:pPr marL="23104">
              <a:spcBef>
                <a:spcPts val="73"/>
              </a:spcBef>
            </a:pPr>
            <a:r>
              <a:rPr sz="1516" spc="3" dirty="0">
                <a:solidFill>
                  <a:srgbClr val="797D82"/>
                </a:solidFill>
                <a:cs typeface="Avenir-Roman"/>
              </a:rPr>
              <a:t>+$62.</a:t>
            </a:r>
            <a:r>
              <a:rPr sz="1516" spc="4" baseline="31481" dirty="0">
                <a:solidFill>
                  <a:srgbClr val="797D82"/>
                </a:solidFill>
                <a:cs typeface="Avenir-Roman"/>
              </a:rPr>
              <a:t>44</a:t>
            </a:r>
            <a:endParaRPr sz="1516" baseline="31481" dirty="0">
              <a:cs typeface="Avenir-Roman"/>
            </a:endParaRPr>
          </a:p>
        </p:txBody>
      </p:sp>
      <p:sp>
        <p:nvSpPr>
          <p:cNvPr id="18" name="object 18"/>
          <p:cNvSpPr txBox="1"/>
          <p:nvPr/>
        </p:nvSpPr>
        <p:spPr>
          <a:xfrm>
            <a:off x="3673135" y="4212395"/>
            <a:ext cx="799927" cy="288891"/>
          </a:xfrm>
          <a:prstGeom prst="rect">
            <a:avLst/>
          </a:prstGeom>
        </p:spPr>
        <p:txBody>
          <a:bodyPr vert="horz" wrap="square" lIns="0" tIns="8856" rIns="0" bIns="0" rtlCol="0">
            <a:spAutoFit/>
          </a:bodyPr>
          <a:lstStyle/>
          <a:p>
            <a:pPr marL="23104">
              <a:spcBef>
                <a:spcPts val="69"/>
              </a:spcBef>
            </a:pPr>
            <a:r>
              <a:rPr sz="1819" b="1" dirty="0">
                <a:solidFill>
                  <a:srgbClr val="3B8A94"/>
                </a:solidFill>
                <a:latin typeface="+mj-lt"/>
                <a:cs typeface="Avenir-Roman"/>
              </a:rPr>
              <a:t>$62.</a:t>
            </a:r>
            <a:r>
              <a:rPr sz="1819" b="1" baseline="31531" dirty="0">
                <a:solidFill>
                  <a:srgbClr val="3B8A94"/>
                </a:solidFill>
                <a:latin typeface="+mj-lt"/>
                <a:cs typeface="Avenir-Roman"/>
              </a:rPr>
              <a:t>44</a:t>
            </a:r>
            <a:endParaRPr sz="1819" b="1" baseline="31531" dirty="0">
              <a:latin typeface="+mj-lt"/>
              <a:cs typeface="Avenir-Roman"/>
            </a:endParaRPr>
          </a:p>
        </p:txBody>
      </p:sp>
      <p:sp>
        <p:nvSpPr>
          <p:cNvPr id="20" name="object 20"/>
          <p:cNvSpPr txBox="1"/>
          <p:nvPr/>
        </p:nvSpPr>
        <p:spPr>
          <a:xfrm>
            <a:off x="6447044" y="4212395"/>
            <a:ext cx="959640" cy="288891"/>
          </a:xfrm>
          <a:prstGeom prst="rect">
            <a:avLst/>
          </a:prstGeom>
        </p:spPr>
        <p:txBody>
          <a:bodyPr vert="horz" wrap="square" lIns="0" tIns="8856" rIns="0" bIns="0" rtlCol="0">
            <a:spAutoFit/>
          </a:bodyPr>
          <a:lstStyle/>
          <a:p>
            <a:pPr marL="23104">
              <a:spcBef>
                <a:spcPts val="69"/>
              </a:spcBef>
            </a:pPr>
            <a:r>
              <a:rPr sz="1819" b="1" spc="3" dirty="0">
                <a:solidFill>
                  <a:srgbClr val="3B8A94"/>
                </a:solidFill>
                <a:latin typeface="+mj-lt"/>
                <a:cs typeface="Avenir-Roman"/>
              </a:rPr>
              <a:t>$114.</a:t>
            </a:r>
            <a:r>
              <a:rPr sz="1819" b="1" spc="4" baseline="31531" dirty="0">
                <a:solidFill>
                  <a:srgbClr val="3B8A94"/>
                </a:solidFill>
                <a:latin typeface="+mj-lt"/>
                <a:cs typeface="Avenir-Roman"/>
              </a:rPr>
              <a:t>05</a:t>
            </a:r>
            <a:endParaRPr sz="1819" b="1" baseline="31531" dirty="0">
              <a:latin typeface="+mj-lt"/>
              <a:cs typeface="Avenir-Roman"/>
            </a:endParaRPr>
          </a:p>
        </p:txBody>
      </p:sp>
      <p:sp>
        <p:nvSpPr>
          <p:cNvPr id="22" name="object 22"/>
          <p:cNvSpPr txBox="1"/>
          <p:nvPr/>
        </p:nvSpPr>
        <p:spPr>
          <a:xfrm>
            <a:off x="8482288" y="4212395"/>
            <a:ext cx="959640" cy="288891"/>
          </a:xfrm>
          <a:prstGeom prst="rect">
            <a:avLst/>
          </a:prstGeom>
        </p:spPr>
        <p:txBody>
          <a:bodyPr vert="horz" wrap="square" lIns="0" tIns="8856" rIns="0" bIns="0" rtlCol="0">
            <a:spAutoFit/>
          </a:bodyPr>
          <a:lstStyle/>
          <a:p>
            <a:pPr marL="23104">
              <a:spcBef>
                <a:spcPts val="69"/>
              </a:spcBef>
            </a:pPr>
            <a:r>
              <a:rPr sz="1819" b="1" spc="3" dirty="0">
                <a:solidFill>
                  <a:srgbClr val="3B8A94"/>
                </a:solidFill>
                <a:latin typeface="+mj-lt"/>
                <a:cs typeface="Avenir-Roman"/>
              </a:rPr>
              <a:t>$156.</a:t>
            </a:r>
            <a:r>
              <a:rPr sz="1819" b="1" spc="4" baseline="31531" dirty="0">
                <a:solidFill>
                  <a:srgbClr val="3B8A94"/>
                </a:solidFill>
                <a:latin typeface="+mj-lt"/>
                <a:cs typeface="Avenir-Roman"/>
              </a:rPr>
              <a:t>27</a:t>
            </a:r>
            <a:endParaRPr sz="1819" b="1" baseline="31531" dirty="0">
              <a:latin typeface="+mj-lt"/>
              <a:cs typeface="Avenir-Roman"/>
            </a:endParaRPr>
          </a:p>
        </p:txBody>
      </p:sp>
      <p:sp>
        <p:nvSpPr>
          <p:cNvPr id="24" name="object 24"/>
          <p:cNvSpPr txBox="1"/>
          <p:nvPr/>
        </p:nvSpPr>
        <p:spPr>
          <a:xfrm>
            <a:off x="10451496" y="4497336"/>
            <a:ext cx="1341950" cy="451874"/>
          </a:xfrm>
          <a:prstGeom prst="rect">
            <a:avLst/>
          </a:prstGeom>
        </p:spPr>
        <p:txBody>
          <a:bodyPr vert="horz" wrap="square" lIns="0" tIns="80093" rIns="0" bIns="0" rtlCol="0">
            <a:spAutoFit/>
          </a:bodyPr>
          <a:lstStyle/>
          <a:p>
            <a:pPr marL="23104" marR="18483">
              <a:lnSpc>
                <a:spcPct val="101200"/>
              </a:lnSpc>
              <a:spcBef>
                <a:spcPts val="385"/>
              </a:spcBef>
            </a:pPr>
            <a:r>
              <a:rPr sz="1213" spc="3" dirty="0">
                <a:solidFill>
                  <a:srgbClr val="3B8A94"/>
                </a:solidFill>
                <a:cs typeface="Avenir-Roman"/>
              </a:rPr>
              <a:t>Average</a:t>
            </a:r>
            <a:r>
              <a:rPr sz="1213" spc="-24" dirty="0">
                <a:solidFill>
                  <a:srgbClr val="3B8A94"/>
                </a:solidFill>
                <a:cs typeface="Avenir-Roman"/>
              </a:rPr>
              <a:t> </a:t>
            </a:r>
            <a:r>
              <a:rPr sz="1213" spc="6" dirty="0">
                <a:solidFill>
                  <a:srgbClr val="3B8A94"/>
                </a:solidFill>
                <a:cs typeface="Avenir-Roman"/>
              </a:rPr>
              <a:t>Monthly  Reimbursement</a:t>
            </a:r>
            <a:endParaRPr sz="1213" dirty="0">
              <a:cs typeface="Avenir-Roman"/>
            </a:endParaRPr>
          </a:p>
        </p:txBody>
      </p:sp>
      <p:sp>
        <p:nvSpPr>
          <p:cNvPr id="27" name="object 27"/>
          <p:cNvSpPr txBox="1"/>
          <p:nvPr/>
        </p:nvSpPr>
        <p:spPr>
          <a:xfrm>
            <a:off x="755043" y="2354333"/>
            <a:ext cx="2407039" cy="341064"/>
          </a:xfrm>
          <a:prstGeom prst="rect">
            <a:avLst/>
          </a:prstGeom>
        </p:spPr>
        <p:txBody>
          <a:bodyPr vert="horz" wrap="square" lIns="0" tIns="6931" rIns="0" bIns="0" rtlCol="0">
            <a:spAutoFit/>
          </a:bodyPr>
          <a:lstStyle/>
          <a:p>
            <a:pPr marL="7701" marR="3081">
              <a:lnSpc>
                <a:spcPct val="101499"/>
              </a:lnSpc>
              <a:spcBef>
                <a:spcPts val="55"/>
              </a:spcBef>
            </a:pPr>
            <a:r>
              <a:rPr sz="1092" spc="3" dirty="0">
                <a:solidFill>
                  <a:srgbClr val="797D82"/>
                </a:solidFill>
                <a:cs typeface="Avenir-Roman"/>
              </a:rPr>
              <a:t>Initial </a:t>
            </a:r>
            <a:r>
              <a:rPr sz="1092" spc="6" dirty="0">
                <a:solidFill>
                  <a:srgbClr val="797D82"/>
                </a:solidFill>
                <a:cs typeface="Avenir-Roman"/>
              </a:rPr>
              <a:t>set-up </a:t>
            </a:r>
            <a:r>
              <a:rPr sz="1092" spc="9" dirty="0">
                <a:solidFill>
                  <a:srgbClr val="797D82"/>
                </a:solidFill>
                <a:cs typeface="Avenir-Roman"/>
              </a:rPr>
              <a:t>and </a:t>
            </a:r>
            <a:r>
              <a:rPr sz="1092" spc="6" dirty="0">
                <a:solidFill>
                  <a:srgbClr val="797D82"/>
                </a:solidFill>
                <a:cs typeface="Avenir-Roman"/>
              </a:rPr>
              <a:t>patient education  </a:t>
            </a:r>
            <a:r>
              <a:rPr sz="1092" spc="9" dirty="0">
                <a:solidFill>
                  <a:srgbClr val="797D82"/>
                </a:solidFill>
                <a:cs typeface="Avenir-Roman"/>
              </a:rPr>
              <a:t>on </a:t>
            </a:r>
            <a:r>
              <a:rPr sz="1092" spc="6" dirty="0">
                <a:solidFill>
                  <a:srgbClr val="797D82"/>
                </a:solidFill>
                <a:cs typeface="Avenir-Roman"/>
              </a:rPr>
              <a:t>the use of</a:t>
            </a:r>
            <a:r>
              <a:rPr sz="1092" spc="-12" dirty="0">
                <a:solidFill>
                  <a:srgbClr val="797D82"/>
                </a:solidFill>
                <a:cs typeface="Avenir-Roman"/>
              </a:rPr>
              <a:t> </a:t>
            </a:r>
            <a:r>
              <a:rPr sz="1092" spc="6" dirty="0">
                <a:solidFill>
                  <a:srgbClr val="797D82"/>
                </a:solidFill>
                <a:cs typeface="Avenir-Roman"/>
              </a:rPr>
              <a:t>equipment.</a:t>
            </a:r>
            <a:endParaRPr sz="1092" dirty="0">
              <a:cs typeface="Avenir-Roman"/>
            </a:endParaRPr>
          </a:p>
        </p:txBody>
      </p:sp>
      <p:sp>
        <p:nvSpPr>
          <p:cNvPr id="28" name="object 28"/>
          <p:cNvSpPr txBox="1"/>
          <p:nvPr/>
        </p:nvSpPr>
        <p:spPr>
          <a:xfrm>
            <a:off x="3672841" y="2354333"/>
            <a:ext cx="2373152" cy="510791"/>
          </a:xfrm>
          <a:prstGeom prst="rect">
            <a:avLst/>
          </a:prstGeom>
        </p:spPr>
        <p:txBody>
          <a:bodyPr vert="horz" wrap="square" lIns="0" tIns="6931" rIns="0" bIns="0" rtlCol="0">
            <a:spAutoFit/>
          </a:bodyPr>
          <a:lstStyle/>
          <a:p>
            <a:pPr marL="7701" marR="3081">
              <a:lnSpc>
                <a:spcPct val="101499"/>
              </a:lnSpc>
              <a:spcBef>
                <a:spcPts val="55"/>
              </a:spcBef>
            </a:pPr>
            <a:r>
              <a:rPr sz="1092" spc="6" dirty="0">
                <a:solidFill>
                  <a:srgbClr val="797D82"/>
                </a:solidFill>
                <a:cs typeface="Avenir-Roman"/>
              </a:rPr>
              <a:t>Device(s) supply with daily  </a:t>
            </a:r>
            <a:r>
              <a:rPr sz="1092" spc="3" dirty="0">
                <a:solidFill>
                  <a:srgbClr val="797D82"/>
                </a:solidFill>
                <a:cs typeface="Avenir-Roman"/>
              </a:rPr>
              <a:t>recording(s) </a:t>
            </a:r>
            <a:r>
              <a:rPr sz="1092" spc="6" dirty="0">
                <a:solidFill>
                  <a:srgbClr val="797D82"/>
                </a:solidFill>
                <a:cs typeface="Avenir-Roman"/>
              </a:rPr>
              <a:t>or programmed  alert(s) transmission, </a:t>
            </a:r>
            <a:r>
              <a:rPr sz="1092" spc="9" dirty="0">
                <a:solidFill>
                  <a:srgbClr val="797D82"/>
                </a:solidFill>
                <a:cs typeface="Avenir-Roman"/>
              </a:rPr>
              <a:t>each 30</a:t>
            </a:r>
            <a:r>
              <a:rPr sz="1092" spc="-33" dirty="0">
                <a:solidFill>
                  <a:srgbClr val="797D82"/>
                </a:solidFill>
                <a:cs typeface="Avenir-Roman"/>
              </a:rPr>
              <a:t> </a:t>
            </a:r>
            <a:r>
              <a:rPr sz="1092" spc="6" dirty="0">
                <a:solidFill>
                  <a:srgbClr val="797D82"/>
                </a:solidFill>
                <a:cs typeface="Avenir-Roman"/>
              </a:rPr>
              <a:t>days.</a:t>
            </a:r>
            <a:endParaRPr sz="1092" dirty="0">
              <a:cs typeface="Avenir-Roman"/>
            </a:endParaRPr>
          </a:p>
        </p:txBody>
      </p:sp>
      <p:sp>
        <p:nvSpPr>
          <p:cNvPr id="29" name="object 29"/>
          <p:cNvSpPr txBox="1"/>
          <p:nvPr/>
        </p:nvSpPr>
        <p:spPr>
          <a:xfrm>
            <a:off x="6448917" y="2354333"/>
            <a:ext cx="4874917" cy="510791"/>
          </a:xfrm>
          <a:prstGeom prst="rect">
            <a:avLst/>
          </a:prstGeom>
        </p:spPr>
        <p:txBody>
          <a:bodyPr vert="horz" wrap="square" lIns="0" tIns="6931" rIns="0" bIns="0" rtlCol="0">
            <a:spAutoFit/>
          </a:bodyPr>
          <a:lstStyle/>
          <a:p>
            <a:pPr marL="7701" marR="3081">
              <a:lnSpc>
                <a:spcPct val="101499"/>
              </a:lnSpc>
              <a:spcBef>
                <a:spcPts val="55"/>
              </a:spcBef>
            </a:pPr>
            <a:r>
              <a:rPr sz="1092" spc="6" dirty="0">
                <a:solidFill>
                  <a:srgbClr val="797D82"/>
                </a:solidFill>
                <a:cs typeface="Avenir-Roman"/>
              </a:rPr>
              <a:t>Clinical staff/physician/other </a:t>
            </a:r>
            <a:r>
              <a:rPr sz="1092" spc="3" dirty="0">
                <a:solidFill>
                  <a:srgbClr val="797D82"/>
                </a:solidFill>
                <a:cs typeface="Avenir-Roman"/>
              </a:rPr>
              <a:t>qualified </a:t>
            </a:r>
            <a:r>
              <a:rPr sz="1092" spc="6" dirty="0">
                <a:solidFill>
                  <a:srgbClr val="797D82"/>
                </a:solidFill>
                <a:cs typeface="Avenir-Roman"/>
              </a:rPr>
              <a:t>health </a:t>
            </a:r>
            <a:r>
              <a:rPr sz="1092" dirty="0">
                <a:solidFill>
                  <a:srgbClr val="797D82"/>
                </a:solidFill>
                <a:cs typeface="Avenir-Roman"/>
              </a:rPr>
              <a:t>care </a:t>
            </a:r>
            <a:r>
              <a:rPr sz="1092" spc="3" dirty="0">
                <a:solidFill>
                  <a:srgbClr val="797D82"/>
                </a:solidFill>
                <a:cs typeface="Avenir-Roman"/>
              </a:rPr>
              <a:t>professional </a:t>
            </a:r>
            <a:r>
              <a:rPr sz="1092" spc="6" dirty="0">
                <a:solidFill>
                  <a:srgbClr val="797D82"/>
                </a:solidFill>
                <a:cs typeface="Avenir-Roman"/>
              </a:rPr>
              <a:t>time in a  calendar </a:t>
            </a:r>
            <a:r>
              <a:rPr sz="1092" spc="9" dirty="0">
                <a:solidFill>
                  <a:srgbClr val="797D82"/>
                </a:solidFill>
                <a:cs typeface="Avenir-Roman"/>
              </a:rPr>
              <a:t>month </a:t>
            </a:r>
            <a:r>
              <a:rPr sz="1092" spc="3" dirty="0">
                <a:solidFill>
                  <a:srgbClr val="797D82"/>
                </a:solidFill>
                <a:cs typeface="Avenir-Roman"/>
              </a:rPr>
              <a:t>requiring </a:t>
            </a:r>
            <a:r>
              <a:rPr sz="1092" spc="6" dirty="0">
                <a:solidFill>
                  <a:srgbClr val="797D82"/>
                </a:solidFill>
                <a:cs typeface="Avenir-Roman"/>
              </a:rPr>
              <a:t>interactive </a:t>
            </a:r>
            <a:r>
              <a:rPr sz="1092" spc="9" dirty="0">
                <a:solidFill>
                  <a:srgbClr val="797D82"/>
                </a:solidFill>
                <a:cs typeface="Avenir-Roman"/>
              </a:rPr>
              <a:t>communication </a:t>
            </a:r>
            <a:r>
              <a:rPr sz="1092" spc="6" dirty="0">
                <a:solidFill>
                  <a:srgbClr val="797D82"/>
                </a:solidFill>
                <a:cs typeface="Avenir-Roman"/>
              </a:rPr>
              <a:t>with the patient/  </a:t>
            </a:r>
            <a:r>
              <a:rPr sz="1092" spc="3" dirty="0">
                <a:solidFill>
                  <a:srgbClr val="797D82"/>
                </a:solidFill>
                <a:cs typeface="Avenir-Roman"/>
              </a:rPr>
              <a:t>caregiver </a:t>
            </a:r>
            <a:r>
              <a:rPr sz="1092" spc="6" dirty="0">
                <a:solidFill>
                  <a:srgbClr val="797D82"/>
                </a:solidFill>
                <a:cs typeface="Avenir-Roman"/>
              </a:rPr>
              <a:t>during the </a:t>
            </a:r>
            <a:r>
              <a:rPr sz="1092" spc="9" dirty="0">
                <a:solidFill>
                  <a:srgbClr val="797D82"/>
                </a:solidFill>
                <a:cs typeface="Avenir-Roman"/>
              </a:rPr>
              <a:t>month; </a:t>
            </a:r>
            <a:r>
              <a:rPr sz="1092" spc="6" dirty="0">
                <a:solidFill>
                  <a:srgbClr val="797D82"/>
                </a:solidFill>
                <a:cs typeface="Avenir-Roman"/>
              </a:rPr>
              <a:t>20-minute units </a:t>
            </a:r>
            <a:r>
              <a:rPr sz="1092" spc="9" dirty="0">
                <a:solidFill>
                  <a:srgbClr val="797D82"/>
                </a:solidFill>
                <a:cs typeface="Avenir-Roman"/>
              </a:rPr>
              <a:t>(maximum 60</a:t>
            </a:r>
            <a:r>
              <a:rPr sz="1092" spc="3" dirty="0">
                <a:solidFill>
                  <a:srgbClr val="797D82"/>
                </a:solidFill>
                <a:cs typeface="Avenir-Roman"/>
              </a:rPr>
              <a:t> </a:t>
            </a:r>
            <a:r>
              <a:rPr sz="1092" spc="6" dirty="0">
                <a:solidFill>
                  <a:srgbClr val="797D82"/>
                </a:solidFill>
                <a:cs typeface="Avenir-Roman"/>
              </a:rPr>
              <a:t>minutes).</a:t>
            </a:r>
            <a:endParaRPr sz="1092" dirty="0">
              <a:cs typeface="Avenir-Roman"/>
            </a:endParaRPr>
          </a:p>
        </p:txBody>
      </p:sp>
      <p:sp>
        <p:nvSpPr>
          <p:cNvPr id="30" name="object 30"/>
          <p:cNvSpPr/>
          <p:nvPr/>
        </p:nvSpPr>
        <p:spPr>
          <a:xfrm>
            <a:off x="575692" y="4069881"/>
            <a:ext cx="2676584" cy="0"/>
          </a:xfrm>
          <a:custGeom>
            <a:avLst/>
            <a:gdLst/>
            <a:ahLst/>
            <a:cxnLst/>
            <a:rect l="l" t="t" r="r" b="b"/>
            <a:pathLst>
              <a:path w="4413885">
                <a:moveTo>
                  <a:pt x="0" y="0"/>
                </a:moveTo>
                <a:lnTo>
                  <a:pt x="4413792" y="0"/>
                </a:lnTo>
              </a:path>
            </a:pathLst>
          </a:custGeom>
          <a:ln w="12565">
            <a:solidFill>
              <a:srgbClr val="CDCED1"/>
            </a:solidFill>
          </a:ln>
        </p:spPr>
        <p:txBody>
          <a:bodyPr wrap="square" lIns="0" tIns="0" rIns="0" bIns="0" rtlCol="0"/>
          <a:lstStyle/>
          <a:p>
            <a:endParaRPr sz="1092"/>
          </a:p>
        </p:txBody>
      </p:sp>
      <p:sp>
        <p:nvSpPr>
          <p:cNvPr id="31" name="object 31"/>
          <p:cNvSpPr/>
          <p:nvPr/>
        </p:nvSpPr>
        <p:spPr>
          <a:xfrm>
            <a:off x="3416745" y="1516271"/>
            <a:ext cx="0" cy="3011975"/>
          </a:xfrm>
          <a:custGeom>
            <a:avLst/>
            <a:gdLst/>
            <a:ahLst/>
            <a:cxnLst/>
            <a:rect l="l" t="t" r="r" b="b"/>
            <a:pathLst>
              <a:path h="4966970">
                <a:moveTo>
                  <a:pt x="0" y="4966793"/>
                </a:moveTo>
                <a:lnTo>
                  <a:pt x="0" y="0"/>
                </a:lnTo>
              </a:path>
            </a:pathLst>
          </a:custGeom>
          <a:ln w="12565">
            <a:solidFill>
              <a:srgbClr val="CDCED1"/>
            </a:solidFill>
          </a:ln>
        </p:spPr>
        <p:txBody>
          <a:bodyPr wrap="square" lIns="0" tIns="0" rIns="0" bIns="0" rtlCol="0"/>
          <a:lstStyle/>
          <a:p>
            <a:endParaRPr sz="1092"/>
          </a:p>
        </p:txBody>
      </p:sp>
      <p:sp>
        <p:nvSpPr>
          <p:cNvPr id="32" name="object 32"/>
          <p:cNvSpPr/>
          <p:nvPr/>
        </p:nvSpPr>
        <p:spPr>
          <a:xfrm>
            <a:off x="3559935" y="4069881"/>
            <a:ext cx="8286204" cy="0"/>
          </a:xfrm>
          <a:custGeom>
            <a:avLst/>
            <a:gdLst/>
            <a:ahLst/>
            <a:cxnLst/>
            <a:rect l="l" t="t" r="r" b="b"/>
            <a:pathLst>
              <a:path w="13664565">
                <a:moveTo>
                  <a:pt x="0" y="0"/>
                </a:moveTo>
                <a:lnTo>
                  <a:pt x="13664505" y="0"/>
                </a:lnTo>
              </a:path>
            </a:pathLst>
          </a:custGeom>
          <a:ln w="12565">
            <a:solidFill>
              <a:srgbClr val="CDCED1"/>
            </a:solidFill>
          </a:ln>
        </p:spPr>
        <p:txBody>
          <a:bodyPr wrap="square" lIns="0" tIns="0" rIns="0" bIns="0" rtlCol="0"/>
          <a:lstStyle/>
          <a:p>
            <a:endParaRPr sz="1092"/>
          </a:p>
        </p:txBody>
      </p:sp>
      <p:sp>
        <p:nvSpPr>
          <p:cNvPr id="36" name="object 36"/>
          <p:cNvSpPr txBox="1"/>
          <p:nvPr/>
        </p:nvSpPr>
        <p:spPr>
          <a:xfrm>
            <a:off x="532766" y="5953666"/>
            <a:ext cx="3678522" cy="378386"/>
          </a:xfrm>
          <a:prstGeom prst="rect">
            <a:avLst/>
          </a:prstGeom>
        </p:spPr>
        <p:txBody>
          <a:bodyPr vert="horz" wrap="square" lIns="0" tIns="7316" rIns="0" bIns="0" rtlCol="0">
            <a:spAutoFit/>
          </a:bodyPr>
          <a:lstStyle/>
          <a:p>
            <a:pPr marL="7701" marR="3081">
              <a:lnSpc>
                <a:spcPct val="101200"/>
              </a:lnSpc>
              <a:spcBef>
                <a:spcPts val="58"/>
              </a:spcBef>
            </a:pPr>
            <a:r>
              <a:rPr sz="1213" spc="6" dirty="0">
                <a:solidFill>
                  <a:srgbClr val="B3B5B9"/>
                </a:solidFill>
                <a:cs typeface="Avenir-Roman"/>
              </a:rPr>
              <a:t>* Using the solution for 12 months. Based </a:t>
            </a:r>
            <a:r>
              <a:rPr sz="1213" spc="9" dirty="0">
                <a:solidFill>
                  <a:srgbClr val="B3B5B9"/>
                </a:solidFill>
                <a:cs typeface="Avenir-Roman"/>
              </a:rPr>
              <a:t>on</a:t>
            </a:r>
            <a:r>
              <a:rPr sz="1213" spc="-15" dirty="0">
                <a:solidFill>
                  <a:srgbClr val="B3B5B9"/>
                </a:solidFill>
                <a:cs typeface="Avenir-Roman"/>
              </a:rPr>
              <a:t> </a:t>
            </a:r>
            <a:r>
              <a:rPr sz="1213" spc="6" dirty="0">
                <a:solidFill>
                  <a:srgbClr val="B3B5B9"/>
                </a:solidFill>
                <a:cs typeface="Avenir-Roman"/>
              </a:rPr>
              <a:t>the  average non-facility-based payment </a:t>
            </a:r>
            <a:r>
              <a:rPr sz="1213" dirty="0">
                <a:solidFill>
                  <a:srgbClr val="B3B5B9"/>
                </a:solidFill>
                <a:cs typeface="Avenir-Roman"/>
              </a:rPr>
              <a:t>from </a:t>
            </a:r>
            <a:r>
              <a:rPr sz="1213" spc="9" dirty="0">
                <a:solidFill>
                  <a:srgbClr val="B3B5B9"/>
                </a:solidFill>
                <a:cs typeface="Avenir-Roman"/>
              </a:rPr>
              <a:t>CMS</a:t>
            </a:r>
            <a:endParaRPr sz="1213" dirty="0">
              <a:cs typeface="Avenir-Roman"/>
            </a:endParaRPr>
          </a:p>
        </p:txBody>
      </p:sp>
      <p:sp>
        <p:nvSpPr>
          <p:cNvPr id="37" name="object 37"/>
          <p:cNvSpPr/>
          <p:nvPr/>
        </p:nvSpPr>
        <p:spPr>
          <a:xfrm>
            <a:off x="8357781" y="5608424"/>
            <a:ext cx="268775" cy="412404"/>
          </a:xfrm>
          <a:custGeom>
            <a:avLst/>
            <a:gdLst/>
            <a:ahLst/>
            <a:cxnLst/>
            <a:rect l="l" t="t" r="r" b="b"/>
            <a:pathLst>
              <a:path w="443230" h="680084">
                <a:moveTo>
                  <a:pt x="62823" y="0"/>
                </a:moveTo>
                <a:lnTo>
                  <a:pt x="39180" y="4601"/>
                </a:lnTo>
                <a:lnTo>
                  <a:pt x="18404" y="18404"/>
                </a:lnTo>
                <a:lnTo>
                  <a:pt x="4601" y="39183"/>
                </a:lnTo>
                <a:lnTo>
                  <a:pt x="0" y="62822"/>
                </a:lnTo>
                <a:lnTo>
                  <a:pt x="4601" y="86460"/>
                </a:lnTo>
                <a:lnTo>
                  <a:pt x="18404" y="107239"/>
                </a:lnTo>
                <a:lnTo>
                  <a:pt x="265358" y="354218"/>
                </a:lnTo>
                <a:lnTo>
                  <a:pt x="46889" y="572724"/>
                </a:lnTo>
                <a:lnTo>
                  <a:pt x="33079" y="593503"/>
                </a:lnTo>
                <a:lnTo>
                  <a:pt x="28475" y="617142"/>
                </a:lnTo>
                <a:lnTo>
                  <a:pt x="33079" y="640781"/>
                </a:lnTo>
                <a:lnTo>
                  <a:pt x="67666" y="675367"/>
                </a:lnTo>
                <a:lnTo>
                  <a:pt x="91307" y="679967"/>
                </a:lnTo>
                <a:lnTo>
                  <a:pt x="103304" y="678817"/>
                </a:lnTo>
                <a:lnTo>
                  <a:pt x="114948" y="675367"/>
                </a:lnTo>
                <a:lnTo>
                  <a:pt x="125876" y="669615"/>
                </a:lnTo>
                <a:lnTo>
                  <a:pt x="135724" y="661559"/>
                </a:lnTo>
                <a:lnTo>
                  <a:pt x="443066" y="354218"/>
                </a:lnTo>
                <a:lnTo>
                  <a:pt x="107252" y="18404"/>
                </a:lnTo>
                <a:lnTo>
                  <a:pt x="86469" y="4601"/>
                </a:lnTo>
                <a:lnTo>
                  <a:pt x="62823" y="0"/>
                </a:lnTo>
                <a:close/>
              </a:path>
            </a:pathLst>
          </a:custGeom>
          <a:solidFill>
            <a:srgbClr val="FFFFFF"/>
          </a:solidFill>
        </p:spPr>
        <p:txBody>
          <a:bodyPr wrap="square" lIns="0" tIns="0" rIns="0" bIns="0" rtlCol="0"/>
          <a:lstStyle/>
          <a:p>
            <a:endParaRPr sz="1092"/>
          </a:p>
        </p:txBody>
      </p:sp>
      <p:grpSp>
        <p:nvGrpSpPr>
          <p:cNvPr id="45" name="Group 44">
            <a:extLst>
              <a:ext uri="{FF2B5EF4-FFF2-40B4-BE49-F238E27FC236}">
                <a16:creationId xmlns:a16="http://schemas.microsoft.com/office/drawing/2014/main" id="{A071A6ED-DA7F-B74B-8FF6-B67A182FB3E9}"/>
              </a:ext>
            </a:extLst>
          </p:cNvPr>
          <p:cNvGrpSpPr/>
          <p:nvPr/>
        </p:nvGrpSpPr>
        <p:grpSpPr>
          <a:xfrm>
            <a:off x="565625" y="1510335"/>
            <a:ext cx="2686651" cy="723921"/>
            <a:chOff x="3183806" y="269379"/>
            <a:chExt cx="4430486" cy="1193800"/>
          </a:xfrm>
        </p:grpSpPr>
        <p:sp>
          <p:nvSpPr>
            <p:cNvPr id="46" name="Rectangle 45">
              <a:extLst>
                <a:ext uri="{FF2B5EF4-FFF2-40B4-BE49-F238E27FC236}">
                  <a16:creationId xmlns:a16="http://schemas.microsoft.com/office/drawing/2014/main" id="{3ECAB342-5BD8-4B45-93AD-BE682355943D}"/>
                </a:ext>
              </a:extLst>
            </p:cNvPr>
            <p:cNvSpPr/>
            <p:nvPr/>
          </p:nvSpPr>
          <p:spPr>
            <a:xfrm>
              <a:off x="3183806" y="269379"/>
              <a:ext cx="4430486" cy="1193800"/>
            </a:xfrm>
            <a:prstGeom prst="rect">
              <a:avLst/>
            </a:prstGeom>
            <a:solidFill>
              <a:srgbClr val="EAE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2"/>
            </a:p>
          </p:txBody>
        </p:sp>
        <p:sp>
          <p:nvSpPr>
            <p:cNvPr id="47" name="object 27">
              <a:extLst>
                <a:ext uri="{FF2B5EF4-FFF2-40B4-BE49-F238E27FC236}">
                  <a16:creationId xmlns:a16="http://schemas.microsoft.com/office/drawing/2014/main" id="{50B2F007-9AEB-FD40-8984-5CE1B1E75347}"/>
                </a:ext>
              </a:extLst>
            </p:cNvPr>
            <p:cNvSpPr txBox="1"/>
            <p:nvPr/>
          </p:nvSpPr>
          <p:spPr>
            <a:xfrm>
              <a:off x="3414356" y="473074"/>
              <a:ext cx="3969385" cy="392731"/>
            </a:xfrm>
            <a:prstGeom prst="rect">
              <a:avLst/>
            </a:prstGeom>
          </p:spPr>
          <p:txBody>
            <a:bodyPr vert="horz" wrap="square" lIns="0" tIns="6931" rIns="0" bIns="0" rtlCol="0">
              <a:spAutoFit/>
            </a:bodyPr>
            <a:lstStyle/>
            <a:p>
              <a:pPr marL="7701" marR="3081">
                <a:lnSpc>
                  <a:spcPct val="101499"/>
                </a:lnSpc>
                <a:spcBef>
                  <a:spcPts val="55"/>
                </a:spcBef>
              </a:pPr>
              <a:r>
                <a:rPr lang="en-US" sz="1516" spc="3" dirty="0">
                  <a:solidFill>
                    <a:srgbClr val="797D82"/>
                  </a:solidFill>
                  <a:latin typeface="+mj-lt"/>
                  <a:cs typeface="Avenir-Roman"/>
                </a:rPr>
                <a:t>One time</a:t>
              </a:r>
            </a:p>
          </p:txBody>
        </p:sp>
        <p:sp>
          <p:nvSpPr>
            <p:cNvPr id="48" name="object 27">
              <a:extLst>
                <a:ext uri="{FF2B5EF4-FFF2-40B4-BE49-F238E27FC236}">
                  <a16:creationId xmlns:a16="http://schemas.microsoft.com/office/drawing/2014/main" id="{64EE6E77-BCA0-7441-926A-E3F4A50A619C}"/>
                </a:ext>
              </a:extLst>
            </p:cNvPr>
            <p:cNvSpPr txBox="1"/>
            <p:nvPr/>
          </p:nvSpPr>
          <p:spPr>
            <a:xfrm>
              <a:off x="3397120" y="903433"/>
              <a:ext cx="4217170" cy="387549"/>
            </a:xfrm>
            <a:prstGeom prst="rect">
              <a:avLst/>
            </a:prstGeom>
          </p:spPr>
          <p:txBody>
            <a:bodyPr vert="horz" wrap="square" lIns="0" tIns="6931" rIns="0" bIns="0" rtlCol="0">
              <a:spAutoFit/>
            </a:bodyPr>
            <a:lstStyle/>
            <a:p>
              <a:pPr marL="7701" marR="3081">
                <a:lnSpc>
                  <a:spcPct val="101499"/>
                </a:lnSpc>
                <a:spcBef>
                  <a:spcPts val="55"/>
                </a:spcBef>
              </a:pPr>
              <a:r>
                <a:rPr lang="en-US" sz="1516" b="1" spc="3" dirty="0">
                  <a:solidFill>
                    <a:schemeClr val="accent2"/>
                  </a:solidFill>
                  <a:cs typeface="Avenir-Roman"/>
                </a:rPr>
                <a:t>Patient Setup &amp; Education</a:t>
              </a:r>
            </a:p>
          </p:txBody>
        </p:sp>
      </p:grpSp>
      <p:grpSp>
        <p:nvGrpSpPr>
          <p:cNvPr id="49" name="Group 48">
            <a:extLst>
              <a:ext uri="{FF2B5EF4-FFF2-40B4-BE49-F238E27FC236}">
                <a16:creationId xmlns:a16="http://schemas.microsoft.com/office/drawing/2014/main" id="{09F9D713-D615-074B-BC5E-A789E787BD84}"/>
              </a:ext>
            </a:extLst>
          </p:cNvPr>
          <p:cNvGrpSpPr/>
          <p:nvPr/>
        </p:nvGrpSpPr>
        <p:grpSpPr>
          <a:xfrm>
            <a:off x="3558843" y="1520196"/>
            <a:ext cx="2589944" cy="723921"/>
            <a:chOff x="3183806" y="269379"/>
            <a:chExt cx="4271010" cy="1193800"/>
          </a:xfrm>
        </p:grpSpPr>
        <p:sp>
          <p:nvSpPr>
            <p:cNvPr id="50" name="Rectangle 49">
              <a:extLst>
                <a:ext uri="{FF2B5EF4-FFF2-40B4-BE49-F238E27FC236}">
                  <a16:creationId xmlns:a16="http://schemas.microsoft.com/office/drawing/2014/main" id="{D2130BA6-CDE7-594B-B39F-C19B66131EB3}"/>
                </a:ext>
              </a:extLst>
            </p:cNvPr>
            <p:cNvSpPr/>
            <p:nvPr/>
          </p:nvSpPr>
          <p:spPr>
            <a:xfrm>
              <a:off x="3183806" y="269379"/>
              <a:ext cx="4271010" cy="1193800"/>
            </a:xfrm>
            <a:prstGeom prst="rect">
              <a:avLst/>
            </a:prstGeom>
            <a:solidFill>
              <a:srgbClr val="EAE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2"/>
            </a:p>
          </p:txBody>
        </p:sp>
        <p:sp>
          <p:nvSpPr>
            <p:cNvPr id="51" name="object 27">
              <a:extLst>
                <a:ext uri="{FF2B5EF4-FFF2-40B4-BE49-F238E27FC236}">
                  <a16:creationId xmlns:a16="http://schemas.microsoft.com/office/drawing/2014/main" id="{1D3C7833-FF9D-A14C-8B27-67A6B3233D0E}"/>
                </a:ext>
              </a:extLst>
            </p:cNvPr>
            <p:cNvSpPr txBox="1"/>
            <p:nvPr/>
          </p:nvSpPr>
          <p:spPr>
            <a:xfrm>
              <a:off x="3414356" y="473074"/>
              <a:ext cx="3969384" cy="392731"/>
            </a:xfrm>
            <a:prstGeom prst="rect">
              <a:avLst/>
            </a:prstGeom>
          </p:spPr>
          <p:txBody>
            <a:bodyPr vert="horz" wrap="square" lIns="0" tIns="6931" rIns="0" bIns="0" rtlCol="0">
              <a:spAutoFit/>
            </a:bodyPr>
            <a:lstStyle/>
            <a:p>
              <a:pPr marL="7701" marR="3081">
                <a:lnSpc>
                  <a:spcPct val="101499"/>
                </a:lnSpc>
                <a:spcBef>
                  <a:spcPts val="55"/>
                </a:spcBef>
              </a:pPr>
              <a:r>
                <a:rPr lang="en-US" sz="1516" spc="3" dirty="0">
                  <a:solidFill>
                    <a:srgbClr val="797D82"/>
                  </a:solidFill>
                  <a:latin typeface="+mj-lt"/>
                  <a:cs typeface="Avenir-Roman"/>
                </a:rPr>
                <a:t>Each 30 Days</a:t>
              </a:r>
            </a:p>
          </p:txBody>
        </p:sp>
        <p:sp>
          <p:nvSpPr>
            <p:cNvPr id="52" name="object 27">
              <a:extLst>
                <a:ext uri="{FF2B5EF4-FFF2-40B4-BE49-F238E27FC236}">
                  <a16:creationId xmlns:a16="http://schemas.microsoft.com/office/drawing/2014/main" id="{E2512531-088E-364B-B13C-1C76846D5C4C}"/>
                </a:ext>
              </a:extLst>
            </p:cNvPr>
            <p:cNvSpPr txBox="1"/>
            <p:nvPr/>
          </p:nvSpPr>
          <p:spPr>
            <a:xfrm>
              <a:off x="3397120" y="903433"/>
              <a:ext cx="3969384" cy="387549"/>
            </a:xfrm>
            <a:prstGeom prst="rect">
              <a:avLst/>
            </a:prstGeom>
          </p:spPr>
          <p:txBody>
            <a:bodyPr vert="horz" wrap="square" lIns="0" tIns="6931" rIns="0" bIns="0" rtlCol="0">
              <a:spAutoFit/>
            </a:bodyPr>
            <a:lstStyle/>
            <a:p>
              <a:pPr marL="7701" marR="3081">
                <a:lnSpc>
                  <a:spcPct val="101499"/>
                </a:lnSpc>
                <a:spcBef>
                  <a:spcPts val="55"/>
                </a:spcBef>
              </a:pPr>
              <a:r>
                <a:rPr lang="en-US" sz="1516" b="1" spc="3" dirty="0">
                  <a:solidFill>
                    <a:schemeClr val="accent2"/>
                  </a:solidFill>
                  <a:cs typeface="Avenir-Roman"/>
                </a:rPr>
                <a:t>Transmission of Data</a:t>
              </a:r>
            </a:p>
          </p:txBody>
        </p:sp>
      </p:grpSp>
      <p:grpSp>
        <p:nvGrpSpPr>
          <p:cNvPr id="57" name="Group 56">
            <a:extLst>
              <a:ext uri="{FF2B5EF4-FFF2-40B4-BE49-F238E27FC236}">
                <a16:creationId xmlns:a16="http://schemas.microsoft.com/office/drawing/2014/main" id="{EBDCA63B-4BEE-FD48-9396-66FAEBDF4909}"/>
              </a:ext>
            </a:extLst>
          </p:cNvPr>
          <p:cNvGrpSpPr/>
          <p:nvPr/>
        </p:nvGrpSpPr>
        <p:grpSpPr>
          <a:xfrm>
            <a:off x="6309894" y="1506024"/>
            <a:ext cx="5242736" cy="723921"/>
            <a:chOff x="3183805" y="269379"/>
            <a:chExt cx="8645660" cy="1193800"/>
          </a:xfrm>
        </p:grpSpPr>
        <p:sp>
          <p:nvSpPr>
            <p:cNvPr id="58" name="Rectangle 57">
              <a:extLst>
                <a:ext uri="{FF2B5EF4-FFF2-40B4-BE49-F238E27FC236}">
                  <a16:creationId xmlns:a16="http://schemas.microsoft.com/office/drawing/2014/main" id="{0DD3787E-C8E7-0341-8A8C-0D33C318B1F8}"/>
                </a:ext>
              </a:extLst>
            </p:cNvPr>
            <p:cNvSpPr/>
            <p:nvPr/>
          </p:nvSpPr>
          <p:spPr>
            <a:xfrm>
              <a:off x="3183805" y="269379"/>
              <a:ext cx="8645660" cy="1193800"/>
            </a:xfrm>
            <a:prstGeom prst="rect">
              <a:avLst/>
            </a:prstGeom>
            <a:solidFill>
              <a:srgbClr val="EAE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2"/>
            </a:p>
          </p:txBody>
        </p:sp>
        <p:sp>
          <p:nvSpPr>
            <p:cNvPr id="59" name="object 27">
              <a:extLst>
                <a:ext uri="{FF2B5EF4-FFF2-40B4-BE49-F238E27FC236}">
                  <a16:creationId xmlns:a16="http://schemas.microsoft.com/office/drawing/2014/main" id="{62F8FAAD-676B-CD4E-8087-B23A81B088CD}"/>
                </a:ext>
              </a:extLst>
            </p:cNvPr>
            <p:cNvSpPr txBox="1"/>
            <p:nvPr/>
          </p:nvSpPr>
          <p:spPr>
            <a:xfrm>
              <a:off x="3414355" y="473074"/>
              <a:ext cx="3969386" cy="392731"/>
            </a:xfrm>
            <a:prstGeom prst="rect">
              <a:avLst/>
            </a:prstGeom>
          </p:spPr>
          <p:txBody>
            <a:bodyPr vert="horz" wrap="square" lIns="0" tIns="6931" rIns="0" bIns="0" rtlCol="0">
              <a:spAutoFit/>
            </a:bodyPr>
            <a:lstStyle/>
            <a:p>
              <a:pPr marL="7701" marR="3081">
                <a:lnSpc>
                  <a:spcPct val="101499"/>
                </a:lnSpc>
                <a:spcBef>
                  <a:spcPts val="55"/>
                </a:spcBef>
              </a:pPr>
              <a:r>
                <a:rPr lang="en-US" sz="1516" spc="3" dirty="0">
                  <a:solidFill>
                    <a:srgbClr val="797D82"/>
                  </a:solidFill>
                  <a:latin typeface="+mj-lt"/>
                  <a:cs typeface="Avenir-Roman"/>
                </a:rPr>
                <a:t>Monthly</a:t>
              </a:r>
            </a:p>
          </p:txBody>
        </p:sp>
        <p:sp>
          <p:nvSpPr>
            <p:cNvPr id="60" name="object 27">
              <a:extLst>
                <a:ext uri="{FF2B5EF4-FFF2-40B4-BE49-F238E27FC236}">
                  <a16:creationId xmlns:a16="http://schemas.microsoft.com/office/drawing/2014/main" id="{33E6B188-2768-4142-BB40-332EC23754B4}"/>
                </a:ext>
              </a:extLst>
            </p:cNvPr>
            <p:cNvSpPr txBox="1"/>
            <p:nvPr/>
          </p:nvSpPr>
          <p:spPr>
            <a:xfrm>
              <a:off x="3397119" y="903433"/>
              <a:ext cx="5349751" cy="387549"/>
            </a:xfrm>
            <a:prstGeom prst="rect">
              <a:avLst/>
            </a:prstGeom>
          </p:spPr>
          <p:txBody>
            <a:bodyPr vert="horz" wrap="square" lIns="0" tIns="6931" rIns="0" bIns="0" rtlCol="0">
              <a:spAutoFit/>
            </a:bodyPr>
            <a:lstStyle/>
            <a:p>
              <a:pPr marL="7701" marR="3081">
                <a:lnSpc>
                  <a:spcPct val="101499"/>
                </a:lnSpc>
                <a:spcBef>
                  <a:spcPts val="55"/>
                </a:spcBef>
              </a:pPr>
              <a:r>
                <a:rPr lang="en-US" sz="1516" b="1" spc="3" dirty="0">
                  <a:solidFill>
                    <a:schemeClr val="accent2"/>
                  </a:solidFill>
                  <a:cs typeface="Avenir-Roman"/>
                </a:rPr>
                <a:t>Interpretation &amp; Management</a:t>
              </a:r>
            </a:p>
          </p:txBody>
        </p:sp>
      </p:grpSp>
      <p:sp>
        <p:nvSpPr>
          <p:cNvPr id="61" name="object 11">
            <a:extLst>
              <a:ext uri="{FF2B5EF4-FFF2-40B4-BE49-F238E27FC236}">
                <a16:creationId xmlns:a16="http://schemas.microsoft.com/office/drawing/2014/main" id="{4AC18C69-4AFB-C848-80A8-B0A67BDB13EC}"/>
              </a:ext>
            </a:extLst>
          </p:cNvPr>
          <p:cNvSpPr txBox="1"/>
          <p:nvPr/>
        </p:nvSpPr>
        <p:spPr>
          <a:xfrm>
            <a:off x="6487193" y="3199174"/>
            <a:ext cx="681564" cy="173360"/>
          </a:xfrm>
          <a:prstGeom prst="rect">
            <a:avLst/>
          </a:prstGeom>
        </p:spPr>
        <p:txBody>
          <a:bodyPr vert="horz" wrap="square" lIns="0" tIns="10012" rIns="0" bIns="0" rtlCol="0">
            <a:spAutoFit/>
          </a:bodyPr>
          <a:lstStyle/>
          <a:p>
            <a:pPr marL="7701">
              <a:spcBef>
                <a:spcPts val="79"/>
              </a:spcBef>
            </a:pPr>
            <a:r>
              <a:rPr lang="en-US" sz="1061" spc="12">
                <a:solidFill>
                  <a:srgbClr val="B3B5B9"/>
                </a:solidFill>
                <a:latin typeface="Avenir-Roman"/>
                <a:cs typeface="Avenir-Roman"/>
              </a:rPr>
              <a:t>CPT-99457</a:t>
            </a:r>
            <a:endParaRPr sz="1061">
              <a:latin typeface="Avenir-Roman"/>
              <a:cs typeface="Avenir-Roman"/>
            </a:endParaRPr>
          </a:p>
        </p:txBody>
      </p:sp>
      <p:sp>
        <p:nvSpPr>
          <p:cNvPr id="63" name="object 11">
            <a:extLst>
              <a:ext uri="{FF2B5EF4-FFF2-40B4-BE49-F238E27FC236}">
                <a16:creationId xmlns:a16="http://schemas.microsoft.com/office/drawing/2014/main" id="{8416C4BE-9FAE-EF4A-9847-C33A2D7B5A31}"/>
              </a:ext>
            </a:extLst>
          </p:cNvPr>
          <p:cNvSpPr txBox="1"/>
          <p:nvPr/>
        </p:nvSpPr>
        <p:spPr>
          <a:xfrm>
            <a:off x="6484442" y="3469170"/>
            <a:ext cx="681564" cy="196764"/>
          </a:xfrm>
          <a:prstGeom prst="rect">
            <a:avLst/>
          </a:prstGeom>
        </p:spPr>
        <p:txBody>
          <a:bodyPr vert="horz" wrap="square" lIns="0" tIns="10012" rIns="0" bIns="0" rtlCol="0">
            <a:spAutoFit/>
          </a:bodyPr>
          <a:lstStyle/>
          <a:p>
            <a:pPr marL="7701">
              <a:spcBef>
                <a:spcPts val="79"/>
              </a:spcBef>
            </a:pPr>
            <a:r>
              <a:rPr lang="en-US" sz="1213" b="1" spc="12">
                <a:solidFill>
                  <a:srgbClr val="B3B5B9"/>
                </a:solidFill>
                <a:latin typeface="Avenir Black" panose="02000503020000020003" pitchFamily="2" charset="0"/>
                <a:cs typeface="Avenir-Roman"/>
              </a:rPr>
              <a:t>20 Min</a:t>
            </a:r>
            <a:endParaRPr sz="1213" b="1">
              <a:latin typeface="Avenir Black" panose="02000503020000020003" pitchFamily="2" charset="0"/>
              <a:cs typeface="Avenir-Roman"/>
            </a:endParaRPr>
          </a:p>
        </p:txBody>
      </p:sp>
      <p:sp>
        <p:nvSpPr>
          <p:cNvPr id="64" name="object 12">
            <a:extLst>
              <a:ext uri="{FF2B5EF4-FFF2-40B4-BE49-F238E27FC236}">
                <a16:creationId xmlns:a16="http://schemas.microsoft.com/office/drawing/2014/main" id="{82DFA5D0-D961-2D4B-ACC2-5194E65449AB}"/>
              </a:ext>
            </a:extLst>
          </p:cNvPr>
          <p:cNvSpPr txBox="1"/>
          <p:nvPr/>
        </p:nvSpPr>
        <p:spPr>
          <a:xfrm>
            <a:off x="8378697" y="3709238"/>
            <a:ext cx="849452" cy="283038"/>
          </a:xfrm>
          <a:prstGeom prst="rect">
            <a:avLst/>
          </a:prstGeom>
        </p:spPr>
        <p:txBody>
          <a:bodyPr vert="horz" wrap="square" lIns="0" tIns="49288" rIns="0" bIns="0" rtlCol="0">
            <a:spAutoFit/>
          </a:bodyPr>
          <a:lstStyle/>
          <a:p>
            <a:pPr marL="23104">
              <a:spcBef>
                <a:spcPts val="512"/>
              </a:spcBef>
            </a:pPr>
            <a:r>
              <a:rPr lang="en-US" sz="1516" spc="3" dirty="0">
                <a:solidFill>
                  <a:srgbClr val="797D82"/>
                </a:solidFill>
                <a:cs typeface="Avenir-Roman"/>
              </a:rPr>
              <a:t>+$42.</a:t>
            </a:r>
            <a:r>
              <a:rPr lang="en-US" sz="1516" spc="4" baseline="31481" dirty="0">
                <a:solidFill>
                  <a:srgbClr val="797D82"/>
                </a:solidFill>
                <a:cs typeface="Avenir-Roman"/>
              </a:rPr>
              <a:t>22</a:t>
            </a:r>
            <a:endParaRPr lang="en-US" sz="1516" baseline="31481" dirty="0">
              <a:cs typeface="Avenir-Roman"/>
            </a:endParaRPr>
          </a:p>
        </p:txBody>
      </p:sp>
      <p:sp>
        <p:nvSpPr>
          <p:cNvPr id="65" name="object 11">
            <a:extLst>
              <a:ext uri="{FF2B5EF4-FFF2-40B4-BE49-F238E27FC236}">
                <a16:creationId xmlns:a16="http://schemas.microsoft.com/office/drawing/2014/main" id="{167F0E70-B146-F245-BB82-4FDB85121FE8}"/>
              </a:ext>
            </a:extLst>
          </p:cNvPr>
          <p:cNvSpPr txBox="1"/>
          <p:nvPr/>
        </p:nvSpPr>
        <p:spPr>
          <a:xfrm>
            <a:off x="8557357" y="3197518"/>
            <a:ext cx="681564" cy="173360"/>
          </a:xfrm>
          <a:prstGeom prst="rect">
            <a:avLst/>
          </a:prstGeom>
        </p:spPr>
        <p:txBody>
          <a:bodyPr vert="horz" wrap="square" lIns="0" tIns="10012" rIns="0" bIns="0" rtlCol="0">
            <a:spAutoFit/>
          </a:bodyPr>
          <a:lstStyle/>
          <a:p>
            <a:pPr marL="7701">
              <a:spcBef>
                <a:spcPts val="79"/>
              </a:spcBef>
            </a:pPr>
            <a:r>
              <a:rPr lang="en-US" sz="1061" spc="12">
                <a:solidFill>
                  <a:srgbClr val="B3B5B9"/>
                </a:solidFill>
                <a:latin typeface="Avenir-Roman"/>
                <a:cs typeface="Avenir-Roman"/>
              </a:rPr>
              <a:t>CPT-99458</a:t>
            </a:r>
            <a:endParaRPr sz="1061">
              <a:latin typeface="Avenir-Roman"/>
              <a:cs typeface="Avenir-Roman"/>
            </a:endParaRPr>
          </a:p>
        </p:txBody>
      </p:sp>
      <p:sp>
        <p:nvSpPr>
          <p:cNvPr id="66" name="object 11">
            <a:extLst>
              <a:ext uri="{FF2B5EF4-FFF2-40B4-BE49-F238E27FC236}">
                <a16:creationId xmlns:a16="http://schemas.microsoft.com/office/drawing/2014/main" id="{87B90CF3-71F5-D54D-BDF7-2E39E926E895}"/>
              </a:ext>
            </a:extLst>
          </p:cNvPr>
          <p:cNvSpPr txBox="1"/>
          <p:nvPr/>
        </p:nvSpPr>
        <p:spPr>
          <a:xfrm>
            <a:off x="8544061" y="3467514"/>
            <a:ext cx="681564" cy="196764"/>
          </a:xfrm>
          <a:prstGeom prst="rect">
            <a:avLst/>
          </a:prstGeom>
        </p:spPr>
        <p:txBody>
          <a:bodyPr vert="horz" wrap="square" lIns="0" tIns="10012" rIns="0" bIns="0" rtlCol="0">
            <a:spAutoFit/>
          </a:bodyPr>
          <a:lstStyle/>
          <a:p>
            <a:pPr marL="7701">
              <a:spcBef>
                <a:spcPts val="79"/>
              </a:spcBef>
            </a:pPr>
            <a:r>
              <a:rPr lang="en-US" sz="1213" b="1" spc="12">
                <a:solidFill>
                  <a:srgbClr val="B3B5B9"/>
                </a:solidFill>
                <a:latin typeface="Avenir Black" panose="02000503020000020003" pitchFamily="2" charset="0"/>
                <a:cs typeface="Avenir-Roman"/>
              </a:rPr>
              <a:t>40 Min</a:t>
            </a:r>
            <a:endParaRPr sz="1213" b="1">
              <a:latin typeface="Avenir Black" panose="02000503020000020003" pitchFamily="2" charset="0"/>
              <a:cs typeface="Avenir-Roman"/>
            </a:endParaRPr>
          </a:p>
        </p:txBody>
      </p:sp>
      <p:sp>
        <p:nvSpPr>
          <p:cNvPr id="67" name="object 12">
            <a:extLst>
              <a:ext uri="{FF2B5EF4-FFF2-40B4-BE49-F238E27FC236}">
                <a16:creationId xmlns:a16="http://schemas.microsoft.com/office/drawing/2014/main" id="{A1D8D1DD-D4D5-8B4B-A2B9-3BDD4FE33AAC}"/>
              </a:ext>
            </a:extLst>
          </p:cNvPr>
          <p:cNvSpPr txBox="1"/>
          <p:nvPr/>
        </p:nvSpPr>
        <p:spPr>
          <a:xfrm>
            <a:off x="10347907" y="3712916"/>
            <a:ext cx="849452" cy="283038"/>
          </a:xfrm>
          <a:prstGeom prst="rect">
            <a:avLst/>
          </a:prstGeom>
        </p:spPr>
        <p:txBody>
          <a:bodyPr vert="horz" wrap="square" lIns="0" tIns="49288" rIns="0" bIns="0" rtlCol="0">
            <a:spAutoFit/>
          </a:bodyPr>
          <a:lstStyle/>
          <a:p>
            <a:pPr marL="23104">
              <a:spcBef>
                <a:spcPts val="512"/>
              </a:spcBef>
            </a:pPr>
            <a:r>
              <a:rPr lang="en-US" sz="1516" spc="3" dirty="0">
                <a:solidFill>
                  <a:srgbClr val="797D82"/>
                </a:solidFill>
                <a:cs typeface="Avenir-Roman"/>
              </a:rPr>
              <a:t>+$42.</a:t>
            </a:r>
            <a:r>
              <a:rPr lang="en-US" sz="1516" spc="4" baseline="31481" dirty="0">
                <a:solidFill>
                  <a:srgbClr val="797D82"/>
                </a:solidFill>
                <a:cs typeface="Avenir-Roman"/>
              </a:rPr>
              <a:t>22</a:t>
            </a:r>
            <a:endParaRPr lang="en-US" sz="1516" baseline="31481" dirty="0">
              <a:cs typeface="Avenir-Roman"/>
            </a:endParaRPr>
          </a:p>
        </p:txBody>
      </p:sp>
      <p:sp>
        <p:nvSpPr>
          <p:cNvPr id="68" name="object 11">
            <a:extLst>
              <a:ext uri="{FF2B5EF4-FFF2-40B4-BE49-F238E27FC236}">
                <a16:creationId xmlns:a16="http://schemas.microsoft.com/office/drawing/2014/main" id="{A25BD2D8-3459-564C-8E71-F60DFB88AC77}"/>
              </a:ext>
            </a:extLst>
          </p:cNvPr>
          <p:cNvSpPr txBox="1"/>
          <p:nvPr/>
        </p:nvSpPr>
        <p:spPr>
          <a:xfrm>
            <a:off x="10526567" y="3201196"/>
            <a:ext cx="681564" cy="173360"/>
          </a:xfrm>
          <a:prstGeom prst="rect">
            <a:avLst/>
          </a:prstGeom>
        </p:spPr>
        <p:txBody>
          <a:bodyPr vert="horz" wrap="square" lIns="0" tIns="10012" rIns="0" bIns="0" rtlCol="0">
            <a:spAutoFit/>
          </a:bodyPr>
          <a:lstStyle/>
          <a:p>
            <a:pPr marL="7701">
              <a:spcBef>
                <a:spcPts val="79"/>
              </a:spcBef>
            </a:pPr>
            <a:r>
              <a:rPr lang="en-US" sz="1061" spc="12">
                <a:solidFill>
                  <a:srgbClr val="B3B5B9"/>
                </a:solidFill>
                <a:latin typeface="Avenir-Roman"/>
                <a:cs typeface="Avenir-Roman"/>
              </a:rPr>
              <a:t>CPT-99458</a:t>
            </a:r>
          </a:p>
        </p:txBody>
      </p:sp>
      <p:sp>
        <p:nvSpPr>
          <p:cNvPr id="69" name="object 11">
            <a:extLst>
              <a:ext uri="{FF2B5EF4-FFF2-40B4-BE49-F238E27FC236}">
                <a16:creationId xmlns:a16="http://schemas.microsoft.com/office/drawing/2014/main" id="{7EAE0FD5-F639-FF4C-A792-37BF9AF5992A}"/>
              </a:ext>
            </a:extLst>
          </p:cNvPr>
          <p:cNvSpPr txBox="1"/>
          <p:nvPr/>
        </p:nvSpPr>
        <p:spPr>
          <a:xfrm>
            <a:off x="10513271" y="3471191"/>
            <a:ext cx="681564" cy="196764"/>
          </a:xfrm>
          <a:prstGeom prst="rect">
            <a:avLst/>
          </a:prstGeom>
        </p:spPr>
        <p:txBody>
          <a:bodyPr vert="horz" wrap="square" lIns="0" tIns="10012" rIns="0" bIns="0" rtlCol="0">
            <a:spAutoFit/>
          </a:bodyPr>
          <a:lstStyle/>
          <a:p>
            <a:pPr marL="7701">
              <a:spcBef>
                <a:spcPts val="79"/>
              </a:spcBef>
            </a:pPr>
            <a:r>
              <a:rPr lang="en-US" sz="1213" b="1" spc="12">
                <a:solidFill>
                  <a:srgbClr val="B3B5B9"/>
                </a:solidFill>
                <a:latin typeface="Avenir Black" panose="02000503020000020003" pitchFamily="2" charset="0"/>
                <a:cs typeface="Avenir-Roman"/>
              </a:rPr>
              <a:t>60 Min</a:t>
            </a:r>
            <a:endParaRPr sz="1213" b="1">
              <a:latin typeface="Avenir Black" panose="02000503020000020003" pitchFamily="2" charset="0"/>
              <a:cs typeface="Avenir-Roman"/>
            </a:endParaRPr>
          </a:p>
        </p:txBody>
      </p:sp>
      <p:sp>
        <p:nvSpPr>
          <p:cNvPr id="70" name="object 22">
            <a:extLst>
              <a:ext uri="{FF2B5EF4-FFF2-40B4-BE49-F238E27FC236}">
                <a16:creationId xmlns:a16="http://schemas.microsoft.com/office/drawing/2014/main" id="{48729FF6-E868-064E-909F-BBABECDA14B5}"/>
              </a:ext>
            </a:extLst>
          </p:cNvPr>
          <p:cNvSpPr txBox="1"/>
          <p:nvPr/>
        </p:nvSpPr>
        <p:spPr>
          <a:xfrm>
            <a:off x="10451495" y="4212395"/>
            <a:ext cx="959640" cy="288891"/>
          </a:xfrm>
          <a:prstGeom prst="rect">
            <a:avLst/>
          </a:prstGeom>
        </p:spPr>
        <p:txBody>
          <a:bodyPr vert="horz" wrap="square" lIns="0" tIns="8856" rIns="0" bIns="0" rtlCol="0">
            <a:spAutoFit/>
          </a:bodyPr>
          <a:lstStyle/>
          <a:p>
            <a:pPr marL="23104">
              <a:spcBef>
                <a:spcPts val="69"/>
              </a:spcBef>
            </a:pPr>
            <a:r>
              <a:rPr lang="en-US" sz="1819" b="1" spc="3" dirty="0">
                <a:solidFill>
                  <a:srgbClr val="3B8A94"/>
                </a:solidFill>
                <a:latin typeface="+mj-lt"/>
                <a:cs typeface="Avenir-Roman"/>
              </a:rPr>
              <a:t>$198.</a:t>
            </a:r>
            <a:r>
              <a:rPr lang="en-US" sz="1819" b="1" spc="3" baseline="30000" dirty="0">
                <a:solidFill>
                  <a:srgbClr val="3B8A94"/>
                </a:solidFill>
                <a:latin typeface="+mj-lt"/>
                <a:cs typeface="Avenir-Roman"/>
              </a:rPr>
              <a:t>49</a:t>
            </a:r>
            <a:endParaRPr sz="1819" b="1" baseline="30000" dirty="0">
              <a:latin typeface="+mj-lt"/>
              <a:cs typeface="Avenir-Roman"/>
            </a:endParaRPr>
          </a:p>
        </p:txBody>
      </p:sp>
      <p:pic>
        <p:nvPicPr>
          <p:cNvPr id="62" name="Picture 61">
            <a:extLst>
              <a:ext uri="{FF2B5EF4-FFF2-40B4-BE49-F238E27FC236}">
                <a16:creationId xmlns:a16="http://schemas.microsoft.com/office/drawing/2014/main" id="{ABCEC6B5-FF25-BE47-AA7C-051BB967ADD6}"/>
              </a:ext>
            </a:extLst>
          </p:cNvPr>
          <p:cNvPicPr>
            <a:picLocks noChangeAspect="1"/>
          </p:cNvPicPr>
          <p:nvPr/>
        </p:nvPicPr>
        <p:blipFill>
          <a:blip r:embed="rId3"/>
          <a:stretch>
            <a:fillRect/>
          </a:stretch>
        </p:blipFill>
        <p:spPr>
          <a:xfrm>
            <a:off x="4620741" y="4338967"/>
            <a:ext cx="1470947" cy="84714"/>
          </a:xfrm>
          <a:prstGeom prst="rect">
            <a:avLst/>
          </a:prstGeom>
        </p:spPr>
      </p:pic>
      <p:pic>
        <p:nvPicPr>
          <p:cNvPr id="71" name="Picture 70">
            <a:extLst>
              <a:ext uri="{FF2B5EF4-FFF2-40B4-BE49-F238E27FC236}">
                <a16:creationId xmlns:a16="http://schemas.microsoft.com/office/drawing/2014/main" id="{F062AD5C-BED5-2641-8885-75838F287F12}"/>
              </a:ext>
            </a:extLst>
          </p:cNvPr>
          <p:cNvPicPr>
            <a:picLocks noChangeAspect="1"/>
          </p:cNvPicPr>
          <p:nvPr/>
        </p:nvPicPr>
        <p:blipFill rotWithShape="1">
          <a:blip r:embed="rId3"/>
          <a:srcRect l="38408" t="-77087" b="-1"/>
          <a:stretch/>
        </p:blipFill>
        <p:spPr>
          <a:xfrm>
            <a:off x="7408790" y="4260739"/>
            <a:ext cx="905976" cy="150019"/>
          </a:xfrm>
          <a:prstGeom prst="rect">
            <a:avLst/>
          </a:prstGeom>
        </p:spPr>
      </p:pic>
      <p:pic>
        <p:nvPicPr>
          <p:cNvPr id="72" name="Picture 71">
            <a:extLst>
              <a:ext uri="{FF2B5EF4-FFF2-40B4-BE49-F238E27FC236}">
                <a16:creationId xmlns:a16="http://schemas.microsoft.com/office/drawing/2014/main" id="{41EFBB8B-F043-B644-A92E-A1CC340AEC2D}"/>
              </a:ext>
            </a:extLst>
          </p:cNvPr>
          <p:cNvPicPr>
            <a:picLocks noChangeAspect="1"/>
          </p:cNvPicPr>
          <p:nvPr/>
        </p:nvPicPr>
        <p:blipFill rotWithShape="1">
          <a:blip r:embed="rId3"/>
          <a:srcRect l="38408" t="-77087" b="-1"/>
          <a:stretch/>
        </p:blipFill>
        <p:spPr>
          <a:xfrm>
            <a:off x="9423752" y="4259274"/>
            <a:ext cx="905976" cy="150019"/>
          </a:xfrm>
          <a:prstGeom prst="rect">
            <a:avLst/>
          </a:prstGeom>
        </p:spPr>
      </p:pic>
      <p:sp>
        <p:nvSpPr>
          <p:cNvPr id="53" name="TextBox 52">
            <a:extLst>
              <a:ext uri="{FF2B5EF4-FFF2-40B4-BE49-F238E27FC236}">
                <a16:creationId xmlns:a16="http://schemas.microsoft.com/office/drawing/2014/main" id="{96EE5B83-C0FD-4EDE-9379-823A125F73CD}"/>
              </a:ext>
            </a:extLst>
          </p:cNvPr>
          <p:cNvSpPr txBox="1"/>
          <p:nvPr/>
        </p:nvSpPr>
        <p:spPr>
          <a:xfrm>
            <a:off x="534496" y="226080"/>
            <a:ext cx="1675356" cy="468590"/>
          </a:xfrm>
          <a:prstGeom prst="rect">
            <a:avLst/>
          </a:prstGeom>
          <a:noFill/>
        </p:spPr>
        <p:txBody>
          <a:bodyPr wrap="square">
            <a:spAutoFit/>
          </a:bodyPr>
          <a:lstStyle/>
          <a:p>
            <a:pPr algn="just">
              <a:lnSpc>
                <a:spcPct val="150000"/>
              </a:lnSpc>
            </a:pPr>
            <a:r>
              <a:rPr lang="en-ID" sz="1800" spc="300" dirty="0" err="1">
                <a:solidFill>
                  <a:schemeClr val="accent2"/>
                </a:solidFill>
                <a:latin typeface="+mj-lt"/>
              </a:rPr>
              <a:t>nHealth</a:t>
            </a:r>
            <a:endParaRPr lang="en-ID" sz="1800" spc="300" dirty="0">
              <a:solidFill>
                <a:schemeClr val="accent2"/>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pHolder1">
            <a:extLst>
              <a:ext uri="{FF2B5EF4-FFF2-40B4-BE49-F238E27FC236}">
                <a16:creationId xmlns:a16="http://schemas.microsoft.com/office/drawing/2014/main" id="{6D913DE9-3499-4467-A8F2-9D2A7E7CFEC0}"/>
              </a:ext>
            </a:extLst>
          </p:cNvPr>
          <p:cNvSpPr>
            <a:spLocks noGrp="1"/>
          </p:cNvSpPr>
          <p:nvPr>
            <p:ph type="pic" sz="quarter" idx="10"/>
          </p:nvPr>
        </p:nvSpPr>
        <p:spPr/>
      </p:sp>
      <p:grpSp>
        <p:nvGrpSpPr>
          <p:cNvPr id="2" name="Group 1">
            <a:extLst>
              <a:ext uri="{FF2B5EF4-FFF2-40B4-BE49-F238E27FC236}">
                <a16:creationId xmlns:a16="http://schemas.microsoft.com/office/drawing/2014/main" id="{2D762015-EC24-4741-A240-500C7349F0E7}"/>
              </a:ext>
            </a:extLst>
          </p:cNvPr>
          <p:cNvGrpSpPr/>
          <p:nvPr/>
        </p:nvGrpSpPr>
        <p:grpSpPr>
          <a:xfrm>
            <a:off x="11749055" y="2919610"/>
            <a:ext cx="65" cy="1018780"/>
            <a:chOff x="444467" y="441325"/>
            <a:chExt cx="65" cy="1018780"/>
          </a:xfrm>
        </p:grpSpPr>
        <p:sp>
          <p:nvSpPr>
            <p:cNvPr id="3" name="Facebook">
              <a:extLst>
                <a:ext uri="{FF2B5EF4-FFF2-40B4-BE49-F238E27FC236}">
                  <a16:creationId xmlns:a16="http://schemas.microsoft.com/office/drawing/2014/main" id="{6AC8F2C8-E33F-4FF0-BB5F-99411219E5E6}"/>
                </a:ext>
              </a:extLst>
            </p:cNvPr>
            <p:cNvSpPr txBox="1"/>
            <p:nvPr/>
          </p:nvSpPr>
          <p:spPr>
            <a:xfrm>
              <a:off x="444467" y="441325"/>
              <a:ext cx="65" cy="169277"/>
            </a:xfrm>
            <a:prstGeom prst="rect">
              <a:avLst/>
            </a:prstGeom>
            <a:noFill/>
          </p:spPr>
          <p:txBody>
            <a:bodyPr wrap="none" lIns="0" tIns="0" rIns="0" bIns="0" rtlCol="0">
              <a:spAutoFit/>
            </a:bodyPr>
            <a:lstStyle/>
            <a:p>
              <a:pPr algn="ctr"/>
              <a:endParaRPr lang="en-US" sz="1100" dirty="0">
                <a:solidFill>
                  <a:schemeClr val="bg1"/>
                </a:solidFill>
                <a:latin typeface="+mj-lt"/>
              </a:endParaRPr>
            </a:p>
          </p:txBody>
        </p:sp>
        <p:sp>
          <p:nvSpPr>
            <p:cNvPr id="4" name="Behance">
              <a:extLst>
                <a:ext uri="{FF2B5EF4-FFF2-40B4-BE49-F238E27FC236}">
                  <a16:creationId xmlns:a16="http://schemas.microsoft.com/office/drawing/2014/main" id="{FDEE4C3E-EA18-43D6-B3B1-B76EEC7EA769}"/>
                </a:ext>
              </a:extLst>
            </p:cNvPr>
            <p:cNvSpPr txBox="1"/>
            <p:nvPr/>
          </p:nvSpPr>
          <p:spPr>
            <a:xfrm>
              <a:off x="444468" y="866076"/>
              <a:ext cx="64" cy="169277"/>
            </a:xfrm>
            <a:prstGeom prst="rect">
              <a:avLst/>
            </a:prstGeom>
            <a:noFill/>
          </p:spPr>
          <p:txBody>
            <a:bodyPr wrap="none" lIns="0" tIns="0" rIns="0" bIns="0" rtlCol="0">
              <a:spAutoFit/>
            </a:bodyPr>
            <a:lstStyle/>
            <a:p>
              <a:pPr algn="ctr"/>
              <a:endParaRPr lang="en-US" sz="1100" dirty="0">
                <a:solidFill>
                  <a:schemeClr val="bg1"/>
                </a:solidFill>
                <a:latin typeface="+mj-lt"/>
              </a:endParaRPr>
            </a:p>
          </p:txBody>
        </p:sp>
        <p:sp>
          <p:nvSpPr>
            <p:cNvPr id="5" name="Twitter">
              <a:extLst>
                <a:ext uri="{FF2B5EF4-FFF2-40B4-BE49-F238E27FC236}">
                  <a16:creationId xmlns:a16="http://schemas.microsoft.com/office/drawing/2014/main" id="{51309376-3CCA-4401-9470-B5D404360DDB}"/>
                </a:ext>
              </a:extLst>
            </p:cNvPr>
            <p:cNvSpPr txBox="1"/>
            <p:nvPr/>
          </p:nvSpPr>
          <p:spPr>
            <a:xfrm>
              <a:off x="444467" y="1290828"/>
              <a:ext cx="65" cy="169277"/>
            </a:xfrm>
            <a:prstGeom prst="rect">
              <a:avLst/>
            </a:prstGeom>
            <a:noFill/>
          </p:spPr>
          <p:txBody>
            <a:bodyPr wrap="none" lIns="0" tIns="0" rIns="0" bIns="0" rtlCol="0">
              <a:spAutoFit/>
            </a:bodyPr>
            <a:lstStyle/>
            <a:p>
              <a:pPr algn="ctr"/>
              <a:endParaRPr lang="en-US" sz="1100" dirty="0">
                <a:solidFill>
                  <a:schemeClr val="bg1"/>
                </a:solidFill>
                <a:latin typeface="+mj-lt"/>
              </a:endParaRPr>
            </a:p>
          </p:txBody>
        </p:sp>
      </p:grpSp>
      <p:cxnSp>
        <p:nvCxnSpPr>
          <p:cNvPr id="6" name="Straight Connector 5">
            <a:extLst>
              <a:ext uri="{FF2B5EF4-FFF2-40B4-BE49-F238E27FC236}">
                <a16:creationId xmlns:a16="http://schemas.microsoft.com/office/drawing/2014/main" id="{1BA63B08-9DD2-4247-BA18-754ABC606111}"/>
              </a:ext>
            </a:extLst>
          </p:cNvPr>
          <p:cNvCxnSpPr>
            <a:cxnSpLocks/>
          </p:cNvCxnSpPr>
          <p:nvPr/>
        </p:nvCxnSpPr>
        <p:spPr>
          <a:xfrm>
            <a:off x="11749088" y="4145280"/>
            <a:ext cx="0" cy="22713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Grand Title">
            <a:extLst>
              <a:ext uri="{FF2B5EF4-FFF2-40B4-BE49-F238E27FC236}">
                <a16:creationId xmlns:a16="http://schemas.microsoft.com/office/drawing/2014/main" id="{1D1EC155-269F-41AB-84DA-B3DD1EC80AF8}"/>
              </a:ext>
            </a:extLst>
          </p:cNvPr>
          <p:cNvSpPr txBox="1"/>
          <p:nvPr/>
        </p:nvSpPr>
        <p:spPr>
          <a:xfrm>
            <a:off x="1148145" y="1422829"/>
            <a:ext cx="5238614" cy="861774"/>
          </a:xfrm>
          <a:prstGeom prst="rect">
            <a:avLst/>
          </a:prstGeom>
          <a:noFill/>
        </p:spPr>
        <p:txBody>
          <a:bodyPr wrap="none" lIns="0" tIns="0" rIns="0" bIns="0" rtlCol="0" anchor="t" anchorCtr="0">
            <a:spAutoFit/>
          </a:bodyPr>
          <a:lstStyle/>
          <a:p>
            <a:r>
              <a:rPr lang="en-US" sz="2800" dirty="0">
                <a:gradFill>
                  <a:gsLst>
                    <a:gs pos="0">
                      <a:schemeClr val="accent1"/>
                    </a:gs>
                    <a:gs pos="100000">
                      <a:schemeClr val="accent2"/>
                    </a:gs>
                  </a:gsLst>
                  <a:lin ang="3600000" scaled="0"/>
                </a:gradFill>
                <a:latin typeface="+mj-lt"/>
              </a:rPr>
              <a:t>BILLING FOR</a:t>
            </a:r>
            <a:r>
              <a:rPr lang="en-US" sz="2800" dirty="0">
                <a:solidFill>
                  <a:schemeClr val="bg1"/>
                </a:solidFill>
                <a:latin typeface="+mj-lt"/>
              </a:rPr>
              <a:t> </a:t>
            </a:r>
          </a:p>
          <a:p>
            <a:r>
              <a:rPr lang="en-US" sz="2800" dirty="0">
                <a:solidFill>
                  <a:schemeClr val="accent2"/>
                </a:solidFill>
                <a:latin typeface="+mj-lt"/>
              </a:rPr>
              <a:t>INSURANCE REIMBURSEMENT</a:t>
            </a:r>
            <a:endParaRPr lang="en-ID" sz="3600" dirty="0">
              <a:solidFill>
                <a:schemeClr val="accent2"/>
              </a:solidFill>
              <a:latin typeface="+mj-lt"/>
            </a:endParaRPr>
          </a:p>
        </p:txBody>
      </p:sp>
      <p:sp>
        <p:nvSpPr>
          <p:cNvPr id="21" name="TextBox">
            <a:extLst>
              <a:ext uri="{FF2B5EF4-FFF2-40B4-BE49-F238E27FC236}">
                <a16:creationId xmlns:a16="http://schemas.microsoft.com/office/drawing/2014/main" id="{68286245-7790-4307-8AEC-6E2D685755AE}"/>
              </a:ext>
            </a:extLst>
          </p:cNvPr>
          <p:cNvSpPr txBox="1"/>
          <p:nvPr/>
        </p:nvSpPr>
        <p:spPr>
          <a:xfrm>
            <a:off x="1148145" y="5604602"/>
            <a:ext cx="5821794" cy="933589"/>
          </a:xfrm>
          <a:prstGeom prst="rect">
            <a:avLst/>
          </a:prstGeom>
          <a:noFill/>
        </p:spPr>
        <p:txBody>
          <a:bodyPr wrap="square" lIns="0" tIns="0" rIns="0" bIns="0" rtlCol="0">
            <a:spAutoFit/>
          </a:bodyPr>
          <a:lstStyle>
            <a:defPPr>
              <a:defRPr lang="en-US"/>
            </a:defPPr>
            <a:lvl1pPr algn="ctr">
              <a:lnSpc>
                <a:spcPct val="150000"/>
              </a:lnSpc>
              <a:defRPr sz="1400" b="1">
                <a:solidFill>
                  <a:schemeClr val="tx1">
                    <a:lumMod val="65000"/>
                    <a:lumOff val="35000"/>
                  </a:schemeClr>
                </a:solidFill>
              </a:defRPr>
            </a:lvl1pPr>
          </a:lstStyle>
          <a:p>
            <a:pPr algn="l"/>
            <a:r>
              <a:rPr lang="en-US" sz="1400" b="1" dirty="0">
                <a:solidFill>
                  <a:schemeClr val="tx1">
                    <a:lumMod val="75000"/>
                    <a:lumOff val="25000"/>
                  </a:schemeClr>
                </a:solidFill>
                <a:latin typeface="+mj-lt"/>
              </a:rPr>
              <a:t>Simple billing support system with auto-generated reports containing all information to accurately bill patient insurance.</a:t>
            </a:r>
            <a:endParaRPr lang="en-US" dirty="0">
              <a:solidFill>
                <a:schemeClr val="tx1">
                  <a:lumMod val="75000"/>
                  <a:lumOff val="25000"/>
                </a:schemeClr>
              </a:solidFill>
              <a:latin typeface="+mj-lt"/>
            </a:endParaRPr>
          </a:p>
          <a:p>
            <a:pPr algn="l"/>
            <a:endParaRPr lang="en-ID" dirty="0"/>
          </a:p>
        </p:txBody>
      </p:sp>
      <p:sp>
        <p:nvSpPr>
          <p:cNvPr id="35" name="Oval 34">
            <a:extLst>
              <a:ext uri="{FF2B5EF4-FFF2-40B4-BE49-F238E27FC236}">
                <a16:creationId xmlns:a16="http://schemas.microsoft.com/office/drawing/2014/main" id="{8E8E3B76-C52A-4E29-89FF-20AF907C7601}"/>
              </a:ext>
            </a:extLst>
          </p:cNvPr>
          <p:cNvSpPr/>
          <p:nvPr/>
        </p:nvSpPr>
        <p:spPr>
          <a:xfrm>
            <a:off x="7009084" y="1886956"/>
            <a:ext cx="1312708" cy="1312704"/>
          </a:xfrm>
          <a:prstGeom prst="ellipse">
            <a:avLst/>
          </a:prstGeom>
          <a:gradFill>
            <a:gsLst>
              <a:gs pos="0">
                <a:schemeClr val="accent1"/>
              </a:gs>
              <a:gs pos="100000">
                <a:schemeClr val="accent2"/>
              </a:gs>
            </a:gsLst>
            <a:lin ang="3600000" scaled="0"/>
          </a:gradFill>
          <a:ln w="635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6" name="Icon 38">
            <a:extLst>
              <a:ext uri="{FF2B5EF4-FFF2-40B4-BE49-F238E27FC236}">
                <a16:creationId xmlns:a16="http://schemas.microsoft.com/office/drawing/2014/main" id="{6B72EA1D-28EB-41A0-BA58-6C36B0787E53}"/>
              </a:ext>
            </a:extLst>
          </p:cNvPr>
          <p:cNvSpPr/>
          <p:nvPr/>
        </p:nvSpPr>
        <p:spPr>
          <a:xfrm>
            <a:off x="7446109" y="2323980"/>
            <a:ext cx="438658" cy="438655"/>
          </a:xfrm>
          <a:custGeom>
            <a:avLst/>
            <a:gdLst>
              <a:gd name="connsiteX0" fmla="*/ 466799 w 485775"/>
              <a:gd name="connsiteY0" fmla="*/ 352946 h 485775"/>
              <a:gd name="connsiteX1" fmla="*/ 485775 w 485775"/>
              <a:gd name="connsiteY1" fmla="*/ 333970 h 485775"/>
              <a:gd name="connsiteX2" fmla="*/ 485775 w 485775"/>
              <a:gd name="connsiteY2" fmla="*/ 201141 h 485775"/>
              <a:gd name="connsiteX3" fmla="*/ 428848 w 485775"/>
              <a:gd name="connsiteY3" fmla="*/ 144214 h 485775"/>
              <a:gd name="connsiteX4" fmla="*/ 361485 w 485775"/>
              <a:gd name="connsiteY4" fmla="*/ 144214 h 485775"/>
              <a:gd name="connsiteX5" fmla="*/ 304558 w 485775"/>
              <a:gd name="connsiteY5" fmla="*/ 201141 h 485775"/>
              <a:gd name="connsiteX6" fmla="*/ 304558 w 485775"/>
              <a:gd name="connsiteY6" fmla="*/ 301712 h 485775"/>
              <a:gd name="connsiteX7" fmla="*/ 265658 w 485775"/>
              <a:gd name="connsiteY7" fmla="*/ 301712 h 485775"/>
              <a:gd name="connsiteX8" fmla="*/ 265658 w 485775"/>
              <a:gd name="connsiteY8" fmla="*/ 119038 h 485775"/>
              <a:gd name="connsiteX9" fmla="*/ 370024 w 485775"/>
              <a:gd name="connsiteY9" fmla="*/ 54084 h 485775"/>
              <a:gd name="connsiteX10" fmla="*/ 370024 w 485775"/>
              <a:gd name="connsiteY10" fmla="*/ 87288 h 485775"/>
              <a:gd name="connsiteX11" fmla="*/ 389000 w 485775"/>
              <a:gd name="connsiteY11" fmla="*/ 106263 h 485775"/>
              <a:gd name="connsiteX12" fmla="*/ 407975 w 485775"/>
              <a:gd name="connsiteY12" fmla="*/ 87288 h 485775"/>
              <a:gd name="connsiteX13" fmla="*/ 407975 w 485775"/>
              <a:gd name="connsiteY13" fmla="*/ 19924 h 485775"/>
              <a:gd name="connsiteX14" fmla="*/ 398213 w 485775"/>
              <a:gd name="connsiteY14" fmla="*/ 3336 h 485775"/>
              <a:gd name="connsiteX15" fmla="*/ 378974 w 485775"/>
              <a:gd name="connsiteY15" fmla="*/ 3814 h 485775"/>
              <a:gd name="connsiteX16" fmla="*/ 265658 w 485775"/>
              <a:gd name="connsiteY16" fmla="*/ 74338 h 485775"/>
              <a:gd name="connsiteX17" fmla="*/ 265658 w 485775"/>
              <a:gd name="connsiteY17" fmla="*/ 56927 h 485775"/>
              <a:gd name="connsiteX18" fmla="*/ 208731 w 485775"/>
              <a:gd name="connsiteY18" fmla="*/ 0 h 485775"/>
              <a:gd name="connsiteX19" fmla="*/ 56927 w 485775"/>
              <a:gd name="connsiteY19" fmla="*/ 0 h 485775"/>
              <a:gd name="connsiteX20" fmla="*/ 0 w 485775"/>
              <a:gd name="connsiteY20" fmla="*/ 56927 h 485775"/>
              <a:gd name="connsiteX21" fmla="*/ 0 w 485775"/>
              <a:gd name="connsiteY21" fmla="*/ 428848 h 485775"/>
              <a:gd name="connsiteX22" fmla="*/ 56927 w 485775"/>
              <a:gd name="connsiteY22" fmla="*/ 485775 h 485775"/>
              <a:gd name="connsiteX23" fmla="*/ 428848 w 485775"/>
              <a:gd name="connsiteY23" fmla="*/ 485775 h 485775"/>
              <a:gd name="connsiteX24" fmla="*/ 485775 w 485775"/>
              <a:gd name="connsiteY24" fmla="*/ 428848 h 485775"/>
              <a:gd name="connsiteX25" fmla="*/ 466799 w 485775"/>
              <a:gd name="connsiteY25" fmla="*/ 409873 h 485775"/>
              <a:gd name="connsiteX26" fmla="*/ 447824 w 485775"/>
              <a:gd name="connsiteY26" fmla="*/ 428848 h 485775"/>
              <a:gd name="connsiteX27" fmla="*/ 428848 w 485775"/>
              <a:gd name="connsiteY27" fmla="*/ 447824 h 485775"/>
              <a:gd name="connsiteX28" fmla="*/ 342509 w 485775"/>
              <a:gd name="connsiteY28" fmla="*/ 447824 h 485775"/>
              <a:gd name="connsiteX29" fmla="*/ 342509 w 485775"/>
              <a:gd name="connsiteY29" fmla="*/ 201141 h 485775"/>
              <a:gd name="connsiteX30" fmla="*/ 361485 w 485775"/>
              <a:gd name="connsiteY30" fmla="*/ 182166 h 485775"/>
              <a:gd name="connsiteX31" fmla="*/ 428848 w 485775"/>
              <a:gd name="connsiteY31" fmla="*/ 182166 h 485775"/>
              <a:gd name="connsiteX32" fmla="*/ 447824 w 485775"/>
              <a:gd name="connsiteY32" fmla="*/ 201141 h 485775"/>
              <a:gd name="connsiteX33" fmla="*/ 447824 w 485775"/>
              <a:gd name="connsiteY33" fmla="*/ 333970 h 485775"/>
              <a:gd name="connsiteX34" fmla="*/ 466799 w 485775"/>
              <a:gd name="connsiteY34" fmla="*/ 352946 h 485775"/>
              <a:gd name="connsiteX35" fmla="*/ 37951 w 485775"/>
              <a:gd name="connsiteY35" fmla="*/ 428848 h 485775"/>
              <a:gd name="connsiteX36" fmla="*/ 37951 w 485775"/>
              <a:gd name="connsiteY36" fmla="*/ 56927 h 485775"/>
              <a:gd name="connsiteX37" fmla="*/ 56927 w 485775"/>
              <a:gd name="connsiteY37" fmla="*/ 37951 h 485775"/>
              <a:gd name="connsiteX38" fmla="*/ 208731 w 485775"/>
              <a:gd name="connsiteY38" fmla="*/ 37951 h 485775"/>
              <a:gd name="connsiteX39" fmla="*/ 227707 w 485775"/>
              <a:gd name="connsiteY39" fmla="*/ 56927 h 485775"/>
              <a:gd name="connsiteX40" fmla="*/ 227707 w 485775"/>
              <a:gd name="connsiteY40" fmla="*/ 301712 h 485775"/>
              <a:gd name="connsiteX41" fmla="*/ 132829 w 485775"/>
              <a:gd name="connsiteY41" fmla="*/ 301712 h 485775"/>
              <a:gd name="connsiteX42" fmla="*/ 75902 w 485775"/>
              <a:gd name="connsiteY42" fmla="*/ 358639 h 485775"/>
              <a:gd name="connsiteX43" fmla="*/ 75902 w 485775"/>
              <a:gd name="connsiteY43" fmla="*/ 447824 h 485775"/>
              <a:gd name="connsiteX44" fmla="*/ 56927 w 485775"/>
              <a:gd name="connsiteY44" fmla="*/ 447824 h 485775"/>
              <a:gd name="connsiteX45" fmla="*/ 37951 w 485775"/>
              <a:gd name="connsiteY45" fmla="*/ 428848 h 485775"/>
              <a:gd name="connsiteX46" fmla="*/ 113854 w 485775"/>
              <a:gd name="connsiteY46" fmla="*/ 358639 h 485775"/>
              <a:gd name="connsiteX47" fmla="*/ 132829 w 485775"/>
              <a:gd name="connsiteY47" fmla="*/ 339663 h 485775"/>
              <a:gd name="connsiteX48" fmla="*/ 304558 w 485775"/>
              <a:gd name="connsiteY48" fmla="*/ 339663 h 485775"/>
              <a:gd name="connsiteX49" fmla="*/ 304558 w 485775"/>
              <a:gd name="connsiteY49" fmla="*/ 447824 h 485775"/>
              <a:gd name="connsiteX50" fmla="*/ 113854 w 485775"/>
              <a:gd name="connsiteY50" fmla="*/ 447824 h 485775"/>
              <a:gd name="connsiteX51" fmla="*/ 414617 w 485775"/>
              <a:gd name="connsiteY51" fmla="*/ 239092 h 485775"/>
              <a:gd name="connsiteX52" fmla="*/ 395641 w 485775"/>
              <a:gd name="connsiteY52" fmla="*/ 258068 h 485775"/>
              <a:gd name="connsiteX53" fmla="*/ 376665 w 485775"/>
              <a:gd name="connsiteY53" fmla="*/ 239092 h 485775"/>
              <a:gd name="connsiteX54" fmla="*/ 395641 w 485775"/>
              <a:gd name="connsiteY54" fmla="*/ 220117 h 485775"/>
              <a:gd name="connsiteX55" fmla="*/ 414617 w 485775"/>
              <a:gd name="connsiteY55" fmla="*/ 239092 h 485775"/>
              <a:gd name="connsiteX56" fmla="*/ 414617 w 485775"/>
              <a:gd name="connsiteY56" fmla="*/ 314995 h 485775"/>
              <a:gd name="connsiteX57" fmla="*/ 395641 w 485775"/>
              <a:gd name="connsiteY57" fmla="*/ 333970 h 485775"/>
              <a:gd name="connsiteX58" fmla="*/ 376665 w 485775"/>
              <a:gd name="connsiteY58" fmla="*/ 314995 h 485775"/>
              <a:gd name="connsiteX59" fmla="*/ 395641 w 485775"/>
              <a:gd name="connsiteY59" fmla="*/ 296019 h 485775"/>
              <a:gd name="connsiteX60" fmla="*/ 414617 w 485775"/>
              <a:gd name="connsiteY60" fmla="*/ 314995 h 485775"/>
              <a:gd name="connsiteX61" fmla="*/ 414617 w 485775"/>
              <a:gd name="connsiteY61" fmla="*/ 390897 h 485775"/>
              <a:gd name="connsiteX62" fmla="*/ 395641 w 485775"/>
              <a:gd name="connsiteY62" fmla="*/ 409873 h 485775"/>
              <a:gd name="connsiteX63" fmla="*/ 376665 w 485775"/>
              <a:gd name="connsiteY63" fmla="*/ 390897 h 485775"/>
              <a:gd name="connsiteX64" fmla="*/ 395641 w 485775"/>
              <a:gd name="connsiteY64" fmla="*/ 371922 h 485775"/>
              <a:gd name="connsiteX65" fmla="*/ 414617 w 485775"/>
              <a:gd name="connsiteY65" fmla="*/ 390897 h 485775"/>
              <a:gd name="connsiteX66" fmla="*/ 75902 w 485775"/>
              <a:gd name="connsiteY66" fmla="*/ 94878 h 485775"/>
              <a:gd name="connsiteX67" fmla="*/ 94878 w 485775"/>
              <a:gd name="connsiteY67" fmla="*/ 75902 h 485775"/>
              <a:gd name="connsiteX68" fmla="*/ 113854 w 485775"/>
              <a:gd name="connsiteY68" fmla="*/ 94878 h 485775"/>
              <a:gd name="connsiteX69" fmla="*/ 94878 w 485775"/>
              <a:gd name="connsiteY69" fmla="*/ 113854 h 485775"/>
              <a:gd name="connsiteX70" fmla="*/ 75902 w 485775"/>
              <a:gd name="connsiteY70" fmla="*/ 94878 h 485775"/>
              <a:gd name="connsiteX71" fmla="*/ 151805 w 485775"/>
              <a:gd name="connsiteY71" fmla="*/ 94878 h 485775"/>
              <a:gd name="connsiteX72" fmla="*/ 170780 w 485775"/>
              <a:gd name="connsiteY72" fmla="*/ 75902 h 485775"/>
              <a:gd name="connsiteX73" fmla="*/ 189756 w 485775"/>
              <a:gd name="connsiteY73" fmla="*/ 94878 h 485775"/>
              <a:gd name="connsiteX74" fmla="*/ 170780 w 485775"/>
              <a:gd name="connsiteY74" fmla="*/ 113854 h 485775"/>
              <a:gd name="connsiteX75" fmla="*/ 151805 w 485775"/>
              <a:gd name="connsiteY75" fmla="*/ 94878 h 485775"/>
              <a:gd name="connsiteX76" fmla="*/ 75902 w 485775"/>
              <a:gd name="connsiteY76" fmla="*/ 170780 h 485775"/>
              <a:gd name="connsiteX77" fmla="*/ 94878 w 485775"/>
              <a:gd name="connsiteY77" fmla="*/ 151805 h 485775"/>
              <a:gd name="connsiteX78" fmla="*/ 113854 w 485775"/>
              <a:gd name="connsiteY78" fmla="*/ 170780 h 485775"/>
              <a:gd name="connsiteX79" fmla="*/ 94878 w 485775"/>
              <a:gd name="connsiteY79" fmla="*/ 189756 h 485775"/>
              <a:gd name="connsiteX80" fmla="*/ 75902 w 485775"/>
              <a:gd name="connsiteY80" fmla="*/ 170780 h 485775"/>
              <a:gd name="connsiteX81" fmla="*/ 151805 w 485775"/>
              <a:gd name="connsiteY81" fmla="*/ 170780 h 485775"/>
              <a:gd name="connsiteX82" fmla="*/ 170780 w 485775"/>
              <a:gd name="connsiteY82" fmla="*/ 151805 h 485775"/>
              <a:gd name="connsiteX83" fmla="*/ 189756 w 485775"/>
              <a:gd name="connsiteY83" fmla="*/ 170780 h 485775"/>
              <a:gd name="connsiteX84" fmla="*/ 170780 w 485775"/>
              <a:gd name="connsiteY84" fmla="*/ 189756 h 485775"/>
              <a:gd name="connsiteX85" fmla="*/ 151805 w 485775"/>
              <a:gd name="connsiteY85" fmla="*/ 170780 h 485775"/>
              <a:gd name="connsiteX86" fmla="*/ 75902 w 485775"/>
              <a:gd name="connsiteY86" fmla="*/ 246683 h 485775"/>
              <a:gd name="connsiteX87" fmla="*/ 94878 w 485775"/>
              <a:gd name="connsiteY87" fmla="*/ 227707 h 485775"/>
              <a:gd name="connsiteX88" fmla="*/ 113854 w 485775"/>
              <a:gd name="connsiteY88" fmla="*/ 246683 h 485775"/>
              <a:gd name="connsiteX89" fmla="*/ 94878 w 485775"/>
              <a:gd name="connsiteY89" fmla="*/ 265658 h 485775"/>
              <a:gd name="connsiteX90" fmla="*/ 75902 w 485775"/>
              <a:gd name="connsiteY90" fmla="*/ 246683 h 485775"/>
              <a:gd name="connsiteX91" fmla="*/ 151805 w 485775"/>
              <a:gd name="connsiteY91" fmla="*/ 246683 h 485775"/>
              <a:gd name="connsiteX92" fmla="*/ 170780 w 485775"/>
              <a:gd name="connsiteY92" fmla="*/ 227707 h 485775"/>
              <a:gd name="connsiteX93" fmla="*/ 189756 w 485775"/>
              <a:gd name="connsiteY93" fmla="*/ 246683 h 485775"/>
              <a:gd name="connsiteX94" fmla="*/ 170780 w 485775"/>
              <a:gd name="connsiteY94" fmla="*/ 265658 h 485775"/>
              <a:gd name="connsiteX95" fmla="*/ 151805 w 485775"/>
              <a:gd name="connsiteY95" fmla="*/ 246683 h 485775"/>
              <a:gd name="connsiteX96" fmla="*/ 189756 w 485775"/>
              <a:gd name="connsiteY96" fmla="*/ 396590 h 485775"/>
              <a:gd name="connsiteX97" fmla="*/ 170780 w 485775"/>
              <a:gd name="connsiteY97" fmla="*/ 415565 h 485775"/>
              <a:gd name="connsiteX98" fmla="*/ 151805 w 485775"/>
              <a:gd name="connsiteY98" fmla="*/ 396590 h 485775"/>
              <a:gd name="connsiteX99" fmla="*/ 170780 w 485775"/>
              <a:gd name="connsiteY99" fmla="*/ 377614 h 485775"/>
              <a:gd name="connsiteX100" fmla="*/ 189756 w 485775"/>
              <a:gd name="connsiteY100" fmla="*/ 396590 h 485775"/>
              <a:gd name="connsiteX101" fmla="*/ 265658 w 485775"/>
              <a:gd name="connsiteY101" fmla="*/ 396590 h 485775"/>
              <a:gd name="connsiteX102" fmla="*/ 246683 w 485775"/>
              <a:gd name="connsiteY102" fmla="*/ 415565 h 485775"/>
              <a:gd name="connsiteX103" fmla="*/ 227707 w 485775"/>
              <a:gd name="connsiteY103" fmla="*/ 396590 h 485775"/>
              <a:gd name="connsiteX104" fmla="*/ 246683 w 485775"/>
              <a:gd name="connsiteY104" fmla="*/ 377614 h 485775"/>
              <a:gd name="connsiteX105" fmla="*/ 265658 w 485775"/>
              <a:gd name="connsiteY105" fmla="*/ 39659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85775" h="485775">
                <a:moveTo>
                  <a:pt x="466799" y="352946"/>
                </a:moveTo>
                <a:cubicBezTo>
                  <a:pt x="477280" y="352946"/>
                  <a:pt x="485775" y="344451"/>
                  <a:pt x="485775" y="333970"/>
                </a:cubicBezTo>
                <a:lnTo>
                  <a:pt x="485775" y="201141"/>
                </a:lnTo>
                <a:cubicBezTo>
                  <a:pt x="485775" y="169750"/>
                  <a:pt x="460240" y="144214"/>
                  <a:pt x="428848" y="144214"/>
                </a:cubicBezTo>
                <a:lnTo>
                  <a:pt x="361485" y="144214"/>
                </a:lnTo>
                <a:cubicBezTo>
                  <a:pt x="330094" y="144214"/>
                  <a:pt x="304558" y="169750"/>
                  <a:pt x="304558" y="201141"/>
                </a:cubicBezTo>
                <a:lnTo>
                  <a:pt x="304558" y="301712"/>
                </a:lnTo>
                <a:lnTo>
                  <a:pt x="265658" y="301712"/>
                </a:lnTo>
                <a:lnTo>
                  <a:pt x="265658" y="119038"/>
                </a:lnTo>
                <a:lnTo>
                  <a:pt x="370024" y="54084"/>
                </a:lnTo>
                <a:lnTo>
                  <a:pt x="370024" y="87288"/>
                </a:lnTo>
                <a:cubicBezTo>
                  <a:pt x="370024" y="97769"/>
                  <a:pt x="378518" y="106263"/>
                  <a:pt x="389000" y="106263"/>
                </a:cubicBezTo>
                <a:cubicBezTo>
                  <a:pt x="399481" y="106263"/>
                  <a:pt x="407975" y="97769"/>
                  <a:pt x="407975" y="87288"/>
                </a:cubicBezTo>
                <a:lnTo>
                  <a:pt x="407975" y="19924"/>
                </a:lnTo>
                <a:cubicBezTo>
                  <a:pt x="407975" y="13031"/>
                  <a:pt x="404239" y="6682"/>
                  <a:pt x="398213" y="3336"/>
                </a:cubicBezTo>
                <a:cubicBezTo>
                  <a:pt x="392191" y="-11"/>
                  <a:pt x="384823" y="174"/>
                  <a:pt x="378974" y="3814"/>
                </a:cubicBezTo>
                <a:lnTo>
                  <a:pt x="265658" y="74338"/>
                </a:lnTo>
                <a:lnTo>
                  <a:pt x="265658" y="56927"/>
                </a:lnTo>
                <a:cubicBezTo>
                  <a:pt x="265658" y="25536"/>
                  <a:pt x="240123" y="0"/>
                  <a:pt x="208731" y="0"/>
                </a:cubicBezTo>
                <a:lnTo>
                  <a:pt x="56927" y="0"/>
                </a:lnTo>
                <a:cubicBezTo>
                  <a:pt x="25536" y="0"/>
                  <a:pt x="0" y="25536"/>
                  <a:pt x="0" y="56927"/>
                </a:cubicBezTo>
                <a:lnTo>
                  <a:pt x="0" y="428848"/>
                </a:lnTo>
                <a:cubicBezTo>
                  <a:pt x="0" y="460240"/>
                  <a:pt x="25536" y="485775"/>
                  <a:pt x="56927" y="485775"/>
                </a:cubicBezTo>
                <a:lnTo>
                  <a:pt x="428848" y="485775"/>
                </a:lnTo>
                <a:cubicBezTo>
                  <a:pt x="460240" y="485775"/>
                  <a:pt x="485775" y="460240"/>
                  <a:pt x="485775" y="428848"/>
                </a:cubicBezTo>
                <a:cubicBezTo>
                  <a:pt x="485775" y="418367"/>
                  <a:pt x="477280" y="409873"/>
                  <a:pt x="466799" y="409873"/>
                </a:cubicBezTo>
                <a:cubicBezTo>
                  <a:pt x="456318" y="409873"/>
                  <a:pt x="447824" y="418367"/>
                  <a:pt x="447824" y="428848"/>
                </a:cubicBezTo>
                <a:cubicBezTo>
                  <a:pt x="447824" y="439311"/>
                  <a:pt x="439311" y="447824"/>
                  <a:pt x="428848" y="447824"/>
                </a:cubicBezTo>
                <a:lnTo>
                  <a:pt x="342509" y="447824"/>
                </a:lnTo>
                <a:lnTo>
                  <a:pt x="342509" y="201141"/>
                </a:lnTo>
                <a:cubicBezTo>
                  <a:pt x="342509" y="190679"/>
                  <a:pt x="351022" y="182166"/>
                  <a:pt x="361485" y="182166"/>
                </a:cubicBezTo>
                <a:lnTo>
                  <a:pt x="428848" y="182166"/>
                </a:lnTo>
                <a:cubicBezTo>
                  <a:pt x="439311" y="182166"/>
                  <a:pt x="447824" y="190679"/>
                  <a:pt x="447824" y="201141"/>
                </a:cubicBezTo>
                <a:lnTo>
                  <a:pt x="447824" y="333970"/>
                </a:lnTo>
                <a:cubicBezTo>
                  <a:pt x="447824" y="344451"/>
                  <a:pt x="456318" y="352946"/>
                  <a:pt x="466799" y="352946"/>
                </a:cubicBezTo>
                <a:close/>
                <a:moveTo>
                  <a:pt x="37951" y="428848"/>
                </a:moveTo>
                <a:lnTo>
                  <a:pt x="37951" y="56927"/>
                </a:lnTo>
                <a:cubicBezTo>
                  <a:pt x="37951" y="46464"/>
                  <a:pt x="46464" y="37951"/>
                  <a:pt x="56927" y="37951"/>
                </a:cubicBezTo>
                <a:lnTo>
                  <a:pt x="208731" y="37951"/>
                </a:lnTo>
                <a:cubicBezTo>
                  <a:pt x="219194" y="37951"/>
                  <a:pt x="227707" y="46464"/>
                  <a:pt x="227707" y="56927"/>
                </a:cubicBezTo>
                <a:lnTo>
                  <a:pt x="227707" y="301712"/>
                </a:lnTo>
                <a:lnTo>
                  <a:pt x="132829" y="301712"/>
                </a:lnTo>
                <a:cubicBezTo>
                  <a:pt x="101438" y="301712"/>
                  <a:pt x="75902" y="327247"/>
                  <a:pt x="75902" y="358639"/>
                </a:cubicBezTo>
                <a:lnTo>
                  <a:pt x="75902" y="447824"/>
                </a:lnTo>
                <a:lnTo>
                  <a:pt x="56927" y="447824"/>
                </a:lnTo>
                <a:cubicBezTo>
                  <a:pt x="46464" y="447824"/>
                  <a:pt x="37951" y="439311"/>
                  <a:pt x="37951" y="428848"/>
                </a:cubicBezTo>
                <a:close/>
                <a:moveTo>
                  <a:pt x="113854" y="358639"/>
                </a:moveTo>
                <a:cubicBezTo>
                  <a:pt x="113854" y="348176"/>
                  <a:pt x="122367" y="339663"/>
                  <a:pt x="132829" y="339663"/>
                </a:cubicBezTo>
                <a:lnTo>
                  <a:pt x="304558" y="339663"/>
                </a:lnTo>
                <a:lnTo>
                  <a:pt x="304558" y="447824"/>
                </a:lnTo>
                <a:lnTo>
                  <a:pt x="113854" y="447824"/>
                </a:lnTo>
                <a:close/>
                <a:moveTo>
                  <a:pt x="414617" y="239092"/>
                </a:moveTo>
                <a:cubicBezTo>
                  <a:pt x="414617" y="249573"/>
                  <a:pt x="406122" y="258068"/>
                  <a:pt x="395641" y="258068"/>
                </a:cubicBezTo>
                <a:cubicBezTo>
                  <a:pt x="385160" y="258068"/>
                  <a:pt x="376665" y="249573"/>
                  <a:pt x="376665" y="239092"/>
                </a:cubicBezTo>
                <a:cubicBezTo>
                  <a:pt x="376665" y="228611"/>
                  <a:pt x="385160" y="220117"/>
                  <a:pt x="395641" y="220117"/>
                </a:cubicBezTo>
                <a:cubicBezTo>
                  <a:pt x="406122" y="220117"/>
                  <a:pt x="414617" y="228611"/>
                  <a:pt x="414617" y="239092"/>
                </a:cubicBezTo>
                <a:close/>
                <a:moveTo>
                  <a:pt x="414617" y="314995"/>
                </a:moveTo>
                <a:cubicBezTo>
                  <a:pt x="414617" y="325476"/>
                  <a:pt x="406122" y="333970"/>
                  <a:pt x="395641" y="333970"/>
                </a:cubicBezTo>
                <a:cubicBezTo>
                  <a:pt x="385160" y="333970"/>
                  <a:pt x="376665" y="325476"/>
                  <a:pt x="376665" y="314995"/>
                </a:cubicBezTo>
                <a:cubicBezTo>
                  <a:pt x="376665" y="304514"/>
                  <a:pt x="385160" y="296019"/>
                  <a:pt x="395641" y="296019"/>
                </a:cubicBezTo>
                <a:cubicBezTo>
                  <a:pt x="406122" y="296019"/>
                  <a:pt x="414617" y="304514"/>
                  <a:pt x="414617" y="314995"/>
                </a:cubicBezTo>
                <a:close/>
                <a:moveTo>
                  <a:pt x="414617" y="390897"/>
                </a:moveTo>
                <a:cubicBezTo>
                  <a:pt x="414617" y="401378"/>
                  <a:pt x="406122" y="409873"/>
                  <a:pt x="395641" y="409873"/>
                </a:cubicBezTo>
                <a:cubicBezTo>
                  <a:pt x="385160" y="409873"/>
                  <a:pt x="376665" y="401378"/>
                  <a:pt x="376665" y="390897"/>
                </a:cubicBezTo>
                <a:cubicBezTo>
                  <a:pt x="376665" y="380416"/>
                  <a:pt x="385160" y="371922"/>
                  <a:pt x="395641" y="371922"/>
                </a:cubicBezTo>
                <a:cubicBezTo>
                  <a:pt x="406122" y="371922"/>
                  <a:pt x="414617" y="380416"/>
                  <a:pt x="414617" y="390897"/>
                </a:cubicBezTo>
                <a:close/>
                <a:moveTo>
                  <a:pt x="75902" y="94878"/>
                </a:moveTo>
                <a:cubicBezTo>
                  <a:pt x="75902" y="84397"/>
                  <a:pt x="84397" y="75902"/>
                  <a:pt x="94878" y="75902"/>
                </a:cubicBezTo>
                <a:cubicBezTo>
                  <a:pt x="105359" y="75902"/>
                  <a:pt x="113854" y="84397"/>
                  <a:pt x="113854" y="94878"/>
                </a:cubicBezTo>
                <a:cubicBezTo>
                  <a:pt x="113854" y="105359"/>
                  <a:pt x="105359" y="113854"/>
                  <a:pt x="94878" y="113854"/>
                </a:cubicBezTo>
                <a:cubicBezTo>
                  <a:pt x="84397" y="113854"/>
                  <a:pt x="75902" y="105359"/>
                  <a:pt x="75902" y="94878"/>
                </a:cubicBezTo>
                <a:close/>
                <a:moveTo>
                  <a:pt x="151805" y="94878"/>
                </a:moveTo>
                <a:cubicBezTo>
                  <a:pt x="151805" y="84397"/>
                  <a:pt x="160299" y="75902"/>
                  <a:pt x="170780" y="75902"/>
                </a:cubicBezTo>
                <a:cubicBezTo>
                  <a:pt x="181261" y="75902"/>
                  <a:pt x="189756" y="84397"/>
                  <a:pt x="189756" y="94878"/>
                </a:cubicBezTo>
                <a:cubicBezTo>
                  <a:pt x="189756" y="105359"/>
                  <a:pt x="181261" y="113854"/>
                  <a:pt x="170780" y="113854"/>
                </a:cubicBezTo>
                <a:cubicBezTo>
                  <a:pt x="160299" y="113854"/>
                  <a:pt x="151805" y="105359"/>
                  <a:pt x="151805" y="94878"/>
                </a:cubicBezTo>
                <a:close/>
                <a:moveTo>
                  <a:pt x="75902" y="170780"/>
                </a:moveTo>
                <a:cubicBezTo>
                  <a:pt x="75902" y="160299"/>
                  <a:pt x="84397" y="151805"/>
                  <a:pt x="94878" y="151805"/>
                </a:cubicBezTo>
                <a:cubicBezTo>
                  <a:pt x="105359" y="151805"/>
                  <a:pt x="113854" y="160299"/>
                  <a:pt x="113854" y="170780"/>
                </a:cubicBezTo>
                <a:cubicBezTo>
                  <a:pt x="113854" y="181261"/>
                  <a:pt x="105359" y="189756"/>
                  <a:pt x="94878" y="189756"/>
                </a:cubicBezTo>
                <a:cubicBezTo>
                  <a:pt x="84397" y="189756"/>
                  <a:pt x="75902" y="181261"/>
                  <a:pt x="75902" y="170780"/>
                </a:cubicBezTo>
                <a:close/>
                <a:moveTo>
                  <a:pt x="151805" y="170780"/>
                </a:moveTo>
                <a:cubicBezTo>
                  <a:pt x="151805" y="160299"/>
                  <a:pt x="160299" y="151805"/>
                  <a:pt x="170780" y="151805"/>
                </a:cubicBezTo>
                <a:cubicBezTo>
                  <a:pt x="181261" y="151805"/>
                  <a:pt x="189756" y="160299"/>
                  <a:pt x="189756" y="170780"/>
                </a:cubicBezTo>
                <a:cubicBezTo>
                  <a:pt x="189756" y="181261"/>
                  <a:pt x="181261" y="189756"/>
                  <a:pt x="170780" y="189756"/>
                </a:cubicBezTo>
                <a:cubicBezTo>
                  <a:pt x="160299" y="189756"/>
                  <a:pt x="151805" y="181261"/>
                  <a:pt x="151805" y="170780"/>
                </a:cubicBezTo>
                <a:close/>
                <a:moveTo>
                  <a:pt x="75902" y="246683"/>
                </a:moveTo>
                <a:cubicBezTo>
                  <a:pt x="75902" y="236202"/>
                  <a:pt x="84397" y="227707"/>
                  <a:pt x="94878" y="227707"/>
                </a:cubicBezTo>
                <a:cubicBezTo>
                  <a:pt x="105359" y="227707"/>
                  <a:pt x="113854" y="236202"/>
                  <a:pt x="113854" y="246683"/>
                </a:cubicBezTo>
                <a:cubicBezTo>
                  <a:pt x="113854" y="257164"/>
                  <a:pt x="105359" y="265658"/>
                  <a:pt x="94878" y="265658"/>
                </a:cubicBezTo>
                <a:cubicBezTo>
                  <a:pt x="84397" y="265658"/>
                  <a:pt x="75902" y="257164"/>
                  <a:pt x="75902" y="246683"/>
                </a:cubicBezTo>
                <a:close/>
                <a:moveTo>
                  <a:pt x="151805" y="246683"/>
                </a:moveTo>
                <a:cubicBezTo>
                  <a:pt x="151805" y="236202"/>
                  <a:pt x="160299" y="227707"/>
                  <a:pt x="170780" y="227707"/>
                </a:cubicBezTo>
                <a:cubicBezTo>
                  <a:pt x="181261" y="227707"/>
                  <a:pt x="189756" y="236202"/>
                  <a:pt x="189756" y="246683"/>
                </a:cubicBezTo>
                <a:cubicBezTo>
                  <a:pt x="189756" y="257164"/>
                  <a:pt x="181261" y="265658"/>
                  <a:pt x="170780" y="265658"/>
                </a:cubicBezTo>
                <a:cubicBezTo>
                  <a:pt x="160299" y="265658"/>
                  <a:pt x="151805" y="257164"/>
                  <a:pt x="151805" y="246683"/>
                </a:cubicBezTo>
                <a:close/>
                <a:moveTo>
                  <a:pt x="189756" y="396590"/>
                </a:moveTo>
                <a:cubicBezTo>
                  <a:pt x="189756" y="407071"/>
                  <a:pt x="181261" y="415565"/>
                  <a:pt x="170780" y="415565"/>
                </a:cubicBezTo>
                <a:cubicBezTo>
                  <a:pt x="160299" y="415565"/>
                  <a:pt x="151805" y="407071"/>
                  <a:pt x="151805" y="396590"/>
                </a:cubicBezTo>
                <a:cubicBezTo>
                  <a:pt x="151805" y="386109"/>
                  <a:pt x="160299" y="377614"/>
                  <a:pt x="170780" y="377614"/>
                </a:cubicBezTo>
                <a:cubicBezTo>
                  <a:pt x="181261" y="377614"/>
                  <a:pt x="189756" y="386109"/>
                  <a:pt x="189756" y="396590"/>
                </a:cubicBezTo>
                <a:close/>
                <a:moveTo>
                  <a:pt x="265658" y="396590"/>
                </a:moveTo>
                <a:cubicBezTo>
                  <a:pt x="265658" y="407071"/>
                  <a:pt x="257164" y="415565"/>
                  <a:pt x="246683" y="415565"/>
                </a:cubicBezTo>
                <a:cubicBezTo>
                  <a:pt x="236202" y="415565"/>
                  <a:pt x="227707" y="407071"/>
                  <a:pt x="227707" y="396590"/>
                </a:cubicBezTo>
                <a:cubicBezTo>
                  <a:pt x="227707" y="386109"/>
                  <a:pt x="236202" y="377614"/>
                  <a:pt x="246683" y="377614"/>
                </a:cubicBezTo>
                <a:cubicBezTo>
                  <a:pt x="257164" y="377614"/>
                  <a:pt x="265658" y="386109"/>
                  <a:pt x="265658" y="396590"/>
                </a:cubicBezTo>
                <a:close/>
              </a:path>
            </a:pathLst>
          </a:custGeom>
          <a:solidFill>
            <a:schemeClr val="bg1"/>
          </a:solidFill>
          <a:ln w="949" cap="flat">
            <a:noFill/>
            <a:prstDash val="solid"/>
            <a:miter/>
          </a:ln>
        </p:spPr>
        <p:txBody>
          <a:bodyPr rtlCol="0" anchor="ctr"/>
          <a:lstStyle/>
          <a:p>
            <a:endParaRPr lang="en-ID"/>
          </a:p>
        </p:txBody>
      </p:sp>
      <p:sp>
        <p:nvSpPr>
          <p:cNvPr id="49" name="TextBox 48">
            <a:extLst>
              <a:ext uri="{FF2B5EF4-FFF2-40B4-BE49-F238E27FC236}">
                <a16:creationId xmlns:a16="http://schemas.microsoft.com/office/drawing/2014/main" id="{729AA372-B449-436B-8F7C-03675078C505}"/>
              </a:ext>
            </a:extLst>
          </p:cNvPr>
          <p:cNvSpPr txBox="1"/>
          <p:nvPr/>
        </p:nvSpPr>
        <p:spPr>
          <a:xfrm>
            <a:off x="12439650" y="-1257301"/>
            <a:ext cx="914400" cy="91440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a:moveTo>
                  <a:pt x="0" y="0"/>
                </a:moveTo>
                <a:lnTo>
                  <a:pt x="914400" y="0"/>
                </a:lnTo>
                <a:lnTo>
                  <a:pt x="914400" y="914400"/>
                </a:lnTo>
                <a:lnTo>
                  <a:pt x="0" y="914400"/>
                </a:lnTo>
                <a:lnTo>
                  <a:pt x="0" y="0"/>
                </a:lnTo>
                <a:close/>
              </a:path>
            </a:pathLst>
          </a:custGeom>
          <a:solidFill>
            <a:schemeClr val="tx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grpSp>
        <p:nvGrpSpPr>
          <p:cNvPr id="15" name="Group 14">
            <a:extLst>
              <a:ext uri="{FF2B5EF4-FFF2-40B4-BE49-F238E27FC236}">
                <a16:creationId xmlns:a16="http://schemas.microsoft.com/office/drawing/2014/main" id="{51959D1B-B06F-41D4-9124-70F77E52E934}"/>
              </a:ext>
            </a:extLst>
          </p:cNvPr>
          <p:cNvGrpSpPr/>
          <p:nvPr/>
        </p:nvGrpSpPr>
        <p:grpSpPr>
          <a:xfrm>
            <a:off x="1066429" y="2486607"/>
            <a:ext cx="5320330" cy="2894766"/>
            <a:chOff x="1070107" y="2633624"/>
            <a:chExt cx="5320330" cy="2894766"/>
          </a:xfrm>
        </p:grpSpPr>
        <p:sp>
          <p:nvSpPr>
            <p:cNvPr id="34" name="Justify Text Body">
              <a:extLst>
                <a:ext uri="{FF2B5EF4-FFF2-40B4-BE49-F238E27FC236}">
                  <a16:creationId xmlns:a16="http://schemas.microsoft.com/office/drawing/2014/main" id="{B23524E0-F980-49DD-B8D1-2EAEDB7A6254}"/>
                </a:ext>
              </a:extLst>
            </p:cNvPr>
            <p:cNvSpPr txBox="1"/>
            <p:nvPr/>
          </p:nvSpPr>
          <p:spPr>
            <a:xfrm>
              <a:off x="1151824" y="2633624"/>
              <a:ext cx="5238613" cy="1579920"/>
            </a:xfrm>
            <a:prstGeom prst="rect">
              <a:avLst/>
            </a:prstGeom>
            <a:noFill/>
          </p:spPr>
          <p:txBody>
            <a:bodyPr wrap="square" lIns="0" tIns="0" rIns="0" bIns="0" rtlCol="0">
              <a:spAutoFit/>
            </a:bodyPr>
            <a:lstStyle/>
            <a:p>
              <a:pPr marL="171450" indent="-171450">
                <a:lnSpc>
                  <a:spcPct val="150000"/>
                </a:lnSpc>
                <a:buFont typeface="Arial" panose="020B0604020202020204" pitchFamily="34" charset="0"/>
                <a:buChar char="•"/>
              </a:pPr>
              <a:r>
                <a:rPr lang="en-US" sz="1400" dirty="0">
                  <a:solidFill>
                    <a:schemeClr val="bg1">
                      <a:lumMod val="50000"/>
                    </a:schemeClr>
                  </a:solidFill>
                </a:rPr>
                <a:t>Audit-ready with data covering a specific period</a:t>
              </a:r>
            </a:p>
            <a:p>
              <a:pPr marL="171450" indent="-171450">
                <a:lnSpc>
                  <a:spcPct val="150000"/>
                </a:lnSpc>
                <a:buFont typeface="Arial" panose="020B0604020202020204" pitchFamily="34" charset="0"/>
                <a:buChar char="•"/>
              </a:pPr>
              <a:r>
                <a:rPr lang="en-US" sz="1400" dirty="0">
                  <a:solidFill>
                    <a:schemeClr val="bg1">
                      <a:lumMod val="50000"/>
                    </a:schemeClr>
                  </a:solidFill>
                </a:rPr>
                <a:t>Billing reports are by CPT code(s):</a:t>
              </a:r>
            </a:p>
            <a:p>
              <a:pPr marL="628650" lvl="1" indent="-171450">
                <a:lnSpc>
                  <a:spcPct val="150000"/>
                </a:lnSpc>
                <a:buFont typeface="Arial" panose="020B0604020202020204" pitchFamily="34" charset="0"/>
                <a:buChar char="•"/>
              </a:pPr>
              <a:r>
                <a:rPr lang="en-US" sz="1400" dirty="0">
                  <a:solidFill>
                    <a:schemeClr val="bg1">
                      <a:lumMod val="50000"/>
                    </a:schemeClr>
                  </a:solidFill>
                </a:rPr>
                <a:t>99453</a:t>
              </a:r>
            </a:p>
            <a:p>
              <a:pPr marL="628650" lvl="1" indent="-171450">
                <a:lnSpc>
                  <a:spcPct val="150000"/>
                </a:lnSpc>
                <a:buFont typeface="Arial" panose="020B0604020202020204" pitchFamily="34" charset="0"/>
                <a:buChar char="•"/>
              </a:pPr>
              <a:r>
                <a:rPr lang="en-US" sz="1400" dirty="0">
                  <a:solidFill>
                    <a:schemeClr val="bg1">
                      <a:lumMod val="50000"/>
                    </a:schemeClr>
                  </a:solidFill>
                </a:rPr>
                <a:t>99454</a:t>
              </a:r>
            </a:p>
            <a:p>
              <a:pPr marL="628650" lvl="1" indent="-171450">
                <a:lnSpc>
                  <a:spcPct val="150000"/>
                </a:lnSpc>
                <a:buFont typeface="Arial" panose="020B0604020202020204" pitchFamily="34" charset="0"/>
                <a:buChar char="•"/>
              </a:pPr>
              <a:r>
                <a:rPr lang="en-US" sz="1400" dirty="0">
                  <a:solidFill>
                    <a:schemeClr val="bg1">
                      <a:lumMod val="50000"/>
                    </a:schemeClr>
                  </a:solidFill>
                </a:rPr>
                <a:t>99457 and 99458</a:t>
              </a:r>
            </a:p>
          </p:txBody>
        </p:sp>
        <p:sp>
          <p:nvSpPr>
            <p:cNvPr id="37" name="TextBox 36">
              <a:extLst>
                <a:ext uri="{FF2B5EF4-FFF2-40B4-BE49-F238E27FC236}">
                  <a16:creationId xmlns:a16="http://schemas.microsoft.com/office/drawing/2014/main" id="{BBD4F580-B387-4CE6-8CB4-E584FAF2F2AD}"/>
                </a:ext>
              </a:extLst>
            </p:cNvPr>
            <p:cNvSpPr txBox="1"/>
            <p:nvPr/>
          </p:nvSpPr>
          <p:spPr>
            <a:xfrm>
              <a:off x="1070107" y="4178376"/>
              <a:ext cx="5026687" cy="702756"/>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400" dirty="0">
                  <a:solidFill>
                    <a:schemeClr val="bg1">
                      <a:lumMod val="50000"/>
                    </a:schemeClr>
                  </a:solidFill>
                </a:rPr>
                <a:t>Auto-generated based on logic in PACE</a:t>
              </a:r>
            </a:p>
            <a:p>
              <a:pPr marL="628650" lvl="1" indent="-171450">
                <a:lnSpc>
                  <a:spcPct val="150000"/>
                </a:lnSpc>
                <a:buFont typeface="Arial" panose="020B0604020202020204" pitchFamily="34" charset="0"/>
                <a:buChar char="•"/>
              </a:pPr>
              <a:r>
                <a:rPr lang="en-US" sz="1400" dirty="0">
                  <a:solidFill>
                    <a:schemeClr val="bg1">
                      <a:lumMod val="50000"/>
                    </a:schemeClr>
                  </a:solidFill>
                </a:rPr>
                <a:t>Logic is based on most recent AMA Codebook</a:t>
              </a:r>
            </a:p>
          </p:txBody>
        </p:sp>
        <p:sp>
          <p:nvSpPr>
            <p:cNvPr id="38" name="TextBox 37">
              <a:extLst>
                <a:ext uri="{FF2B5EF4-FFF2-40B4-BE49-F238E27FC236}">
                  <a16:creationId xmlns:a16="http://schemas.microsoft.com/office/drawing/2014/main" id="{5770696D-665D-4DFD-80EB-CFFFF186E1FA}"/>
                </a:ext>
              </a:extLst>
            </p:cNvPr>
            <p:cNvSpPr txBox="1"/>
            <p:nvPr/>
          </p:nvSpPr>
          <p:spPr>
            <a:xfrm>
              <a:off x="1070107" y="4825634"/>
              <a:ext cx="5026687" cy="702756"/>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400" dirty="0">
                  <a:solidFill>
                    <a:schemeClr val="bg1">
                      <a:lumMod val="50000"/>
                    </a:schemeClr>
                  </a:solidFill>
                </a:rPr>
                <a:t>Export-ready in PDF format</a:t>
              </a:r>
            </a:p>
            <a:p>
              <a:pPr marL="628650" lvl="1" indent="-171450">
                <a:lnSpc>
                  <a:spcPct val="150000"/>
                </a:lnSpc>
                <a:buFont typeface="Arial" panose="020B0604020202020204" pitchFamily="34" charset="0"/>
                <a:buChar char="•"/>
              </a:pPr>
              <a:r>
                <a:rPr lang="en-US" sz="1400" dirty="0">
                  <a:solidFill>
                    <a:schemeClr val="bg1">
                      <a:lumMod val="50000"/>
                    </a:schemeClr>
                  </a:solidFill>
                </a:rPr>
                <a:t>Sent on your (i.e. weekly, biweekly or monthly)</a:t>
              </a:r>
              <a:endParaRPr lang="en-US" sz="1200" dirty="0">
                <a:solidFill>
                  <a:schemeClr val="bg1">
                    <a:lumMod val="50000"/>
                  </a:schemeClr>
                </a:solidFill>
              </a:endParaRPr>
            </a:p>
          </p:txBody>
        </p:sp>
      </p:grpSp>
      <p:sp>
        <p:nvSpPr>
          <p:cNvPr id="39" name="TextBox 38">
            <a:extLst>
              <a:ext uri="{FF2B5EF4-FFF2-40B4-BE49-F238E27FC236}">
                <a16:creationId xmlns:a16="http://schemas.microsoft.com/office/drawing/2014/main" id="{310CBAC0-BE17-48E1-89BB-D6703673F346}"/>
              </a:ext>
            </a:extLst>
          </p:cNvPr>
          <p:cNvSpPr txBox="1"/>
          <p:nvPr/>
        </p:nvSpPr>
        <p:spPr>
          <a:xfrm>
            <a:off x="534496" y="226080"/>
            <a:ext cx="1675356" cy="468590"/>
          </a:xfrm>
          <a:prstGeom prst="rect">
            <a:avLst/>
          </a:prstGeom>
          <a:noFill/>
        </p:spPr>
        <p:txBody>
          <a:bodyPr wrap="square">
            <a:spAutoFit/>
          </a:bodyPr>
          <a:lstStyle/>
          <a:p>
            <a:pPr algn="just">
              <a:lnSpc>
                <a:spcPct val="150000"/>
              </a:lnSpc>
            </a:pPr>
            <a:r>
              <a:rPr lang="en-ID" sz="1800" spc="300" dirty="0" err="1">
                <a:solidFill>
                  <a:schemeClr val="tx1">
                    <a:lumMod val="75000"/>
                    <a:lumOff val="25000"/>
                  </a:schemeClr>
                </a:solidFill>
                <a:latin typeface="+mj-lt"/>
              </a:rPr>
              <a:t>nHealth</a:t>
            </a:r>
            <a:endParaRPr lang="en-ID" sz="1800" spc="300" dirty="0">
              <a:solidFill>
                <a:schemeClr val="tx1">
                  <a:lumMod val="75000"/>
                  <a:lumOff val="25000"/>
                </a:schemeClr>
              </a:solidFill>
              <a:latin typeface="+mj-lt"/>
            </a:endParaRPr>
          </a:p>
        </p:txBody>
      </p:sp>
    </p:spTree>
    <p:extLst>
      <p:ext uri="{BB962C8B-B14F-4D97-AF65-F5344CB8AC3E}">
        <p14:creationId xmlns:p14="http://schemas.microsoft.com/office/powerpoint/2010/main" val="20591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onut 26">
            <a:extLst>
              <a:ext uri="{FF2B5EF4-FFF2-40B4-BE49-F238E27FC236}">
                <a16:creationId xmlns:a16="http://schemas.microsoft.com/office/drawing/2014/main" id="{A543B5E4-8633-4412-9C85-FF9BEBBBC650}"/>
              </a:ext>
            </a:extLst>
          </p:cNvPr>
          <p:cNvSpPr/>
          <p:nvPr/>
        </p:nvSpPr>
        <p:spPr>
          <a:xfrm>
            <a:off x="-3103" y="2838454"/>
            <a:ext cx="4019551" cy="4019546"/>
          </a:xfrm>
          <a:custGeom>
            <a:avLst/>
            <a:gdLst>
              <a:gd name="connsiteX0" fmla="*/ 0 w 4019551"/>
              <a:gd name="connsiteY0" fmla="*/ 0 h 4019546"/>
              <a:gd name="connsiteX1" fmla="*/ 4019551 w 4019551"/>
              <a:gd name="connsiteY1" fmla="*/ 4019546 h 4019546"/>
              <a:gd name="connsiteX2" fmla="*/ 2668984 w 4019551"/>
              <a:gd name="connsiteY2" fmla="*/ 4019546 h 4019546"/>
              <a:gd name="connsiteX3" fmla="*/ 0 w 4019551"/>
              <a:gd name="connsiteY3" fmla="*/ 1350567 h 4019546"/>
            </a:gdLst>
            <a:ahLst/>
            <a:cxnLst>
              <a:cxn ang="0">
                <a:pos x="connsiteX0" y="connsiteY0"/>
              </a:cxn>
              <a:cxn ang="0">
                <a:pos x="connsiteX1" y="connsiteY1"/>
              </a:cxn>
              <a:cxn ang="0">
                <a:pos x="connsiteX2" y="connsiteY2"/>
              </a:cxn>
              <a:cxn ang="0">
                <a:pos x="connsiteX3" y="connsiteY3"/>
              </a:cxn>
            </a:cxnLst>
            <a:rect l="l" t="t" r="r" b="b"/>
            <a:pathLst>
              <a:path w="4019551" h="4019546">
                <a:moveTo>
                  <a:pt x="0" y="0"/>
                </a:moveTo>
                <a:cubicBezTo>
                  <a:pt x="2219937" y="0"/>
                  <a:pt x="4019551" y="1799612"/>
                  <a:pt x="4019551" y="4019546"/>
                </a:cubicBezTo>
                <a:lnTo>
                  <a:pt x="2668984" y="4019546"/>
                </a:lnTo>
                <a:cubicBezTo>
                  <a:pt x="2668984" y="2545510"/>
                  <a:pt x="1474039" y="1350567"/>
                  <a:pt x="0" y="135056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cxnSp>
        <p:nvCxnSpPr>
          <p:cNvPr id="4" name="Straight Connector 3">
            <a:extLst>
              <a:ext uri="{FF2B5EF4-FFF2-40B4-BE49-F238E27FC236}">
                <a16:creationId xmlns:a16="http://schemas.microsoft.com/office/drawing/2014/main" id="{E9DB1B94-9D6B-4AD1-8D78-7DB5CB4E74CF}"/>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025B8B14-DD48-4153-93B0-B5811BD7AD40}"/>
              </a:ext>
            </a:extLst>
          </p:cNvPr>
          <p:cNvGraphicFramePr/>
          <p:nvPr>
            <p:extLst>
              <p:ext uri="{D42A27DB-BD31-4B8C-83A1-F6EECF244321}">
                <p14:modId xmlns:p14="http://schemas.microsoft.com/office/powerpoint/2010/main" val="8065687"/>
              </p:ext>
            </p:extLst>
          </p:nvPr>
        </p:nvGraphicFramePr>
        <p:xfrm>
          <a:off x="6785956" y="190463"/>
          <a:ext cx="5203262" cy="4657764"/>
        </p:xfrm>
        <a:graphic>
          <a:graphicData uri="http://schemas.openxmlformats.org/drawingml/2006/chart">
            <c:chart xmlns:c="http://schemas.openxmlformats.org/drawingml/2006/chart" xmlns:r="http://schemas.openxmlformats.org/officeDocument/2006/relationships" r:id="rId2"/>
          </a:graphicData>
        </a:graphic>
      </p:graphicFrame>
      <p:sp>
        <p:nvSpPr>
          <p:cNvPr id="11" name="Left Text Body">
            <a:extLst>
              <a:ext uri="{FF2B5EF4-FFF2-40B4-BE49-F238E27FC236}">
                <a16:creationId xmlns:a16="http://schemas.microsoft.com/office/drawing/2014/main" id="{3DD9D140-A7A6-4192-88BA-9718AD2E4AF5}"/>
              </a:ext>
            </a:extLst>
          </p:cNvPr>
          <p:cNvSpPr txBox="1"/>
          <p:nvPr/>
        </p:nvSpPr>
        <p:spPr>
          <a:xfrm>
            <a:off x="1422798" y="3608205"/>
            <a:ext cx="5603287" cy="646331"/>
          </a:xfrm>
          <a:prstGeom prst="rect">
            <a:avLst/>
          </a:prstGeom>
          <a:noFill/>
        </p:spPr>
        <p:txBody>
          <a:bodyPr wrap="square" lIns="0" tIns="0" rIns="0" bIns="0" rtlCol="0">
            <a:spAutoFit/>
          </a:bodyPr>
          <a:lstStyle/>
          <a:p>
            <a:pPr marL="277246" indent="-277246">
              <a:buFont typeface="Arial"/>
              <a:buChar char="•"/>
            </a:pPr>
            <a:r>
              <a:rPr lang="en-US" sz="1400" dirty="0">
                <a:solidFill>
                  <a:srgbClr val="797E81"/>
                </a:solidFill>
              </a:rPr>
              <a:t>Patient Outreach Fee: $75.00 (per enrolled patient)</a:t>
            </a:r>
            <a:endParaRPr lang="en-US" sz="900" dirty="0">
              <a:cs typeface="Calibri"/>
            </a:endParaRPr>
          </a:p>
          <a:p>
            <a:pPr marL="277246" indent="-277246">
              <a:buFont typeface="Arial"/>
              <a:buChar char="•"/>
            </a:pPr>
            <a:r>
              <a:rPr lang="en-US" sz="1400" dirty="0">
                <a:solidFill>
                  <a:srgbClr val="797E81"/>
                </a:solidFill>
              </a:rPr>
              <a:t>Smart Scale Device Charge: $69.00 (per device)</a:t>
            </a:r>
          </a:p>
          <a:p>
            <a:pPr marL="277246" indent="-277246">
              <a:buFont typeface="Arial"/>
              <a:buChar char="•"/>
            </a:pPr>
            <a:r>
              <a:rPr lang="en-US" sz="1400" dirty="0">
                <a:solidFill>
                  <a:srgbClr val="797E81"/>
                </a:solidFill>
              </a:rPr>
              <a:t>Clinician SaaS User Fee: $250.00 (per user per year)</a:t>
            </a:r>
          </a:p>
        </p:txBody>
      </p:sp>
      <p:sp>
        <p:nvSpPr>
          <p:cNvPr id="12" name="LeftSub">
            <a:extLst>
              <a:ext uri="{FF2B5EF4-FFF2-40B4-BE49-F238E27FC236}">
                <a16:creationId xmlns:a16="http://schemas.microsoft.com/office/drawing/2014/main" id="{3E113C61-3831-4B13-8FEE-9F64010C9AE8}"/>
              </a:ext>
            </a:extLst>
          </p:cNvPr>
          <p:cNvSpPr txBox="1"/>
          <p:nvPr/>
        </p:nvSpPr>
        <p:spPr>
          <a:xfrm>
            <a:off x="1422798" y="3012607"/>
            <a:ext cx="1805311" cy="410369"/>
          </a:xfrm>
          <a:prstGeom prst="rect">
            <a:avLst/>
          </a:prstGeom>
          <a:noFill/>
        </p:spPr>
        <p:txBody>
          <a:bodyPr wrap="square" lIns="0" tIns="0" rIns="0" bIns="0" rtlCol="0">
            <a:spAutoFit/>
          </a:bodyPr>
          <a:lstStyle>
            <a:defPPr>
              <a:defRPr lang="en-US"/>
            </a:defPPr>
            <a:lvl1pPr>
              <a:lnSpc>
                <a:spcPct val="150000"/>
              </a:lnSpc>
              <a:defRPr sz="1400">
                <a:solidFill>
                  <a:schemeClr val="tx1">
                    <a:lumMod val="65000"/>
                    <a:lumOff val="35000"/>
                  </a:schemeClr>
                </a:solidFill>
                <a:latin typeface="+mj-lt"/>
              </a:defRPr>
            </a:lvl1pPr>
          </a:lstStyle>
          <a:p>
            <a:r>
              <a:rPr lang="en-US" sz="2000" b="1" dirty="0">
                <a:solidFill>
                  <a:schemeClr val="tx1">
                    <a:lumMod val="75000"/>
                    <a:lumOff val="25000"/>
                  </a:schemeClr>
                </a:solidFill>
                <a:latin typeface="+mn-lt"/>
              </a:rPr>
              <a:t>One-time Fees</a:t>
            </a:r>
            <a:endParaRPr lang="en-US" sz="2000" dirty="0">
              <a:solidFill>
                <a:schemeClr val="tx1">
                  <a:lumMod val="75000"/>
                  <a:lumOff val="25000"/>
                </a:schemeClr>
              </a:solidFill>
              <a:latin typeface="+mn-lt"/>
              <a:cs typeface="Calibri"/>
            </a:endParaRPr>
          </a:p>
        </p:txBody>
      </p:sp>
      <p:sp>
        <p:nvSpPr>
          <p:cNvPr id="19" name="Grand Title">
            <a:extLst>
              <a:ext uri="{FF2B5EF4-FFF2-40B4-BE49-F238E27FC236}">
                <a16:creationId xmlns:a16="http://schemas.microsoft.com/office/drawing/2014/main" id="{2E01C235-F339-4D33-8C31-326AC3D59D3B}"/>
              </a:ext>
            </a:extLst>
          </p:cNvPr>
          <p:cNvSpPr txBox="1"/>
          <p:nvPr/>
        </p:nvSpPr>
        <p:spPr>
          <a:xfrm>
            <a:off x="1146271" y="1462384"/>
            <a:ext cx="5879815" cy="1107996"/>
          </a:xfrm>
          <a:prstGeom prst="rect">
            <a:avLst/>
          </a:prstGeom>
          <a:noFill/>
        </p:spPr>
        <p:txBody>
          <a:bodyPr wrap="none" lIns="0" tIns="0" rIns="0" bIns="0" rtlCol="0" anchor="t" anchorCtr="0">
            <a:spAutoFit/>
          </a:bodyPr>
          <a:lstStyle/>
          <a:p>
            <a:r>
              <a:rPr lang="en-US" sz="3600" dirty="0">
                <a:gradFill>
                  <a:gsLst>
                    <a:gs pos="0">
                      <a:schemeClr val="accent1"/>
                    </a:gs>
                    <a:gs pos="100000">
                      <a:schemeClr val="accent2"/>
                    </a:gs>
                  </a:gsLst>
                  <a:lin ang="3600000" scaled="0"/>
                </a:gradFill>
                <a:latin typeface="+mj-lt"/>
              </a:rPr>
              <a:t>NET-POSITIVE </a:t>
            </a:r>
            <a:r>
              <a:rPr lang="en-US" sz="3600" dirty="0">
                <a:solidFill>
                  <a:schemeClr val="accent2"/>
                </a:solidFill>
                <a:latin typeface="+mj-lt"/>
              </a:rPr>
              <a:t>PROGRAM.</a:t>
            </a:r>
          </a:p>
          <a:p>
            <a:r>
              <a:rPr lang="en-US" sz="3600" dirty="0">
                <a:gradFill>
                  <a:gsLst>
                    <a:gs pos="0">
                      <a:schemeClr val="accent1"/>
                    </a:gs>
                    <a:gs pos="100000">
                      <a:schemeClr val="accent2"/>
                    </a:gs>
                  </a:gsLst>
                  <a:lin ang="3600000" scaled="0"/>
                </a:gradFill>
                <a:latin typeface="+mj-lt"/>
              </a:rPr>
              <a:t>NO BUDGET </a:t>
            </a:r>
            <a:r>
              <a:rPr lang="en-US" sz="3600" dirty="0">
                <a:solidFill>
                  <a:schemeClr val="accent2"/>
                </a:solidFill>
                <a:latin typeface="+mj-lt"/>
              </a:rPr>
              <a:t>REQUIRED.</a:t>
            </a:r>
            <a:endParaRPr lang="en-ID" sz="3600" dirty="0">
              <a:solidFill>
                <a:schemeClr val="accent2"/>
              </a:solidFill>
              <a:latin typeface="+mj-lt"/>
            </a:endParaRPr>
          </a:p>
        </p:txBody>
      </p:sp>
      <p:sp>
        <p:nvSpPr>
          <p:cNvPr id="25" name="object 4">
            <a:extLst>
              <a:ext uri="{FF2B5EF4-FFF2-40B4-BE49-F238E27FC236}">
                <a16:creationId xmlns:a16="http://schemas.microsoft.com/office/drawing/2014/main" id="{B87BBFB5-8342-43B1-80B6-517C6C012F44}"/>
              </a:ext>
            </a:extLst>
          </p:cNvPr>
          <p:cNvSpPr/>
          <p:nvPr/>
        </p:nvSpPr>
        <p:spPr>
          <a:xfrm>
            <a:off x="8644156" y="4472490"/>
            <a:ext cx="2146410" cy="1899984"/>
          </a:xfrm>
          <a:custGeom>
            <a:avLst/>
            <a:gdLst/>
            <a:ahLst/>
            <a:cxnLst/>
            <a:rect l="l" t="t" r="r" b="b"/>
            <a:pathLst>
              <a:path w="6118859" h="4511040">
                <a:moveTo>
                  <a:pt x="6118406" y="0"/>
                </a:moveTo>
                <a:lnTo>
                  <a:pt x="0" y="0"/>
                </a:lnTo>
                <a:lnTo>
                  <a:pt x="0" y="4510857"/>
                </a:lnTo>
                <a:lnTo>
                  <a:pt x="6118406" y="4510857"/>
                </a:lnTo>
                <a:lnTo>
                  <a:pt x="6118406" y="0"/>
                </a:lnTo>
                <a:close/>
              </a:path>
            </a:pathLst>
          </a:custGeom>
          <a:solidFill>
            <a:srgbClr val="EAEAEB"/>
          </a:solidFill>
        </p:spPr>
        <p:txBody>
          <a:bodyPr wrap="square" lIns="0" tIns="0" rIns="0" bIns="0" rtlCol="0"/>
          <a:lstStyle/>
          <a:p>
            <a:endParaRPr sz="1092"/>
          </a:p>
        </p:txBody>
      </p:sp>
      <p:sp>
        <p:nvSpPr>
          <p:cNvPr id="26" name="LeftSub">
            <a:extLst>
              <a:ext uri="{FF2B5EF4-FFF2-40B4-BE49-F238E27FC236}">
                <a16:creationId xmlns:a16="http://schemas.microsoft.com/office/drawing/2014/main" id="{699A34E0-4BAC-48FF-8C49-C9AA7A88FB1F}"/>
              </a:ext>
            </a:extLst>
          </p:cNvPr>
          <p:cNvSpPr txBox="1"/>
          <p:nvPr/>
        </p:nvSpPr>
        <p:spPr>
          <a:xfrm>
            <a:off x="1422798" y="4535085"/>
            <a:ext cx="1805311" cy="410369"/>
          </a:xfrm>
          <a:prstGeom prst="rect">
            <a:avLst/>
          </a:prstGeom>
          <a:noFill/>
        </p:spPr>
        <p:txBody>
          <a:bodyPr wrap="square" lIns="0" tIns="0" rIns="0" bIns="0" rtlCol="0">
            <a:spAutoFit/>
          </a:bodyPr>
          <a:lstStyle>
            <a:defPPr>
              <a:defRPr lang="en-US"/>
            </a:defPPr>
            <a:lvl1pPr>
              <a:lnSpc>
                <a:spcPct val="150000"/>
              </a:lnSpc>
              <a:defRPr sz="1400">
                <a:solidFill>
                  <a:schemeClr val="tx1">
                    <a:lumMod val="65000"/>
                    <a:lumOff val="35000"/>
                  </a:schemeClr>
                </a:solidFill>
                <a:latin typeface="+mj-lt"/>
              </a:defRPr>
            </a:lvl1pPr>
          </a:lstStyle>
          <a:p>
            <a:r>
              <a:rPr lang="en-US" sz="2000" b="1" dirty="0">
                <a:solidFill>
                  <a:schemeClr val="tx1">
                    <a:lumMod val="75000"/>
                    <a:lumOff val="25000"/>
                  </a:schemeClr>
                </a:solidFill>
                <a:latin typeface="+mn-lt"/>
              </a:rPr>
              <a:t>Monthly Fees</a:t>
            </a:r>
            <a:endParaRPr lang="en-US" sz="2000" dirty="0">
              <a:solidFill>
                <a:schemeClr val="tx1">
                  <a:lumMod val="75000"/>
                  <a:lumOff val="25000"/>
                </a:schemeClr>
              </a:solidFill>
              <a:latin typeface="+mn-lt"/>
              <a:cs typeface="Calibri"/>
            </a:endParaRPr>
          </a:p>
        </p:txBody>
      </p:sp>
      <p:sp>
        <p:nvSpPr>
          <p:cNvPr id="27" name="Left Text Body">
            <a:extLst>
              <a:ext uri="{FF2B5EF4-FFF2-40B4-BE49-F238E27FC236}">
                <a16:creationId xmlns:a16="http://schemas.microsoft.com/office/drawing/2014/main" id="{BA1AA469-244A-4AB6-A4F6-BC4CF35D59C8}"/>
              </a:ext>
            </a:extLst>
          </p:cNvPr>
          <p:cNvSpPr txBox="1"/>
          <p:nvPr/>
        </p:nvSpPr>
        <p:spPr>
          <a:xfrm>
            <a:off x="1410551" y="5224987"/>
            <a:ext cx="6754344" cy="646331"/>
          </a:xfrm>
          <a:prstGeom prst="rect">
            <a:avLst/>
          </a:prstGeom>
          <a:noFill/>
        </p:spPr>
        <p:txBody>
          <a:bodyPr wrap="square" lIns="0" tIns="0" rIns="0" bIns="0" rtlCol="0">
            <a:spAutoFit/>
          </a:bodyPr>
          <a:lstStyle/>
          <a:p>
            <a:pPr marL="277246" indent="-277246">
              <a:buFont typeface="Arial"/>
              <a:buChar char="•"/>
            </a:pPr>
            <a:r>
              <a:rPr lang="en-US" sz="1400" dirty="0">
                <a:solidFill>
                  <a:srgbClr val="797E81"/>
                </a:solidFill>
              </a:rPr>
              <a:t>SaaS Patient User Fee: $23.00 (per month)</a:t>
            </a:r>
            <a:endParaRPr lang="en-US" sz="1400" dirty="0">
              <a:cs typeface="Calibri"/>
            </a:endParaRPr>
          </a:p>
          <a:p>
            <a:pPr marL="277246" indent="-277246">
              <a:buFont typeface="Arial"/>
              <a:buChar char="•"/>
            </a:pPr>
            <a:r>
              <a:rPr lang="en-US" sz="1400" dirty="0">
                <a:solidFill>
                  <a:srgbClr val="797E81"/>
                </a:solidFill>
              </a:rPr>
              <a:t>Care Coordinator Time: $69.00 (60-minutes average per month)</a:t>
            </a:r>
          </a:p>
          <a:p>
            <a:pPr marL="554492" lvl="1" indent="-277246">
              <a:buFont typeface="Arial"/>
              <a:buChar char="•"/>
            </a:pPr>
            <a:r>
              <a:rPr lang="en-US" sz="1400" i="1" dirty="0">
                <a:solidFill>
                  <a:srgbClr val="797E81"/>
                </a:solidFill>
              </a:rPr>
              <a:t>Billed at $1.15/min of actual time spent coaching/monitoring patients</a:t>
            </a:r>
          </a:p>
        </p:txBody>
      </p:sp>
      <p:sp>
        <p:nvSpPr>
          <p:cNvPr id="28" name="object 6">
            <a:extLst>
              <a:ext uri="{FF2B5EF4-FFF2-40B4-BE49-F238E27FC236}">
                <a16:creationId xmlns:a16="http://schemas.microsoft.com/office/drawing/2014/main" id="{5C53E833-48FC-4B78-84D2-3266F88207DC}"/>
              </a:ext>
            </a:extLst>
          </p:cNvPr>
          <p:cNvSpPr txBox="1"/>
          <p:nvPr/>
        </p:nvSpPr>
        <p:spPr>
          <a:xfrm>
            <a:off x="8815608" y="4600569"/>
            <a:ext cx="1803505" cy="1455700"/>
          </a:xfrm>
          <a:prstGeom prst="rect">
            <a:avLst/>
          </a:prstGeom>
        </p:spPr>
        <p:txBody>
          <a:bodyPr vert="horz" wrap="square" lIns="0" tIns="100502" rIns="0" bIns="0" rtlCol="0" anchor="t">
            <a:spAutoFit/>
          </a:bodyPr>
          <a:lstStyle/>
          <a:p>
            <a:pPr algn="ctr">
              <a:spcBef>
                <a:spcPts val="791"/>
              </a:spcBef>
            </a:pPr>
            <a:r>
              <a:rPr b="1" dirty="0">
                <a:solidFill>
                  <a:srgbClr val="777D83"/>
                </a:solidFill>
                <a:cs typeface="Avenir"/>
              </a:rPr>
              <a:t>Pay only for what you</a:t>
            </a:r>
            <a:r>
              <a:rPr b="1" spc="-6" dirty="0">
                <a:solidFill>
                  <a:srgbClr val="777D83"/>
                </a:solidFill>
                <a:cs typeface="Avenir"/>
              </a:rPr>
              <a:t> </a:t>
            </a:r>
            <a:r>
              <a:rPr b="1" dirty="0">
                <a:solidFill>
                  <a:srgbClr val="777D83"/>
                </a:solidFill>
                <a:cs typeface="Avenir"/>
              </a:rPr>
              <a:t>use.</a:t>
            </a:r>
            <a:endParaRPr b="1" dirty="0">
              <a:cs typeface="Avenir"/>
            </a:endParaRPr>
          </a:p>
          <a:p>
            <a:pPr algn="ctr">
              <a:spcBef>
                <a:spcPts val="557"/>
              </a:spcBef>
            </a:pPr>
            <a:r>
              <a:rPr sz="1400" spc="6" dirty="0">
                <a:solidFill>
                  <a:srgbClr val="797D82"/>
                </a:solidFill>
                <a:cs typeface="Avenir-Roman"/>
              </a:rPr>
              <a:t>No </a:t>
            </a:r>
            <a:r>
              <a:rPr sz="1400" spc="3" dirty="0">
                <a:solidFill>
                  <a:srgbClr val="797D82"/>
                </a:solidFill>
                <a:cs typeface="Avenir-Roman"/>
              </a:rPr>
              <a:t>start-up fees.</a:t>
            </a:r>
            <a:endParaRPr lang="en-US" sz="1400" dirty="0">
              <a:solidFill>
                <a:srgbClr val="000000"/>
              </a:solidFill>
              <a:cs typeface="Avenir-Roman"/>
            </a:endParaRPr>
          </a:p>
          <a:p>
            <a:pPr algn="ctr">
              <a:spcBef>
                <a:spcPts val="557"/>
              </a:spcBef>
            </a:pPr>
            <a:r>
              <a:rPr sz="1400" spc="6" dirty="0">
                <a:solidFill>
                  <a:srgbClr val="797D82"/>
                </a:solidFill>
                <a:cs typeface="Avenir-Roman"/>
              </a:rPr>
              <a:t>No </a:t>
            </a:r>
            <a:r>
              <a:rPr sz="1400" spc="3" dirty="0">
                <a:solidFill>
                  <a:srgbClr val="797D82"/>
                </a:solidFill>
                <a:cs typeface="Avenir-Roman"/>
              </a:rPr>
              <a:t>capital expense </a:t>
            </a:r>
            <a:r>
              <a:rPr sz="1400" dirty="0">
                <a:solidFill>
                  <a:srgbClr val="797D82"/>
                </a:solidFill>
                <a:cs typeface="Avenir-Roman"/>
              </a:rPr>
              <a:t>approvals</a:t>
            </a:r>
            <a:r>
              <a:rPr sz="1400" spc="15" dirty="0">
                <a:solidFill>
                  <a:srgbClr val="797D82"/>
                </a:solidFill>
                <a:cs typeface="Avenir-Roman"/>
              </a:rPr>
              <a:t> </a:t>
            </a:r>
            <a:r>
              <a:rPr sz="1400" spc="-3" dirty="0">
                <a:solidFill>
                  <a:srgbClr val="797D82"/>
                </a:solidFill>
                <a:cs typeface="Avenir-Roman"/>
              </a:rPr>
              <a:t>required.</a:t>
            </a:r>
            <a:endParaRPr sz="1400" dirty="0">
              <a:cs typeface="Avenir-Roman"/>
            </a:endParaRPr>
          </a:p>
        </p:txBody>
      </p:sp>
      <p:sp>
        <p:nvSpPr>
          <p:cNvPr id="29" name="Left Text Body">
            <a:extLst>
              <a:ext uri="{FF2B5EF4-FFF2-40B4-BE49-F238E27FC236}">
                <a16:creationId xmlns:a16="http://schemas.microsoft.com/office/drawing/2014/main" id="{42DEFBD8-9146-4A98-B609-B9E1B66ACA5A}"/>
              </a:ext>
            </a:extLst>
          </p:cNvPr>
          <p:cNvSpPr txBox="1"/>
          <p:nvPr/>
        </p:nvSpPr>
        <p:spPr>
          <a:xfrm>
            <a:off x="10622202" y="1462384"/>
            <a:ext cx="1190561" cy="584775"/>
          </a:xfrm>
          <a:prstGeom prst="rect">
            <a:avLst/>
          </a:prstGeom>
          <a:noFill/>
        </p:spPr>
        <p:txBody>
          <a:bodyPr wrap="square" lIns="0" tIns="0" rIns="0" bIns="0" rtlCol="0">
            <a:spAutoFit/>
          </a:bodyPr>
          <a:lstStyle/>
          <a:p>
            <a:pPr algn="ctr"/>
            <a:r>
              <a:rPr lang="en-US" sz="1000" dirty="0">
                <a:solidFill>
                  <a:srgbClr val="797E81"/>
                </a:solidFill>
              </a:rPr>
              <a:t>Physician Net Profit</a:t>
            </a:r>
          </a:p>
          <a:p>
            <a:pPr algn="ctr"/>
            <a:r>
              <a:rPr lang="en-US" b="1" dirty="0">
                <a:solidFill>
                  <a:srgbClr val="797E81"/>
                </a:solidFill>
              </a:rPr>
              <a:t>$778</a:t>
            </a:r>
          </a:p>
          <a:p>
            <a:pPr algn="ctr"/>
            <a:r>
              <a:rPr lang="en-US" sz="1000" dirty="0">
                <a:solidFill>
                  <a:srgbClr val="797E81"/>
                </a:solidFill>
              </a:rPr>
              <a:t>(45%)</a:t>
            </a:r>
          </a:p>
        </p:txBody>
      </p:sp>
      <p:sp>
        <p:nvSpPr>
          <p:cNvPr id="30" name="Left Text Body">
            <a:extLst>
              <a:ext uri="{FF2B5EF4-FFF2-40B4-BE49-F238E27FC236}">
                <a16:creationId xmlns:a16="http://schemas.microsoft.com/office/drawing/2014/main" id="{B122C406-A6D5-4E07-BC2D-989414306F43}"/>
              </a:ext>
            </a:extLst>
          </p:cNvPr>
          <p:cNvSpPr txBox="1"/>
          <p:nvPr/>
        </p:nvSpPr>
        <p:spPr>
          <a:xfrm>
            <a:off x="9048216" y="2363352"/>
            <a:ext cx="948181" cy="738664"/>
          </a:xfrm>
          <a:prstGeom prst="rect">
            <a:avLst/>
          </a:prstGeom>
          <a:noFill/>
        </p:spPr>
        <p:txBody>
          <a:bodyPr wrap="square" lIns="0" tIns="0" rIns="0" bIns="0" rtlCol="0">
            <a:spAutoFit/>
          </a:bodyPr>
          <a:lstStyle/>
          <a:p>
            <a:pPr algn="ctr"/>
            <a:r>
              <a:rPr lang="en-US" sz="1000" dirty="0">
                <a:solidFill>
                  <a:srgbClr val="797E81"/>
                </a:solidFill>
              </a:rPr>
              <a:t>Physician Bills</a:t>
            </a:r>
          </a:p>
          <a:p>
            <a:pPr algn="ctr"/>
            <a:r>
              <a:rPr lang="en-US" sz="1000" dirty="0">
                <a:solidFill>
                  <a:srgbClr val="797E81"/>
                </a:solidFill>
              </a:rPr>
              <a:t>Insurance</a:t>
            </a:r>
          </a:p>
          <a:p>
            <a:pPr algn="ctr"/>
            <a:r>
              <a:rPr lang="en-US" b="1" dirty="0">
                <a:solidFill>
                  <a:srgbClr val="797E81"/>
                </a:solidFill>
              </a:rPr>
              <a:t>$1,805</a:t>
            </a:r>
          </a:p>
          <a:p>
            <a:pPr algn="ctr"/>
            <a:r>
              <a:rPr lang="en-US" sz="1000" dirty="0">
                <a:solidFill>
                  <a:srgbClr val="797E81"/>
                </a:solidFill>
              </a:rPr>
              <a:t>(100%)</a:t>
            </a:r>
          </a:p>
        </p:txBody>
      </p:sp>
      <p:sp>
        <p:nvSpPr>
          <p:cNvPr id="31" name="Left Text Body">
            <a:extLst>
              <a:ext uri="{FF2B5EF4-FFF2-40B4-BE49-F238E27FC236}">
                <a16:creationId xmlns:a16="http://schemas.microsoft.com/office/drawing/2014/main" id="{DE965074-E3BB-4DC8-80B8-F1697999A748}"/>
              </a:ext>
            </a:extLst>
          </p:cNvPr>
          <p:cNvSpPr txBox="1"/>
          <p:nvPr/>
        </p:nvSpPr>
        <p:spPr>
          <a:xfrm>
            <a:off x="7102460" y="3104581"/>
            <a:ext cx="955982" cy="738664"/>
          </a:xfrm>
          <a:prstGeom prst="rect">
            <a:avLst/>
          </a:prstGeom>
          <a:noFill/>
        </p:spPr>
        <p:txBody>
          <a:bodyPr wrap="square" lIns="0" tIns="0" rIns="0" bIns="0" rtlCol="0">
            <a:spAutoFit/>
          </a:bodyPr>
          <a:lstStyle/>
          <a:p>
            <a:pPr algn="ctr"/>
            <a:r>
              <a:rPr lang="en-US" sz="1000" dirty="0" err="1">
                <a:solidFill>
                  <a:srgbClr val="797E81"/>
                </a:solidFill>
              </a:rPr>
              <a:t>nHealth</a:t>
            </a:r>
            <a:r>
              <a:rPr lang="en-US" sz="1000" dirty="0">
                <a:solidFill>
                  <a:srgbClr val="797E81"/>
                </a:solidFill>
              </a:rPr>
              <a:t> Charges</a:t>
            </a:r>
          </a:p>
          <a:p>
            <a:pPr algn="ctr"/>
            <a:r>
              <a:rPr lang="en-US" sz="1000" dirty="0">
                <a:solidFill>
                  <a:srgbClr val="797E81"/>
                </a:solidFill>
              </a:rPr>
              <a:t>Physician</a:t>
            </a:r>
          </a:p>
          <a:p>
            <a:pPr algn="ctr"/>
            <a:r>
              <a:rPr lang="en-US" b="1" dirty="0">
                <a:solidFill>
                  <a:srgbClr val="797E81"/>
                </a:solidFill>
              </a:rPr>
              <a:t>$1,027</a:t>
            </a:r>
          </a:p>
          <a:p>
            <a:pPr algn="ctr"/>
            <a:r>
              <a:rPr lang="en-US" sz="1000" dirty="0">
                <a:solidFill>
                  <a:srgbClr val="797E81"/>
                </a:solidFill>
              </a:rPr>
              <a:t>(55%)</a:t>
            </a:r>
          </a:p>
        </p:txBody>
      </p:sp>
      <p:sp>
        <p:nvSpPr>
          <p:cNvPr id="33" name="TextBox 32">
            <a:extLst>
              <a:ext uri="{FF2B5EF4-FFF2-40B4-BE49-F238E27FC236}">
                <a16:creationId xmlns:a16="http://schemas.microsoft.com/office/drawing/2014/main" id="{A529FEF8-1F39-4C2F-AF06-DF307F3DDF17}"/>
              </a:ext>
            </a:extLst>
          </p:cNvPr>
          <p:cNvSpPr txBox="1"/>
          <p:nvPr/>
        </p:nvSpPr>
        <p:spPr>
          <a:xfrm>
            <a:off x="534496" y="226080"/>
            <a:ext cx="1675356" cy="468590"/>
          </a:xfrm>
          <a:prstGeom prst="rect">
            <a:avLst/>
          </a:prstGeom>
          <a:noFill/>
        </p:spPr>
        <p:txBody>
          <a:bodyPr wrap="square">
            <a:spAutoFit/>
          </a:bodyPr>
          <a:lstStyle/>
          <a:p>
            <a:pPr algn="just">
              <a:lnSpc>
                <a:spcPct val="150000"/>
              </a:lnSpc>
            </a:pPr>
            <a:r>
              <a:rPr lang="en-ID" sz="1800" spc="300" dirty="0" err="1">
                <a:solidFill>
                  <a:schemeClr val="tx1">
                    <a:lumMod val="75000"/>
                    <a:lumOff val="25000"/>
                  </a:schemeClr>
                </a:solidFill>
                <a:latin typeface="+mj-lt"/>
              </a:rPr>
              <a:t>nHealth</a:t>
            </a:r>
            <a:endParaRPr lang="en-ID" sz="1800" spc="300" dirty="0">
              <a:solidFill>
                <a:schemeClr val="tx1">
                  <a:lumMod val="75000"/>
                  <a:lumOff val="25000"/>
                </a:schemeClr>
              </a:solidFill>
              <a:latin typeface="+mj-lt"/>
            </a:endParaRPr>
          </a:p>
        </p:txBody>
      </p:sp>
    </p:spTree>
    <p:extLst>
      <p:ext uri="{BB962C8B-B14F-4D97-AF65-F5344CB8AC3E}">
        <p14:creationId xmlns:p14="http://schemas.microsoft.com/office/powerpoint/2010/main" val="355864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PpHolder1">
            <a:extLst>
              <a:ext uri="{FF2B5EF4-FFF2-40B4-BE49-F238E27FC236}">
                <a16:creationId xmlns:a16="http://schemas.microsoft.com/office/drawing/2014/main" id="{C34B34AD-4477-4D35-B871-2624E8AAB62B}"/>
              </a:ext>
            </a:extLst>
          </p:cNvPr>
          <p:cNvSpPr>
            <a:spLocks noGrp="1"/>
          </p:cNvSpPr>
          <p:nvPr>
            <p:ph type="pic" sz="quarter" idx="10"/>
          </p:nvPr>
        </p:nvSpPr>
        <p:spPr/>
      </p:sp>
      <p:sp>
        <p:nvSpPr>
          <p:cNvPr id="24" name="TextBox 160">
            <a:extLst>
              <a:ext uri="{FF2B5EF4-FFF2-40B4-BE49-F238E27FC236}">
                <a16:creationId xmlns:a16="http://schemas.microsoft.com/office/drawing/2014/main" id="{388F4BB8-C20F-49DA-97EA-97D2A68F6A0E}"/>
              </a:ext>
            </a:extLst>
          </p:cNvPr>
          <p:cNvSpPr/>
          <p:nvPr/>
        </p:nvSpPr>
        <p:spPr>
          <a:xfrm>
            <a:off x="0" y="0"/>
            <a:ext cx="12193588" cy="6761178"/>
          </a:xfrm>
          <a:custGeom>
            <a:avLst/>
            <a:gdLst>
              <a:gd name="connsiteX0" fmla="*/ 5776775 w 12193588"/>
              <a:gd name="connsiteY0" fmla="*/ 4253509 h 6761178"/>
              <a:gd name="connsiteX1" fmla="*/ 5676878 w 12193588"/>
              <a:gd name="connsiteY1" fmla="*/ 4271331 h 6761178"/>
              <a:gd name="connsiteX2" fmla="*/ 5387763 w 12193588"/>
              <a:gd name="connsiteY2" fmla="*/ 4491937 h 6761178"/>
              <a:gd name="connsiteX3" fmla="*/ 5367120 w 12193588"/>
              <a:gd name="connsiteY3" fmla="*/ 4888482 h 6761178"/>
              <a:gd name="connsiteX4" fmla="*/ 5582165 w 12193588"/>
              <a:gd name="connsiteY4" fmla="*/ 5217454 h 6761178"/>
              <a:gd name="connsiteX5" fmla="*/ 5943211 w 12193588"/>
              <a:gd name="connsiteY5" fmla="*/ 5265302 h 6761178"/>
              <a:gd name="connsiteX6" fmla="*/ 6229207 w 12193588"/>
              <a:gd name="connsiteY6" fmla="*/ 5044080 h 6761178"/>
              <a:gd name="connsiteX7" fmla="*/ 6250955 w 12193588"/>
              <a:gd name="connsiteY7" fmla="*/ 4651659 h 6761178"/>
              <a:gd name="connsiteX8" fmla="*/ 6036191 w 12193588"/>
              <a:gd name="connsiteY8" fmla="*/ 4318191 h 6761178"/>
              <a:gd name="connsiteX9" fmla="*/ 5776775 w 12193588"/>
              <a:gd name="connsiteY9" fmla="*/ 4253509 h 6761178"/>
              <a:gd name="connsiteX10" fmla="*/ 4114223 w 12193588"/>
              <a:gd name="connsiteY10" fmla="*/ 4185423 h 6761178"/>
              <a:gd name="connsiteX11" fmla="*/ 4182250 w 12193588"/>
              <a:gd name="connsiteY11" fmla="*/ 6256545 h 6761178"/>
              <a:gd name="connsiteX12" fmla="*/ 3510423 w 12193588"/>
              <a:gd name="connsiteY12" fmla="*/ 6436561 h 6761178"/>
              <a:gd name="connsiteX13" fmla="*/ 2918196 w 12193588"/>
              <a:gd name="connsiteY13" fmla="*/ 5305633 h 6761178"/>
              <a:gd name="connsiteX14" fmla="*/ 2970762 w 12193588"/>
              <a:gd name="connsiteY14" fmla="*/ 6581163 h 6761178"/>
              <a:gd name="connsiteX15" fmla="*/ 2298936 w 12193588"/>
              <a:gd name="connsiteY15" fmla="*/ 6761178 h 6761178"/>
              <a:gd name="connsiteX16" fmla="*/ 1322288 w 12193588"/>
              <a:gd name="connsiteY16" fmla="*/ 4933520 h 6761178"/>
              <a:gd name="connsiteX17" fmla="*/ 1906009 w 12193588"/>
              <a:gd name="connsiteY17" fmla="*/ 4777112 h 6761178"/>
              <a:gd name="connsiteX18" fmla="*/ 2476376 w 12193588"/>
              <a:gd name="connsiteY18" fmla="*/ 6046698 h 6761178"/>
              <a:gd name="connsiteX19" fmla="*/ 2420888 w 12193588"/>
              <a:gd name="connsiteY19" fmla="*/ 4639151 h 6761178"/>
              <a:gd name="connsiteX20" fmla="*/ 3012870 w 12193588"/>
              <a:gd name="connsiteY20" fmla="*/ 4480530 h 6761178"/>
              <a:gd name="connsiteX21" fmla="*/ 3671341 w 12193588"/>
              <a:gd name="connsiteY21" fmla="*/ 5726508 h 6761178"/>
              <a:gd name="connsiteX22" fmla="*/ 3530501 w 12193588"/>
              <a:gd name="connsiteY22" fmla="*/ 4341831 h 6761178"/>
              <a:gd name="connsiteX23" fmla="*/ 5814478 w 12193588"/>
              <a:gd name="connsiteY23" fmla="*/ 3731678 h 6761178"/>
              <a:gd name="connsiteX24" fmla="*/ 6079403 w 12193588"/>
              <a:gd name="connsiteY24" fmla="*/ 3763607 h 6761178"/>
              <a:gd name="connsiteX25" fmla="*/ 6532888 w 12193588"/>
              <a:gd name="connsiteY25" fmla="*/ 4024270 h 6761178"/>
              <a:gd name="connsiteX26" fmla="*/ 6801632 w 12193588"/>
              <a:gd name="connsiteY26" fmla="*/ 4504106 h 6761178"/>
              <a:gd name="connsiteX27" fmla="*/ 6807426 w 12193588"/>
              <a:gd name="connsiteY27" fmla="*/ 5054397 h 6761178"/>
              <a:gd name="connsiteX28" fmla="*/ 6543658 w 12193588"/>
              <a:gd name="connsiteY28" fmla="*/ 5507249 h 6761178"/>
              <a:gd name="connsiteX29" fmla="*/ 6078226 w 12193588"/>
              <a:gd name="connsiteY29" fmla="*/ 5769180 h 6761178"/>
              <a:gd name="connsiteX30" fmla="*/ 5542811 w 12193588"/>
              <a:gd name="connsiteY30" fmla="*/ 5775425 h 6761178"/>
              <a:gd name="connsiteX31" fmla="*/ 5086570 w 12193588"/>
              <a:gd name="connsiteY31" fmla="*/ 5515499 h 6761178"/>
              <a:gd name="connsiteX32" fmla="*/ 4816444 w 12193588"/>
              <a:gd name="connsiteY32" fmla="*/ 5036035 h 6761178"/>
              <a:gd name="connsiteX33" fmla="*/ 4810648 w 12193588"/>
              <a:gd name="connsiteY33" fmla="*/ 4485743 h 6761178"/>
              <a:gd name="connsiteX34" fmla="*/ 5075801 w 12193588"/>
              <a:gd name="connsiteY34" fmla="*/ 4032521 h 6761178"/>
              <a:gd name="connsiteX35" fmla="*/ 5542606 w 12193588"/>
              <a:gd name="connsiteY35" fmla="*/ 3770221 h 6761178"/>
              <a:gd name="connsiteX36" fmla="*/ 5814478 w 12193588"/>
              <a:gd name="connsiteY36" fmla="*/ 3731678 h 6761178"/>
              <a:gd name="connsiteX37" fmla="*/ 8018891 w 12193588"/>
              <a:gd name="connsiteY37" fmla="*/ 3643801 h 6761178"/>
              <a:gd name="connsiteX38" fmla="*/ 7916422 w 12193588"/>
              <a:gd name="connsiteY38" fmla="*/ 3656507 h 6761178"/>
              <a:gd name="connsiteX39" fmla="*/ 7649353 w 12193588"/>
              <a:gd name="connsiteY39" fmla="*/ 3728068 h 6761178"/>
              <a:gd name="connsiteX40" fmla="*/ 7759279 w 12193588"/>
              <a:gd name="connsiteY40" fmla="*/ 4138318 h 6761178"/>
              <a:gd name="connsiteX41" fmla="*/ 8026348 w 12193588"/>
              <a:gd name="connsiteY41" fmla="*/ 4066757 h 6761178"/>
              <a:gd name="connsiteX42" fmla="*/ 8197531 w 12193588"/>
              <a:gd name="connsiteY42" fmla="*/ 3802512 h 6761178"/>
              <a:gd name="connsiteX43" fmla="*/ 8100508 w 12193588"/>
              <a:gd name="connsiteY43" fmla="*/ 3666194 h 6761178"/>
              <a:gd name="connsiteX44" fmla="*/ 8018891 w 12193588"/>
              <a:gd name="connsiteY44" fmla="*/ 3643801 h 6761178"/>
              <a:gd name="connsiteX45" fmla="*/ 8164566 w 12193588"/>
              <a:gd name="connsiteY45" fmla="*/ 3149097 h 6761178"/>
              <a:gd name="connsiteX46" fmla="*/ 8260390 w 12193588"/>
              <a:gd name="connsiteY46" fmla="*/ 3161504 h 6761178"/>
              <a:gd name="connsiteX47" fmla="*/ 8566945 w 12193588"/>
              <a:gd name="connsiteY47" fmla="*/ 3319885 h 6761178"/>
              <a:gd name="connsiteX48" fmla="*/ 8735861 w 12193588"/>
              <a:gd name="connsiteY48" fmla="*/ 3619897 h 6761178"/>
              <a:gd name="connsiteX49" fmla="*/ 8717773 w 12193588"/>
              <a:gd name="connsiteY49" fmla="*/ 4003950 h 6761178"/>
              <a:gd name="connsiteX50" fmla="*/ 8449315 w 12193588"/>
              <a:gd name="connsiteY50" fmla="*/ 4301647 h 6761178"/>
              <a:gd name="connsiteX51" fmla="*/ 9095496 w 12193588"/>
              <a:gd name="connsiteY51" fmla="*/ 4940045 h 6761178"/>
              <a:gd name="connsiteX52" fmla="*/ 8498021 w 12193588"/>
              <a:gd name="connsiteY52" fmla="*/ 5100138 h 6761178"/>
              <a:gd name="connsiteX53" fmla="*/ 7911723 w 12193588"/>
              <a:gd name="connsiteY53" fmla="*/ 4487016 h 6761178"/>
              <a:gd name="connsiteX54" fmla="*/ 7856665 w 12193588"/>
              <a:gd name="connsiteY54" fmla="*/ 4501768 h 6761178"/>
              <a:gd name="connsiteX55" fmla="*/ 8049220 w 12193588"/>
              <a:gd name="connsiteY55" fmla="*/ 5220394 h 6761178"/>
              <a:gd name="connsiteX56" fmla="*/ 7506805 w 12193588"/>
              <a:gd name="connsiteY56" fmla="*/ 5365734 h 6761178"/>
              <a:gd name="connsiteX57" fmla="*/ 6984468 w 12193588"/>
              <a:gd name="connsiteY57" fmla="*/ 3416343 h 6761178"/>
              <a:gd name="connsiteX58" fmla="*/ 7840765 w 12193588"/>
              <a:gd name="connsiteY58" fmla="*/ 3186899 h 6761178"/>
              <a:gd name="connsiteX59" fmla="*/ 8164566 w 12193588"/>
              <a:gd name="connsiteY59" fmla="*/ 3149097 h 6761178"/>
              <a:gd name="connsiteX60" fmla="*/ 0 w 12193588"/>
              <a:gd name="connsiteY60" fmla="*/ 2863368 h 6761178"/>
              <a:gd name="connsiteX61" fmla="*/ 2813 w 12193588"/>
              <a:gd name="connsiteY61" fmla="*/ 2863897 h 6761178"/>
              <a:gd name="connsiteX62" fmla="*/ 456299 w 12193588"/>
              <a:gd name="connsiteY62" fmla="*/ 3124560 h 6761178"/>
              <a:gd name="connsiteX63" fmla="*/ 725042 w 12193588"/>
              <a:gd name="connsiteY63" fmla="*/ 3604396 h 6761178"/>
              <a:gd name="connsiteX64" fmla="*/ 730837 w 12193588"/>
              <a:gd name="connsiteY64" fmla="*/ 4154687 h 6761178"/>
              <a:gd name="connsiteX65" fmla="*/ 467069 w 12193588"/>
              <a:gd name="connsiteY65" fmla="*/ 4607539 h 6761178"/>
              <a:gd name="connsiteX66" fmla="*/ 1635 w 12193588"/>
              <a:gd name="connsiteY66" fmla="*/ 4869470 h 6761178"/>
              <a:gd name="connsiteX67" fmla="*/ 0 w 12193588"/>
              <a:gd name="connsiteY67" fmla="*/ 4869805 h 6761178"/>
              <a:gd name="connsiteX68" fmla="*/ 0 w 12193588"/>
              <a:gd name="connsiteY68" fmla="*/ 4307418 h 6761178"/>
              <a:gd name="connsiteX69" fmla="*/ 39995 w 12193588"/>
              <a:gd name="connsiteY69" fmla="*/ 4282994 h 6761178"/>
              <a:gd name="connsiteX70" fmla="*/ 152618 w 12193588"/>
              <a:gd name="connsiteY70" fmla="*/ 4144370 h 6761178"/>
              <a:gd name="connsiteX71" fmla="*/ 174366 w 12193588"/>
              <a:gd name="connsiteY71" fmla="*/ 3751949 h 6761178"/>
              <a:gd name="connsiteX72" fmla="*/ 30317 w 12193588"/>
              <a:gd name="connsiteY72" fmla="*/ 3477639 h 6761178"/>
              <a:gd name="connsiteX73" fmla="*/ 0 w 12193588"/>
              <a:gd name="connsiteY73" fmla="*/ 3452278 h 6761178"/>
              <a:gd name="connsiteX74" fmla="*/ 1942302 w 12193588"/>
              <a:gd name="connsiteY74" fmla="*/ 2744091 h 6761178"/>
              <a:gd name="connsiteX75" fmla="*/ 1839833 w 12193588"/>
              <a:gd name="connsiteY75" fmla="*/ 2756797 h 6761178"/>
              <a:gd name="connsiteX76" fmla="*/ 1572763 w 12193588"/>
              <a:gd name="connsiteY76" fmla="*/ 2828358 h 6761178"/>
              <a:gd name="connsiteX77" fmla="*/ 1682689 w 12193588"/>
              <a:gd name="connsiteY77" fmla="*/ 3238608 h 6761178"/>
              <a:gd name="connsiteX78" fmla="*/ 1949759 w 12193588"/>
              <a:gd name="connsiteY78" fmla="*/ 3167047 h 6761178"/>
              <a:gd name="connsiteX79" fmla="*/ 2120943 w 12193588"/>
              <a:gd name="connsiteY79" fmla="*/ 2902802 h 6761178"/>
              <a:gd name="connsiteX80" fmla="*/ 2023919 w 12193588"/>
              <a:gd name="connsiteY80" fmla="*/ 2766483 h 6761178"/>
              <a:gd name="connsiteX81" fmla="*/ 1942302 w 12193588"/>
              <a:gd name="connsiteY81" fmla="*/ 2744091 h 6761178"/>
              <a:gd name="connsiteX82" fmla="*/ 10824650 w 12193588"/>
              <a:gd name="connsiteY82" fmla="*/ 2387370 h 6761178"/>
              <a:gd name="connsiteX83" fmla="*/ 10325492 w 12193588"/>
              <a:gd name="connsiteY83" fmla="*/ 3542182 h 6761178"/>
              <a:gd name="connsiteX84" fmla="*/ 11346988 w 12193588"/>
              <a:gd name="connsiteY84" fmla="*/ 4336760 h 6761178"/>
              <a:gd name="connsiteX85" fmla="*/ 10694437 w 12193588"/>
              <a:gd name="connsiteY85" fmla="*/ 4511610 h 6761178"/>
              <a:gd name="connsiteX86" fmla="*/ 9849521 w 12193588"/>
              <a:gd name="connsiteY86" fmla="*/ 3814324 h 6761178"/>
              <a:gd name="connsiteX87" fmla="*/ 10080441 w 12193588"/>
              <a:gd name="connsiteY87" fmla="*/ 4676130 h 6761178"/>
              <a:gd name="connsiteX88" fmla="*/ 9538025 w 12193588"/>
              <a:gd name="connsiteY88" fmla="*/ 4821470 h 6761178"/>
              <a:gd name="connsiteX89" fmla="*/ 9015688 w 12193588"/>
              <a:gd name="connsiteY89" fmla="*/ 2872080 h 6761178"/>
              <a:gd name="connsiteX90" fmla="*/ 9558103 w 12193588"/>
              <a:gd name="connsiteY90" fmla="*/ 2726740 h 6761178"/>
              <a:gd name="connsiteX91" fmla="*/ 9783859 w 12193588"/>
              <a:gd name="connsiteY91" fmla="*/ 3569270 h 6761178"/>
              <a:gd name="connsiteX92" fmla="*/ 10177609 w 12193588"/>
              <a:gd name="connsiteY92" fmla="*/ 2560744 h 6761178"/>
              <a:gd name="connsiteX93" fmla="*/ 2087977 w 12193588"/>
              <a:gd name="connsiteY93" fmla="*/ 2249387 h 6761178"/>
              <a:gd name="connsiteX94" fmla="*/ 2183802 w 12193588"/>
              <a:gd name="connsiteY94" fmla="*/ 2261794 h 6761178"/>
              <a:gd name="connsiteX95" fmla="*/ 2490356 w 12193588"/>
              <a:gd name="connsiteY95" fmla="*/ 2420175 h 6761178"/>
              <a:gd name="connsiteX96" fmla="*/ 2659272 w 12193588"/>
              <a:gd name="connsiteY96" fmla="*/ 2720187 h 6761178"/>
              <a:gd name="connsiteX97" fmla="*/ 2641185 w 12193588"/>
              <a:gd name="connsiteY97" fmla="*/ 3104240 h 6761178"/>
              <a:gd name="connsiteX98" fmla="*/ 2372727 w 12193588"/>
              <a:gd name="connsiteY98" fmla="*/ 3401937 h 6761178"/>
              <a:gd name="connsiteX99" fmla="*/ 3018908 w 12193588"/>
              <a:gd name="connsiteY99" fmla="*/ 4040335 h 6761178"/>
              <a:gd name="connsiteX100" fmla="*/ 2421433 w 12193588"/>
              <a:gd name="connsiteY100" fmla="*/ 4200428 h 6761178"/>
              <a:gd name="connsiteX101" fmla="*/ 1835135 w 12193588"/>
              <a:gd name="connsiteY101" fmla="*/ 3587306 h 6761178"/>
              <a:gd name="connsiteX102" fmla="*/ 1780076 w 12193588"/>
              <a:gd name="connsiteY102" fmla="*/ 3602059 h 6761178"/>
              <a:gd name="connsiteX103" fmla="*/ 1972631 w 12193588"/>
              <a:gd name="connsiteY103" fmla="*/ 4320684 h 6761178"/>
              <a:gd name="connsiteX104" fmla="*/ 1430216 w 12193588"/>
              <a:gd name="connsiteY104" fmla="*/ 4466024 h 6761178"/>
              <a:gd name="connsiteX105" fmla="*/ 907879 w 12193588"/>
              <a:gd name="connsiteY105" fmla="*/ 2516634 h 6761178"/>
              <a:gd name="connsiteX106" fmla="*/ 1764176 w 12193588"/>
              <a:gd name="connsiteY106" fmla="*/ 2287189 h 6761178"/>
              <a:gd name="connsiteX107" fmla="*/ 2087977 w 12193588"/>
              <a:gd name="connsiteY107" fmla="*/ 2249387 h 6761178"/>
              <a:gd name="connsiteX108" fmla="*/ 12193588 w 12193588"/>
              <a:gd name="connsiteY108" fmla="*/ 1991976 h 6761178"/>
              <a:gd name="connsiteX109" fmla="*/ 12193588 w 12193588"/>
              <a:gd name="connsiteY109" fmla="*/ 2573572 h 6761178"/>
              <a:gd name="connsiteX110" fmla="*/ 12147239 w 12193588"/>
              <a:gd name="connsiteY110" fmla="*/ 2618117 h 6761178"/>
              <a:gd name="connsiteX111" fmla="*/ 12098191 w 12193588"/>
              <a:gd name="connsiteY111" fmla="*/ 2693883 h 6761178"/>
              <a:gd name="connsiteX112" fmla="*/ 12077548 w 12193588"/>
              <a:gd name="connsiteY112" fmla="*/ 3090428 h 6761178"/>
              <a:gd name="connsiteX113" fmla="*/ 12161557 w 12193588"/>
              <a:gd name="connsiteY113" fmla="*/ 3285558 h 6761178"/>
              <a:gd name="connsiteX114" fmla="*/ 12193588 w 12193588"/>
              <a:gd name="connsiteY114" fmla="*/ 3325614 h 6761178"/>
              <a:gd name="connsiteX115" fmla="*/ 12193588 w 12193588"/>
              <a:gd name="connsiteY115" fmla="*/ 3957986 h 6761178"/>
              <a:gd name="connsiteX116" fmla="*/ 12126157 w 12193588"/>
              <a:gd name="connsiteY116" fmla="*/ 3936071 h 6761178"/>
              <a:gd name="connsiteX117" fmla="*/ 11796997 w 12193588"/>
              <a:gd name="connsiteY117" fmla="*/ 3717445 h 6761178"/>
              <a:gd name="connsiteX118" fmla="*/ 11526872 w 12193588"/>
              <a:gd name="connsiteY118" fmla="*/ 3237981 h 6761178"/>
              <a:gd name="connsiteX119" fmla="*/ 11521075 w 12193588"/>
              <a:gd name="connsiteY119" fmla="*/ 2687690 h 6761178"/>
              <a:gd name="connsiteX120" fmla="*/ 11786228 w 12193588"/>
              <a:gd name="connsiteY120" fmla="*/ 2234468 h 6761178"/>
              <a:gd name="connsiteX121" fmla="*/ 12121641 w 12193588"/>
              <a:gd name="connsiteY121" fmla="*/ 2015950 h 6761178"/>
              <a:gd name="connsiteX122" fmla="*/ 6410612 w 12193588"/>
              <a:gd name="connsiteY122" fmla="*/ 1555747 h 6761178"/>
              <a:gd name="connsiteX123" fmla="*/ 6310715 w 12193588"/>
              <a:gd name="connsiteY123" fmla="*/ 1573568 h 6761178"/>
              <a:gd name="connsiteX124" fmla="*/ 6021602 w 12193588"/>
              <a:gd name="connsiteY124" fmla="*/ 1794173 h 6761178"/>
              <a:gd name="connsiteX125" fmla="*/ 6000959 w 12193588"/>
              <a:gd name="connsiteY125" fmla="*/ 2190718 h 6761178"/>
              <a:gd name="connsiteX126" fmla="*/ 6216004 w 12193588"/>
              <a:gd name="connsiteY126" fmla="*/ 2519691 h 6761178"/>
              <a:gd name="connsiteX127" fmla="*/ 6577048 w 12193588"/>
              <a:gd name="connsiteY127" fmla="*/ 2567539 h 6761178"/>
              <a:gd name="connsiteX128" fmla="*/ 6863046 w 12193588"/>
              <a:gd name="connsiteY128" fmla="*/ 2346316 h 6761178"/>
              <a:gd name="connsiteX129" fmla="*/ 6884794 w 12193588"/>
              <a:gd name="connsiteY129" fmla="*/ 1953895 h 6761178"/>
              <a:gd name="connsiteX130" fmla="*/ 6670028 w 12193588"/>
              <a:gd name="connsiteY130" fmla="*/ 1620428 h 6761178"/>
              <a:gd name="connsiteX131" fmla="*/ 6410612 w 12193588"/>
              <a:gd name="connsiteY131" fmla="*/ 1555747 h 6761178"/>
              <a:gd name="connsiteX132" fmla="*/ 4748062 w 12193588"/>
              <a:gd name="connsiteY132" fmla="*/ 1487660 h 6761178"/>
              <a:gd name="connsiteX133" fmla="*/ 4248903 w 12193588"/>
              <a:gd name="connsiteY133" fmla="*/ 2642472 h 6761178"/>
              <a:gd name="connsiteX134" fmla="*/ 5270399 w 12193588"/>
              <a:gd name="connsiteY134" fmla="*/ 3437049 h 6761178"/>
              <a:gd name="connsiteX135" fmla="*/ 4617848 w 12193588"/>
              <a:gd name="connsiteY135" fmla="*/ 3611900 h 6761178"/>
              <a:gd name="connsiteX136" fmla="*/ 3772931 w 12193588"/>
              <a:gd name="connsiteY136" fmla="*/ 2914615 h 6761178"/>
              <a:gd name="connsiteX137" fmla="*/ 4003851 w 12193588"/>
              <a:gd name="connsiteY137" fmla="*/ 3776420 h 6761178"/>
              <a:gd name="connsiteX138" fmla="*/ 3461436 w 12193588"/>
              <a:gd name="connsiteY138" fmla="*/ 3921760 h 6761178"/>
              <a:gd name="connsiteX139" fmla="*/ 2939099 w 12193588"/>
              <a:gd name="connsiteY139" fmla="*/ 1972370 h 6761178"/>
              <a:gd name="connsiteX140" fmla="*/ 3481514 w 12193588"/>
              <a:gd name="connsiteY140" fmla="*/ 1827030 h 6761178"/>
              <a:gd name="connsiteX141" fmla="*/ 3707269 w 12193588"/>
              <a:gd name="connsiteY141" fmla="*/ 2669561 h 6761178"/>
              <a:gd name="connsiteX142" fmla="*/ 4101020 w 12193588"/>
              <a:gd name="connsiteY142" fmla="*/ 1661034 h 6761178"/>
              <a:gd name="connsiteX143" fmla="*/ 6448316 w 12193588"/>
              <a:gd name="connsiteY143" fmla="*/ 1033915 h 6761178"/>
              <a:gd name="connsiteX144" fmla="*/ 6713241 w 12193588"/>
              <a:gd name="connsiteY144" fmla="*/ 1065844 h 6761178"/>
              <a:gd name="connsiteX145" fmla="*/ 7166727 w 12193588"/>
              <a:gd name="connsiteY145" fmla="*/ 1326507 h 6761178"/>
              <a:gd name="connsiteX146" fmla="*/ 7435470 w 12193588"/>
              <a:gd name="connsiteY146" fmla="*/ 1806342 h 6761178"/>
              <a:gd name="connsiteX147" fmla="*/ 7441265 w 12193588"/>
              <a:gd name="connsiteY147" fmla="*/ 2356633 h 6761178"/>
              <a:gd name="connsiteX148" fmla="*/ 7177496 w 12193588"/>
              <a:gd name="connsiteY148" fmla="*/ 2809485 h 6761178"/>
              <a:gd name="connsiteX149" fmla="*/ 6712062 w 12193588"/>
              <a:gd name="connsiteY149" fmla="*/ 3071417 h 6761178"/>
              <a:gd name="connsiteX150" fmla="*/ 6176649 w 12193588"/>
              <a:gd name="connsiteY150" fmla="*/ 3077662 h 6761178"/>
              <a:gd name="connsiteX151" fmla="*/ 5720408 w 12193588"/>
              <a:gd name="connsiteY151" fmla="*/ 2817735 h 6761178"/>
              <a:gd name="connsiteX152" fmla="*/ 5450283 w 12193588"/>
              <a:gd name="connsiteY152" fmla="*/ 2338271 h 6761178"/>
              <a:gd name="connsiteX153" fmla="*/ 5444486 w 12193588"/>
              <a:gd name="connsiteY153" fmla="*/ 1787980 h 6761178"/>
              <a:gd name="connsiteX154" fmla="*/ 5709639 w 12193588"/>
              <a:gd name="connsiteY154" fmla="*/ 1334758 h 6761178"/>
              <a:gd name="connsiteX155" fmla="*/ 6176443 w 12193588"/>
              <a:gd name="connsiteY155" fmla="*/ 1072458 h 6761178"/>
              <a:gd name="connsiteX156" fmla="*/ 6448316 w 12193588"/>
              <a:gd name="connsiteY156" fmla="*/ 1033915 h 6761178"/>
              <a:gd name="connsiteX157" fmla="*/ 9292365 w 12193588"/>
              <a:gd name="connsiteY157" fmla="*/ 270016 h 6761178"/>
              <a:gd name="connsiteX158" fmla="*/ 9590423 w 12193588"/>
              <a:gd name="connsiteY158" fmla="*/ 1382384 h 6761178"/>
              <a:gd name="connsiteX159" fmla="*/ 9604321 w 12193588"/>
              <a:gd name="connsiteY159" fmla="*/ 1880330 h 6761178"/>
              <a:gd name="connsiteX160" fmla="*/ 9377902 w 12193588"/>
              <a:gd name="connsiteY160" fmla="*/ 2252338 h 6761178"/>
              <a:gd name="connsiteX161" fmla="*/ 8969062 w 12193588"/>
              <a:gd name="connsiteY161" fmla="*/ 2466655 h 6761178"/>
              <a:gd name="connsiteX162" fmla="*/ 8515099 w 12193588"/>
              <a:gd name="connsiteY162" fmla="*/ 2485010 h 6761178"/>
              <a:gd name="connsiteX163" fmla="*/ 8147147 w 12193588"/>
              <a:gd name="connsiteY163" fmla="*/ 2273729 h 6761178"/>
              <a:gd name="connsiteX164" fmla="*/ 7916364 w 12193588"/>
              <a:gd name="connsiteY164" fmla="*/ 1830947 h 6761178"/>
              <a:gd name="connsiteX165" fmla="*/ 7618306 w 12193588"/>
              <a:gd name="connsiteY165" fmla="*/ 718579 h 6761178"/>
              <a:gd name="connsiteX166" fmla="*/ 8157967 w 12193588"/>
              <a:gd name="connsiteY166" fmla="*/ 573977 h 6761178"/>
              <a:gd name="connsiteX167" fmla="*/ 8456025 w 12193588"/>
              <a:gd name="connsiteY167" fmla="*/ 1686345 h 6761178"/>
              <a:gd name="connsiteX168" fmla="*/ 8597236 w 12193588"/>
              <a:gd name="connsiteY168" fmla="*/ 1921478 h 6761178"/>
              <a:gd name="connsiteX169" fmla="*/ 8842854 w 12193588"/>
              <a:gd name="connsiteY169" fmla="*/ 1951580 h 6761178"/>
              <a:gd name="connsiteX170" fmla="*/ 9042913 w 12193588"/>
              <a:gd name="connsiteY170" fmla="*/ 1800576 h 6761178"/>
              <a:gd name="connsiteX171" fmla="*/ 9050761 w 12193588"/>
              <a:gd name="connsiteY171" fmla="*/ 1526986 h 6761178"/>
              <a:gd name="connsiteX172" fmla="*/ 8752703 w 12193588"/>
              <a:gd name="connsiteY172" fmla="*/ 414618 h 6761178"/>
              <a:gd name="connsiteX173" fmla="*/ 10300082 w 12193588"/>
              <a:gd name="connsiteY173" fmla="*/ 0 h 6761178"/>
              <a:gd name="connsiteX174" fmla="*/ 11394134 w 12193588"/>
              <a:gd name="connsiteY174" fmla="*/ 0 h 6761178"/>
              <a:gd name="connsiteX175" fmla="*/ 11436675 w 12193588"/>
              <a:gd name="connsiteY175" fmla="*/ 158767 h 6761178"/>
              <a:gd name="connsiteX176" fmla="*/ 10910769 w 12193588"/>
              <a:gd name="connsiteY176" fmla="*/ 299683 h 6761178"/>
              <a:gd name="connsiteX177" fmla="*/ 11317277 w 12193588"/>
              <a:gd name="connsiteY177" fmla="*/ 1816793 h 6761178"/>
              <a:gd name="connsiteX178" fmla="*/ 10777616 w 12193588"/>
              <a:gd name="connsiteY178" fmla="*/ 1961395 h 6761178"/>
              <a:gd name="connsiteX179" fmla="*/ 10371107 w 12193588"/>
              <a:gd name="connsiteY179" fmla="*/ 444285 h 6761178"/>
              <a:gd name="connsiteX180" fmla="*/ 9850722 w 12193588"/>
              <a:gd name="connsiteY180" fmla="*/ 583722 h 6761178"/>
              <a:gd name="connsiteX181" fmla="*/ 9734893 w 12193588"/>
              <a:gd name="connsiteY181" fmla="*/ 151442 h 676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12193588" h="6761178">
                <a:moveTo>
                  <a:pt x="5776775" y="4253509"/>
                </a:moveTo>
                <a:cubicBezTo>
                  <a:pt x="5744595" y="4256168"/>
                  <a:pt x="5711296" y="4262108"/>
                  <a:pt x="5676878" y="4271331"/>
                </a:cubicBezTo>
                <a:cubicBezTo>
                  <a:pt x="5539220" y="4308216"/>
                  <a:pt x="5442838" y="4381753"/>
                  <a:pt x="5387763" y="4491937"/>
                </a:cubicBezTo>
                <a:cubicBezTo>
                  <a:pt x="5332686" y="4602104"/>
                  <a:pt x="5325804" y="4734286"/>
                  <a:pt x="5367120" y="4888482"/>
                </a:cubicBezTo>
                <a:cubicBezTo>
                  <a:pt x="5407450" y="5038995"/>
                  <a:pt x="5479134" y="5148657"/>
                  <a:pt x="5582165" y="5217454"/>
                </a:cubicBezTo>
                <a:cubicBezTo>
                  <a:pt x="5685197" y="5286251"/>
                  <a:pt x="5805554" y="5302187"/>
                  <a:pt x="5943211" y="5265302"/>
                </a:cubicBezTo>
                <a:cubicBezTo>
                  <a:pt x="6079044" y="5228906"/>
                  <a:pt x="6174376" y="5155176"/>
                  <a:pt x="6229207" y="5044080"/>
                </a:cubicBezTo>
                <a:cubicBezTo>
                  <a:pt x="6284038" y="4932984"/>
                  <a:pt x="6291285" y="4802172"/>
                  <a:pt x="6250955" y="4651659"/>
                </a:cubicBezTo>
                <a:cubicBezTo>
                  <a:pt x="6209639" y="4497463"/>
                  <a:pt x="6138045" y="4386309"/>
                  <a:pt x="6036191" y="4318191"/>
                </a:cubicBezTo>
                <a:cubicBezTo>
                  <a:pt x="5959784" y="4267095"/>
                  <a:pt x="5873315" y="4245534"/>
                  <a:pt x="5776775" y="4253509"/>
                </a:cubicBezTo>
                <a:close/>
                <a:moveTo>
                  <a:pt x="4114223" y="4185423"/>
                </a:moveTo>
                <a:lnTo>
                  <a:pt x="4182250" y="6256545"/>
                </a:lnTo>
                <a:lnTo>
                  <a:pt x="3510423" y="6436561"/>
                </a:lnTo>
                <a:lnTo>
                  <a:pt x="2918196" y="5305633"/>
                </a:lnTo>
                <a:lnTo>
                  <a:pt x="2970762" y="6581163"/>
                </a:lnTo>
                <a:lnTo>
                  <a:pt x="2298936" y="6761178"/>
                </a:lnTo>
                <a:lnTo>
                  <a:pt x="1322288" y="4933520"/>
                </a:lnTo>
                <a:lnTo>
                  <a:pt x="1906009" y="4777112"/>
                </a:lnTo>
                <a:lnTo>
                  <a:pt x="2476376" y="6046698"/>
                </a:lnTo>
                <a:lnTo>
                  <a:pt x="2420888" y="4639151"/>
                </a:lnTo>
                <a:lnTo>
                  <a:pt x="3012870" y="4480530"/>
                </a:lnTo>
                <a:lnTo>
                  <a:pt x="3671341" y="5726508"/>
                </a:lnTo>
                <a:lnTo>
                  <a:pt x="3530501" y="4341831"/>
                </a:lnTo>
                <a:close/>
                <a:moveTo>
                  <a:pt x="5814478" y="3731678"/>
                </a:moveTo>
                <a:cubicBezTo>
                  <a:pt x="5903945" y="3730576"/>
                  <a:pt x="5992254" y="3741218"/>
                  <a:pt x="6079403" y="3763607"/>
                </a:cubicBezTo>
                <a:cubicBezTo>
                  <a:pt x="6253717" y="3808395"/>
                  <a:pt x="6404872" y="3895279"/>
                  <a:pt x="6532888" y="4024270"/>
                </a:cubicBezTo>
                <a:cubicBezTo>
                  <a:pt x="6660904" y="4153262"/>
                  <a:pt x="6750479" y="4313198"/>
                  <a:pt x="6801632" y="4504106"/>
                </a:cubicBezTo>
                <a:cubicBezTo>
                  <a:pt x="6852786" y="4695013"/>
                  <a:pt x="6854724" y="4878431"/>
                  <a:pt x="6807426" y="5054397"/>
                </a:cubicBezTo>
                <a:cubicBezTo>
                  <a:pt x="6760145" y="5230359"/>
                  <a:pt x="6672226" y="5381303"/>
                  <a:pt x="6543658" y="5507249"/>
                </a:cubicBezTo>
                <a:cubicBezTo>
                  <a:pt x="6415102" y="5633175"/>
                  <a:pt x="6259957" y="5720485"/>
                  <a:pt x="6078226" y="5769180"/>
                </a:cubicBezTo>
                <a:cubicBezTo>
                  <a:pt x="5896509" y="5817871"/>
                  <a:pt x="5718037" y="5819953"/>
                  <a:pt x="5542811" y="5775425"/>
                </a:cubicBezTo>
                <a:cubicBezTo>
                  <a:pt x="5367582" y="5730881"/>
                  <a:pt x="5215500" y="5644246"/>
                  <a:pt x="5086570" y="5515499"/>
                </a:cubicBezTo>
                <a:cubicBezTo>
                  <a:pt x="4957642" y="5386753"/>
                  <a:pt x="4867597" y="5226942"/>
                  <a:pt x="4816444" y="5036035"/>
                </a:cubicBezTo>
                <a:cubicBezTo>
                  <a:pt x="4765290" y="4845127"/>
                  <a:pt x="4763366" y="4661706"/>
                  <a:pt x="4810648" y="4485743"/>
                </a:cubicBezTo>
                <a:cubicBezTo>
                  <a:pt x="4857931" y="4309781"/>
                  <a:pt x="4946321" y="4158711"/>
                  <a:pt x="5075801" y="4032521"/>
                </a:cubicBezTo>
                <a:cubicBezTo>
                  <a:pt x="5205287" y="3906345"/>
                  <a:pt x="5360890" y="3818912"/>
                  <a:pt x="5542606" y="3770221"/>
                </a:cubicBezTo>
                <a:cubicBezTo>
                  <a:pt x="5634386" y="3745629"/>
                  <a:pt x="5725010" y="3732781"/>
                  <a:pt x="5814478" y="3731678"/>
                </a:cubicBezTo>
                <a:close/>
                <a:moveTo>
                  <a:pt x="8018891" y="3643801"/>
                </a:moveTo>
                <a:cubicBezTo>
                  <a:pt x="7988210" y="3642188"/>
                  <a:pt x="7954054" y="3646423"/>
                  <a:pt x="7916422" y="3656507"/>
                </a:cubicBezTo>
                <a:lnTo>
                  <a:pt x="7649353" y="3728068"/>
                </a:lnTo>
                <a:lnTo>
                  <a:pt x="7759279" y="4138318"/>
                </a:lnTo>
                <a:lnTo>
                  <a:pt x="8026348" y="4066757"/>
                </a:lnTo>
                <a:cubicBezTo>
                  <a:pt x="8176876" y="4026423"/>
                  <a:pt x="8233927" y="3938343"/>
                  <a:pt x="8197531" y="3802512"/>
                </a:cubicBezTo>
                <a:cubicBezTo>
                  <a:pt x="8180315" y="3738261"/>
                  <a:pt x="8147984" y="3692819"/>
                  <a:pt x="8100508" y="3666194"/>
                </a:cubicBezTo>
                <a:cubicBezTo>
                  <a:pt x="8076777" y="3652879"/>
                  <a:pt x="8049571" y="3645415"/>
                  <a:pt x="8018891" y="3643801"/>
                </a:cubicBezTo>
                <a:close/>
                <a:moveTo>
                  <a:pt x="8164566" y="3149097"/>
                </a:moveTo>
                <a:cubicBezTo>
                  <a:pt x="8197516" y="3151148"/>
                  <a:pt x="8229458" y="3155284"/>
                  <a:pt x="8260390" y="3161504"/>
                </a:cubicBezTo>
                <a:cubicBezTo>
                  <a:pt x="8384126" y="3186400"/>
                  <a:pt x="8486307" y="3239185"/>
                  <a:pt x="8566945" y="3319885"/>
                </a:cubicBezTo>
                <a:cubicBezTo>
                  <a:pt x="8647597" y="3400581"/>
                  <a:pt x="8703892" y="3500587"/>
                  <a:pt x="8735861" y="3619897"/>
                </a:cubicBezTo>
                <a:cubicBezTo>
                  <a:pt x="8772258" y="3755730"/>
                  <a:pt x="8766235" y="3883751"/>
                  <a:pt x="8717773" y="4003950"/>
                </a:cubicBezTo>
                <a:cubicBezTo>
                  <a:pt x="8669332" y="4124163"/>
                  <a:pt x="8579836" y="4223397"/>
                  <a:pt x="8449315" y="4301647"/>
                </a:cubicBezTo>
                <a:lnTo>
                  <a:pt x="9095496" y="4940045"/>
                </a:lnTo>
                <a:lnTo>
                  <a:pt x="8498021" y="5100138"/>
                </a:lnTo>
                <a:lnTo>
                  <a:pt x="7911723" y="4487016"/>
                </a:lnTo>
                <a:lnTo>
                  <a:pt x="7856665" y="4501768"/>
                </a:lnTo>
                <a:lnTo>
                  <a:pt x="8049220" y="5220394"/>
                </a:lnTo>
                <a:lnTo>
                  <a:pt x="7506805" y="5365734"/>
                </a:lnTo>
                <a:lnTo>
                  <a:pt x="6984468" y="3416343"/>
                </a:lnTo>
                <a:lnTo>
                  <a:pt x="7840765" y="3186899"/>
                </a:lnTo>
                <a:cubicBezTo>
                  <a:pt x="7957781" y="3155545"/>
                  <a:pt x="8065714" y="3142942"/>
                  <a:pt x="8164566" y="3149097"/>
                </a:cubicBezTo>
                <a:close/>
                <a:moveTo>
                  <a:pt x="0" y="2863368"/>
                </a:moveTo>
                <a:lnTo>
                  <a:pt x="2813" y="2863897"/>
                </a:lnTo>
                <a:cubicBezTo>
                  <a:pt x="177128" y="2908685"/>
                  <a:pt x="328285" y="2995569"/>
                  <a:pt x="456299" y="3124560"/>
                </a:cubicBezTo>
                <a:cubicBezTo>
                  <a:pt x="584316" y="3253552"/>
                  <a:pt x="673889" y="3413488"/>
                  <a:pt x="725042" y="3604396"/>
                </a:cubicBezTo>
                <a:cubicBezTo>
                  <a:pt x="776196" y="3795303"/>
                  <a:pt x="778135" y="3978721"/>
                  <a:pt x="730837" y="4154687"/>
                </a:cubicBezTo>
                <a:cubicBezTo>
                  <a:pt x="683556" y="4330649"/>
                  <a:pt x="595637" y="4481593"/>
                  <a:pt x="467069" y="4607539"/>
                </a:cubicBezTo>
                <a:cubicBezTo>
                  <a:pt x="338512" y="4733465"/>
                  <a:pt x="183368" y="4820775"/>
                  <a:pt x="1635" y="4869470"/>
                </a:cubicBezTo>
                <a:lnTo>
                  <a:pt x="0" y="4869805"/>
                </a:lnTo>
                <a:lnTo>
                  <a:pt x="0" y="4307418"/>
                </a:lnTo>
                <a:lnTo>
                  <a:pt x="39995" y="4282994"/>
                </a:lnTo>
                <a:cubicBezTo>
                  <a:pt x="87662" y="4246124"/>
                  <a:pt x="125203" y="4199918"/>
                  <a:pt x="152618" y="4144370"/>
                </a:cubicBezTo>
                <a:cubicBezTo>
                  <a:pt x="207448" y="4033274"/>
                  <a:pt x="214696" y="3902462"/>
                  <a:pt x="174366" y="3751949"/>
                </a:cubicBezTo>
                <a:cubicBezTo>
                  <a:pt x="143379" y="3636302"/>
                  <a:pt x="95360" y="3544866"/>
                  <a:pt x="30317" y="3477639"/>
                </a:cubicBezTo>
                <a:lnTo>
                  <a:pt x="0" y="3452278"/>
                </a:lnTo>
                <a:close/>
                <a:moveTo>
                  <a:pt x="1942302" y="2744091"/>
                </a:moveTo>
                <a:cubicBezTo>
                  <a:pt x="1911621" y="2742477"/>
                  <a:pt x="1877465" y="2746713"/>
                  <a:pt x="1839833" y="2756797"/>
                </a:cubicBezTo>
                <a:lnTo>
                  <a:pt x="1572763" y="2828358"/>
                </a:lnTo>
                <a:lnTo>
                  <a:pt x="1682689" y="3238608"/>
                </a:lnTo>
                <a:lnTo>
                  <a:pt x="1949759" y="3167047"/>
                </a:lnTo>
                <a:cubicBezTo>
                  <a:pt x="2100287" y="3126713"/>
                  <a:pt x="2157339" y="3038634"/>
                  <a:pt x="2120943" y="2902802"/>
                </a:cubicBezTo>
                <a:cubicBezTo>
                  <a:pt x="2103727" y="2838551"/>
                  <a:pt x="2071396" y="2793110"/>
                  <a:pt x="2023919" y="2766483"/>
                </a:cubicBezTo>
                <a:cubicBezTo>
                  <a:pt x="2000188" y="2753169"/>
                  <a:pt x="1972983" y="2745705"/>
                  <a:pt x="1942302" y="2744091"/>
                </a:cubicBezTo>
                <a:close/>
                <a:moveTo>
                  <a:pt x="10824650" y="2387370"/>
                </a:moveTo>
                <a:lnTo>
                  <a:pt x="10325492" y="3542182"/>
                </a:lnTo>
                <a:lnTo>
                  <a:pt x="11346988" y="4336760"/>
                </a:lnTo>
                <a:lnTo>
                  <a:pt x="10694437" y="4511610"/>
                </a:lnTo>
                <a:lnTo>
                  <a:pt x="9849521" y="3814324"/>
                </a:lnTo>
                <a:lnTo>
                  <a:pt x="10080441" y="4676130"/>
                </a:lnTo>
                <a:lnTo>
                  <a:pt x="9538025" y="4821470"/>
                </a:lnTo>
                <a:lnTo>
                  <a:pt x="9015688" y="2872080"/>
                </a:lnTo>
                <a:lnTo>
                  <a:pt x="9558103" y="2726740"/>
                </a:lnTo>
                <a:lnTo>
                  <a:pt x="9783859" y="3569270"/>
                </a:lnTo>
                <a:lnTo>
                  <a:pt x="10177609" y="2560744"/>
                </a:lnTo>
                <a:close/>
                <a:moveTo>
                  <a:pt x="2087977" y="2249387"/>
                </a:moveTo>
                <a:cubicBezTo>
                  <a:pt x="2120928" y="2251438"/>
                  <a:pt x="2152869" y="2255574"/>
                  <a:pt x="2183802" y="2261794"/>
                </a:cubicBezTo>
                <a:cubicBezTo>
                  <a:pt x="2307537" y="2286692"/>
                  <a:pt x="2409719" y="2339475"/>
                  <a:pt x="2490356" y="2420175"/>
                </a:cubicBezTo>
                <a:cubicBezTo>
                  <a:pt x="2571008" y="2500871"/>
                  <a:pt x="2627304" y="2600878"/>
                  <a:pt x="2659272" y="2720187"/>
                </a:cubicBezTo>
                <a:cubicBezTo>
                  <a:pt x="2695669" y="2856020"/>
                  <a:pt x="2689645" y="2984041"/>
                  <a:pt x="2641185" y="3104240"/>
                </a:cubicBezTo>
                <a:cubicBezTo>
                  <a:pt x="2592743" y="3224453"/>
                  <a:pt x="2503248" y="3323687"/>
                  <a:pt x="2372727" y="3401937"/>
                </a:cubicBezTo>
                <a:lnTo>
                  <a:pt x="3018908" y="4040335"/>
                </a:lnTo>
                <a:lnTo>
                  <a:pt x="2421433" y="4200428"/>
                </a:lnTo>
                <a:lnTo>
                  <a:pt x="1835135" y="3587306"/>
                </a:lnTo>
                <a:lnTo>
                  <a:pt x="1780076" y="3602059"/>
                </a:lnTo>
                <a:lnTo>
                  <a:pt x="1972631" y="4320684"/>
                </a:lnTo>
                <a:lnTo>
                  <a:pt x="1430216" y="4466024"/>
                </a:lnTo>
                <a:lnTo>
                  <a:pt x="907879" y="2516634"/>
                </a:lnTo>
                <a:lnTo>
                  <a:pt x="1764176" y="2287189"/>
                </a:lnTo>
                <a:cubicBezTo>
                  <a:pt x="1881192" y="2255835"/>
                  <a:pt x="1989125" y="2243232"/>
                  <a:pt x="2087977" y="2249387"/>
                </a:cubicBezTo>
                <a:close/>
                <a:moveTo>
                  <a:pt x="12193588" y="1991976"/>
                </a:moveTo>
                <a:lnTo>
                  <a:pt x="12193588" y="2573572"/>
                </a:lnTo>
                <a:lnTo>
                  <a:pt x="12147239" y="2618117"/>
                </a:lnTo>
                <a:cubicBezTo>
                  <a:pt x="12128309" y="2641082"/>
                  <a:pt x="12111960" y="2666337"/>
                  <a:pt x="12098191" y="2693883"/>
                </a:cubicBezTo>
                <a:cubicBezTo>
                  <a:pt x="12043112" y="2804051"/>
                  <a:pt x="12036231" y="2936233"/>
                  <a:pt x="12077548" y="3090428"/>
                </a:cubicBezTo>
                <a:cubicBezTo>
                  <a:pt x="12097713" y="3165685"/>
                  <a:pt x="12125716" y="3230729"/>
                  <a:pt x="12161557" y="3285558"/>
                </a:cubicBezTo>
                <a:lnTo>
                  <a:pt x="12193588" y="3325614"/>
                </a:lnTo>
                <a:lnTo>
                  <a:pt x="12193588" y="3957986"/>
                </a:lnTo>
                <a:lnTo>
                  <a:pt x="12126157" y="3936071"/>
                </a:lnTo>
                <a:cubicBezTo>
                  <a:pt x="12003415" y="3886878"/>
                  <a:pt x="11893694" y="3814006"/>
                  <a:pt x="11796997" y="3717445"/>
                </a:cubicBezTo>
                <a:cubicBezTo>
                  <a:pt x="11668070" y="3588699"/>
                  <a:pt x="11578025" y="3428888"/>
                  <a:pt x="11526872" y="3237981"/>
                </a:cubicBezTo>
                <a:cubicBezTo>
                  <a:pt x="11475718" y="3047073"/>
                  <a:pt x="11473794" y="2863652"/>
                  <a:pt x="11521075" y="2687690"/>
                </a:cubicBezTo>
                <a:cubicBezTo>
                  <a:pt x="11568357" y="2511727"/>
                  <a:pt x="11656749" y="2360657"/>
                  <a:pt x="11786228" y="2234468"/>
                </a:cubicBezTo>
                <a:cubicBezTo>
                  <a:pt x="11883342" y="2139836"/>
                  <a:pt x="11995146" y="2066997"/>
                  <a:pt x="12121641" y="2015950"/>
                </a:cubicBezTo>
                <a:close/>
                <a:moveTo>
                  <a:pt x="6410612" y="1555747"/>
                </a:moveTo>
                <a:cubicBezTo>
                  <a:pt x="6378432" y="1558405"/>
                  <a:pt x="6345133" y="1564346"/>
                  <a:pt x="6310715" y="1573568"/>
                </a:cubicBezTo>
                <a:cubicBezTo>
                  <a:pt x="6173042" y="1610458"/>
                  <a:pt x="6076675" y="1683990"/>
                  <a:pt x="6021602" y="1794173"/>
                </a:cubicBezTo>
                <a:cubicBezTo>
                  <a:pt x="5966523" y="1904341"/>
                  <a:pt x="5959642" y="2036523"/>
                  <a:pt x="6000959" y="2190718"/>
                </a:cubicBezTo>
                <a:cubicBezTo>
                  <a:pt x="6041289" y="2341231"/>
                  <a:pt x="6112971" y="2450894"/>
                  <a:pt x="6216004" y="2519691"/>
                </a:cubicBezTo>
                <a:cubicBezTo>
                  <a:pt x="6319035" y="2588488"/>
                  <a:pt x="6439375" y="2604428"/>
                  <a:pt x="6577048" y="2567539"/>
                </a:cubicBezTo>
                <a:cubicBezTo>
                  <a:pt x="6712881" y="2531142"/>
                  <a:pt x="6808216" y="2457412"/>
                  <a:pt x="6863046" y="2346316"/>
                </a:cubicBezTo>
                <a:cubicBezTo>
                  <a:pt x="6917875" y="2235220"/>
                  <a:pt x="6925124" y="2104408"/>
                  <a:pt x="6884794" y="1953895"/>
                </a:cubicBezTo>
                <a:cubicBezTo>
                  <a:pt x="6843477" y="1799700"/>
                  <a:pt x="6771883" y="1688545"/>
                  <a:pt x="6670028" y="1620428"/>
                </a:cubicBezTo>
                <a:cubicBezTo>
                  <a:pt x="6593622" y="1569331"/>
                  <a:pt x="6507152" y="1547771"/>
                  <a:pt x="6410612" y="1555747"/>
                </a:cubicBezTo>
                <a:close/>
                <a:moveTo>
                  <a:pt x="4748062" y="1487660"/>
                </a:moveTo>
                <a:lnTo>
                  <a:pt x="4248903" y="2642472"/>
                </a:lnTo>
                <a:lnTo>
                  <a:pt x="5270399" y="3437049"/>
                </a:lnTo>
                <a:lnTo>
                  <a:pt x="4617848" y="3611900"/>
                </a:lnTo>
                <a:lnTo>
                  <a:pt x="3772931" y="2914615"/>
                </a:lnTo>
                <a:lnTo>
                  <a:pt x="4003851" y="3776420"/>
                </a:lnTo>
                <a:lnTo>
                  <a:pt x="3461436" y="3921760"/>
                </a:lnTo>
                <a:lnTo>
                  <a:pt x="2939099" y="1972370"/>
                </a:lnTo>
                <a:lnTo>
                  <a:pt x="3481514" y="1827030"/>
                </a:lnTo>
                <a:lnTo>
                  <a:pt x="3707269" y="2669561"/>
                </a:lnTo>
                <a:lnTo>
                  <a:pt x="4101020" y="1661034"/>
                </a:lnTo>
                <a:close/>
                <a:moveTo>
                  <a:pt x="6448316" y="1033915"/>
                </a:moveTo>
                <a:cubicBezTo>
                  <a:pt x="6537783" y="1032813"/>
                  <a:pt x="6626093" y="1043455"/>
                  <a:pt x="6713241" y="1065844"/>
                </a:cubicBezTo>
                <a:cubicBezTo>
                  <a:pt x="6887556" y="1110631"/>
                  <a:pt x="7038712" y="1197516"/>
                  <a:pt x="7166727" y="1326507"/>
                </a:cubicBezTo>
                <a:cubicBezTo>
                  <a:pt x="7294743" y="1455498"/>
                  <a:pt x="7384317" y="1615434"/>
                  <a:pt x="7435470" y="1806342"/>
                </a:cubicBezTo>
                <a:cubicBezTo>
                  <a:pt x="7486624" y="1997249"/>
                  <a:pt x="7488563" y="2180667"/>
                  <a:pt x="7441265" y="2356633"/>
                </a:cubicBezTo>
                <a:cubicBezTo>
                  <a:pt x="7393984" y="2532595"/>
                  <a:pt x="7306064" y="2683539"/>
                  <a:pt x="7177496" y="2809485"/>
                </a:cubicBezTo>
                <a:cubicBezTo>
                  <a:pt x="7048940" y="2935411"/>
                  <a:pt x="6893796" y="3022721"/>
                  <a:pt x="6712062" y="3071417"/>
                </a:cubicBezTo>
                <a:cubicBezTo>
                  <a:pt x="6530345" y="3120108"/>
                  <a:pt x="6351873" y="3122190"/>
                  <a:pt x="6176649" y="3077662"/>
                </a:cubicBezTo>
                <a:cubicBezTo>
                  <a:pt x="6001423" y="3033116"/>
                  <a:pt x="5849337" y="2946482"/>
                  <a:pt x="5720408" y="2817735"/>
                </a:cubicBezTo>
                <a:cubicBezTo>
                  <a:pt x="5591482" y="2688989"/>
                  <a:pt x="5501437" y="2529178"/>
                  <a:pt x="5450283" y="2338271"/>
                </a:cubicBezTo>
                <a:cubicBezTo>
                  <a:pt x="5399130" y="2147363"/>
                  <a:pt x="5397206" y="1963942"/>
                  <a:pt x="5444486" y="1787980"/>
                </a:cubicBezTo>
                <a:cubicBezTo>
                  <a:pt x="5491768" y="1612018"/>
                  <a:pt x="5580161" y="1460947"/>
                  <a:pt x="5709639" y="1334758"/>
                </a:cubicBezTo>
                <a:cubicBezTo>
                  <a:pt x="5839124" y="1208583"/>
                  <a:pt x="5994726" y="1121149"/>
                  <a:pt x="6176443" y="1072458"/>
                </a:cubicBezTo>
                <a:cubicBezTo>
                  <a:pt x="6268222" y="1047866"/>
                  <a:pt x="6358848" y="1035018"/>
                  <a:pt x="6448316" y="1033915"/>
                </a:cubicBezTo>
                <a:close/>
                <a:moveTo>
                  <a:pt x="9292365" y="270016"/>
                </a:moveTo>
                <a:lnTo>
                  <a:pt x="9590423" y="1382384"/>
                </a:lnTo>
                <a:cubicBezTo>
                  <a:pt x="9639607" y="1565943"/>
                  <a:pt x="9644244" y="1731923"/>
                  <a:pt x="9604321" y="1880330"/>
                </a:cubicBezTo>
                <a:cubicBezTo>
                  <a:pt x="9564415" y="2028747"/>
                  <a:pt x="9488941" y="2152744"/>
                  <a:pt x="9377902" y="2252338"/>
                </a:cubicBezTo>
                <a:cubicBezTo>
                  <a:pt x="9266880" y="2351927"/>
                  <a:pt x="9130605" y="2423370"/>
                  <a:pt x="8969062" y="2466655"/>
                </a:cubicBezTo>
                <a:cubicBezTo>
                  <a:pt x="8807533" y="2509937"/>
                  <a:pt x="8656214" y="2516044"/>
                  <a:pt x="8515099" y="2485010"/>
                </a:cubicBezTo>
                <a:cubicBezTo>
                  <a:pt x="8373979" y="2453959"/>
                  <a:pt x="8251335" y="2383537"/>
                  <a:pt x="8147147" y="2273729"/>
                </a:cubicBezTo>
                <a:cubicBezTo>
                  <a:pt x="8042962" y="2163937"/>
                  <a:pt x="7966038" y="2016332"/>
                  <a:pt x="7916364" y="1830947"/>
                </a:cubicBezTo>
                <a:lnTo>
                  <a:pt x="7618306" y="718579"/>
                </a:lnTo>
                <a:lnTo>
                  <a:pt x="8157967" y="573977"/>
                </a:lnTo>
                <a:lnTo>
                  <a:pt x="8456025" y="1686345"/>
                </a:lnTo>
                <a:cubicBezTo>
                  <a:pt x="8485536" y="1796481"/>
                  <a:pt x="8532611" y="1874857"/>
                  <a:pt x="8597236" y="1921478"/>
                </a:cubicBezTo>
                <a:cubicBezTo>
                  <a:pt x="8661858" y="1968101"/>
                  <a:pt x="8743732" y="1978139"/>
                  <a:pt x="8842854" y="1951580"/>
                </a:cubicBezTo>
                <a:cubicBezTo>
                  <a:pt x="8941973" y="1925021"/>
                  <a:pt x="9008665" y="1874685"/>
                  <a:pt x="9042913" y="1800576"/>
                </a:cubicBezTo>
                <a:cubicBezTo>
                  <a:pt x="9077164" y="1726482"/>
                  <a:pt x="9079778" y="1635280"/>
                  <a:pt x="9050761" y="1526986"/>
                </a:cubicBezTo>
                <a:lnTo>
                  <a:pt x="8752703" y="414618"/>
                </a:lnTo>
                <a:close/>
                <a:moveTo>
                  <a:pt x="10300082" y="0"/>
                </a:moveTo>
                <a:lnTo>
                  <a:pt x="11394134" y="0"/>
                </a:lnTo>
                <a:lnTo>
                  <a:pt x="11436675" y="158767"/>
                </a:lnTo>
                <a:lnTo>
                  <a:pt x="10910769" y="299683"/>
                </a:lnTo>
                <a:lnTo>
                  <a:pt x="11317277" y="1816793"/>
                </a:lnTo>
                <a:lnTo>
                  <a:pt x="10777616" y="1961395"/>
                </a:lnTo>
                <a:lnTo>
                  <a:pt x="10371107" y="444285"/>
                </a:lnTo>
                <a:lnTo>
                  <a:pt x="9850722" y="583722"/>
                </a:lnTo>
                <a:lnTo>
                  <a:pt x="9734893" y="151442"/>
                </a:lnTo>
                <a:close/>
              </a:path>
            </a:pathLst>
          </a:custGeom>
          <a:solidFill>
            <a:schemeClr val="tx2">
              <a:lumMod val="90000"/>
              <a:lumOff val="10000"/>
              <a:alpha val="14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dirty="0">
              <a:solidFill>
                <a:schemeClr val="tx1">
                  <a:lumMod val="50000"/>
                  <a:lumOff val="50000"/>
                </a:schemeClr>
              </a:solidFill>
              <a:latin typeface="+mj-lt"/>
            </a:endParaRPr>
          </a:p>
        </p:txBody>
      </p:sp>
      <p:sp>
        <p:nvSpPr>
          <p:cNvPr id="31" name="Rounded Rectangle 1">
            <a:extLst>
              <a:ext uri="{FF2B5EF4-FFF2-40B4-BE49-F238E27FC236}">
                <a16:creationId xmlns:a16="http://schemas.microsoft.com/office/drawing/2014/main" id="{55FF116D-72F1-48CD-B26A-BFC49A96A8D8}"/>
              </a:ext>
            </a:extLst>
          </p:cNvPr>
          <p:cNvSpPr/>
          <p:nvPr/>
        </p:nvSpPr>
        <p:spPr>
          <a:xfrm rot="10800000">
            <a:off x="8924788" y="1847850"/>
            <a:ext cx="2376594" cy="5010150"/>
          </a:xfrm>
          <a:custGeom>
            <a:avLst/>
            <a:gdLst>
              <a:gd name="connsiteX0" fmla="*/ 0 w 2812386"/>
              <a:gd name="connsiteY0" fmla="*/ 0 h 5928852"/>
              <a:gd name="connsiteX1" fmla="*/ 2812386 w 2812386"/>
              <a:gd name="connsiteY1" fmla="*/ 0 h 5928852"/>
              <a:gd name="connsiteX2" fmla="*/ 2812386 w 2812386"/>
              <a:gd name="connsiteY2" fmla="*/ 5928852 h 5928852"/>
              <a:gd name="connsiteX3" fmla="*/ 253844 w 2812386"/>
              <a:gd name="connsiteY3" fmla="*/ 5928852 h 5928852"/>
              <a:gd name="connsiteX4" fmla="*/ 0 w 2812386"/>
              <a:gd name="connsiteY4" fmla="*/ 5675008 h 5928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2386" h="5928852">
                <a:moveTo>
                  <a:pt x="0" y="0"/>
                </a:moveTo>
                <a:lnTo>
                  <a:pt x="2812386" y="0"/>
                </a:lnTo>
                <a:lnTo>
                  <a:pt x="2812386" y="5928852"/>
                </a:lnTo>
                <a:lnTo>
                  <a:pt x="253844" y="5928852"/>
                </a:lnTo>
                <a:cubicBezTo>
                  <a:pt x="113650" y="5928852"/>
                  <a:pt x="0" y="5815202"/>
                  <a:pt x="0" y="5675008"/>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bg1"/>
              </a:solidFill>
            </a:endParaRPr>
          </a:p>
        </p:txBody>
      </p:sp>
      <p:grpSp>
        <p:nvGrpSpPr>
          <p:cNvPr id="8" name="Group 7">
            <a:extLst>
              <a:ext uri="{FF2B5EF4-FFF2-40B4-BE49-F238E27FC236}">
                <a16:creationId xmlns:a16="http://schemas.microsoft.com/office/drawing/2014/main" id="{10EA8EDC-A208-4032-98E4-0D834B81ED1C}"/>
              </a:ext>
            </a:extLst>
          </p:cNvPr>
          <p:cNvGrpSpPr/>
          <p:nvPr/>
        </p:nvGrpSpPr>
        <p:grpSpPr>
          <a:xfrm>
            <a:off x="553766" y="320367"/>
            <a:ext cx="11321528" cy="6096308"/>
            <a:chOff x="553766" y="320367"/>
            <a:chExt cx="11321528" cy="6096308"/>
          </a:xfrm>
        </p:grpSpPr>
        <p:grpSp>
          <p:nvGrpSpPr>
            <p:cNvPr id="9" name="Group 8">
              <a:extLst>
                <a:ext uri="{FF2B5EF4-FFF2-40B4-BE49-F238E27FC236}">
                  <a16:creationId xmlns:a16="http://schemas.microsoft.com/office/drawing/2014/main" id="{79B04044-E573-43C7-83B4-5FFC8BC935E8}"/>
                </a:ext>
              </a:extLst>
            </p:cNvPr>
            <p:cNvGrpSpPr/>
            <p:nvPr/>
          </p:nvGrpSpPr>
          <p:grpSpPr>
            <a:xfrm>
              <a:off x="11644091" y="2919610"/>
              <a:ext cx="209994" cy="1018780"/>
              <a:chOff x="339503" y="441325"/>
              <a:chExt cx="209994" cy="1018780"/>
            </a:xfrm>
          </p:grpSpPr>
          <p:sp>
            <p:nvSpPr>
              <p:cNvPr id="13" name="Facebook">
                <a:extLst>
                  <a:ext uri="{FF2B5EF4-FFF2-40B4-BE49-F238E27FC236}">
                    <a16:creationId xmlns:a16="http://schemas.microsoft.com/office/drawing/2014/main" id="{8B577336-27DB-404C-B8CC-28AF76DE2C50}"/>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14" name="Behance">
                <a:extLst>
                  <a:ext uri="{FF2B5EF4-FFF2-40B4-BE49-F238E27FC236}">
                    <a16:creationId xmlns:a16="http://schemas.microsoft.com/office/drawing/2014/main" id="{6FB855C8-72B6-4DEA-A091-F1ADC63EEE11}"/>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15" name="Twitter">
                <a:extLst>
                  <a:ext uri="{FF2B5EF4-FFF2-40B4-BE49-F238E27FC236}">
                    <a16:creationId xmlns:a16="http://schemas.microsoft.com/office/drawing/2014/main" id="{D3B65103-AFB0-45F9-84E4-6FC9B86833A4}"/>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10" name="Straight Connector 9">
              <a:extLst>
                <a:ext uri="{FF2B5EF4-FFF2-40B4-BE49-F238E27FC236}">
                  <a16:creationId xmlns:a16="http://schemas.microsoft.com/office/drawing/2014/main" id="{D839DBC3-8142-413E-9DAF-45B10BA957F2}"/>
                </a:ext>
              </a:extLst>
            </p:cNvPr>
            <p:cNvCxnSpPr>
              <a:cxnSpLocks/>
            </p:cNvCxnSpPr>
            <p:nvPr/>
          </p:nvCxnSpPr>
          <p:spPr>
            <a:xfrm>
              <a:off x="11749088" y="4145280"/>
              <a:ext cx="0" cy="227139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68D684-92E0-41BA-A594-570E8A536167}"/>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gradFill>
              <a:gsLst>
                <a:gs pos="0">
                  <a:schemeClr val="accent1"/>
                </a:gs>
                <a:gs pos="100000">
                  <a:schemeClr val="accent2"/>
                </a:gs>
              </a:gsLst>
              <a:lin ang="3600000" scaled="0"/>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gradFill>
                  <a:gsLst>
                    <a:gs pos="0">
                      <a:schemeClr val="accent1"/>
                    </a:gs>
                    <a:gs pos="100000">
                      <a:schemeClr val="accent2"/>
                    </a:gs>
                  </a:gsLst>
                  <a:lin ang="3600000" scaled="0"/>
                </a:gradFill>
                <a:latin typeface="+mj-lt"/>
              </a:endParaRPr>
            </a:p>
          </p:txBody>
        </p:sp>
        <p:sp>
          <p:nvSpPr>
            <p:cNvPr id="12" name="Freeform: Shape 11">
              <a:extLst>
                <a:ext uri="{FF2B5EF4-FFF2-40B4-BE49-F238E27FC236}">
                  <a16:creationId xmlns:a16="http://schemas.microsoft.com/office/drawing/2014/main" id="{B8C4DD2D-056B-4F90-9DE3-99C0907FEE7D}"/>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gradFill>
              <a:gsLst>
                <a:gs pos="0">
                  <a:schemeClr val="accent1"/>
                </a:gs>
                <a:gs pos="100000">
                  <a:schemeClr val="accent2"/>
                </a:gs>
              </a:gsLst>
              <a:lin ang="3600000" scaled="0"/>
            </a:gradFill>
            <a:ln w="9525" cap="flat">
              <a:noFill/>
              <a:prstDash val="solid"/>
              <a:miter/>
            </a:ln>
          </p:spPr>
          <p:txBody>
            <a:bodyPr rtlCol="0" anchor="ctr"/>
            <a:lstStyle/>
            <a:p>
              <a:endParaRPr lang="en-ID">
                <a:gradFill>
                  <a:gsLst>
                    <a:gs pos="0">
                      <a:schemeClr val="accent1"/>
                    </a:gs>
                    <a:gs pos="100000">
                      <a:schemeClr val="accent2"/>
                    </a:gs>
                  </a:gsLst>
                  <a:lin ang="3600000" scaled="0"/>
                </a:gradFill>
              </a:endParaRPr>
            </a:p>
          </p:txBody>
        </p:sp>
      </p:grpSp>
      <p:sp>
        <p:nvSpPr>
          <p:cNvPr id="3" name="Grand Title">
            <a:extLst>
              <a:ext uri="{FF2B5EF4-FFF2-40B4-BE49-F238E27FC236}">
                <a16:creationId xmlns:a16="http://schemas.microsoft.com/office/drawing/2014/main" id="{56E1A78E-A06A-465C-9749-EC36E590A856}"/>
              </a:ext>
            </a:extLst>
          </p:cNvPr>
          <p:cNvSpPr txBox="1"/>
          <p:nvPr/>
        </p:nvSpPr>
        <p:spPr>
          <a:xfrm>
            <a:off x="1148145" y="2803968"/>
            <a:ext cx="3922549" cy="553998"/>
          </a:xfrm>
          <a:prstGeom prst="rect">
            <a:avLst/>
          </a:prstGeom>
          <a:noFill/>
        </p:spPr>
        <p:txBody>
          <a:bodyPr wrap="none" lIns="0" tIns="0" rIns="0" bIns="0" rtlCol="0" anchor="t" anchorCtr="0">
            <a:spAutoFit/>
          </a:bodyPr>
          <a:lstStyle/>
          <a:p>
            <a:r>
              <a:rPr lang="en-US" sz="3600" dirty="0">
                <a:gradFill>
                  <a:gsLst>
                    <a:gs pos="0">
                      <a:schemeClr val="accent1"/>
                    </a:gs>
                    <a:gs pos="100000">
                      <a:schemeClr val="accent2"/>
                    </a:gs>
                  </a:gsLst>
                  <a:lin ang="3600000" scaled="0"/>
                </a:gradFill>
                <a:latin typeface="+mj-lt"/>
              </a:rPr>
              <a:t>MEET THE  </a:t>
            </a:r>
            <a:r>
              <a:rPr lang="en-US" sz="3600" dirty="0">
                <a:solidFill>
                  <a:schemeClr val="bg1"/>
                </a:solidFill>
                <a:latin typeface="+mj-lt"/>
              </a:rPr>
              <a:t>TEAMS</a:t>
            </a:r>
            <a:endParaRPr lang="en-ID" sz="3600" dirty="0">
              <a:solidFill>
                <a:schemeClr val="bg1"/>
              </a:solidFill>
              <a:latin typeface="+mj-lt"/>
            </a:endParaRPr>
          </a:p>
        </p:txBody>
      </p:sp>
      <p:sp>
        <p:nvSpPr>
          <p:cNvPr id="4" name="Justify Text Body">
            <a:extLst>
              <a:ext uri="{FF2B5EF4-FFF2-40B4-BE49-F238E27FC236}">
                <a16:creationId xmlns:a16="http://schemas.microsoft.com/office/drawing/2014/main" id="{400A3743-FD3F-4BF2-AD79-C9C9D414C0AF}"/>
              </a:ext>
            </a:extLst>
          </p:cNvPr>
          <p:cNvSpPr txBox="1"/>
          <p:nvPr/>
        </p:nvSpPr>
        <p:spPr>
          <a:xfrm>
            <a:off x="1148145" y="3429000"/>
            <a:ext cx="4654319" cy="1579920"/>
          </a:xfrm>
          <a:prstGeom prst="rect">
            <a:avLst/>
          </a:prstGeom>
          <a:noFill/>
        </p:spPr>
        <p:txBody>
          <a:bodyPr wrap="square" lIns="0" tIns="0" rIns="0" bIns="0" rtlCol="0">
            <a:spAutoFit/>
          </a:bodyPr>
          <a:lstStyle/>
          <a:p>
            <a:pPr algn="just">
              <a:lnSpc>
                <a:spcPct val="150000"/>
              </a:lnSpc>
            </a:pPr>
            <a:r>
              <a:rPr lang="en-US" sz="1400" dirty="0" err="1">
                <a:solidFill>
                  <a:schemeClr val="bg1"/>
                </a:solidFill>
              </a:rPr>
              <a:t>asuscipit</a:t>
            </a:r>
            <a:r>
              <a:rPr lang="en-US" sz="1400" dirty="0">
                <a:solidFill>
                  <a:schemeClr val="bg1"/>
                </a:solidFill>
              </a:rPr>
              <a:t> eros </a:t>
            </a:r>
            <a:r>
              <a:rPr lang="en-US" sz="1400" dirty="0" err="1">
                <a:solidFill>
                  <a:schemeClr val="bg1"/>
                </a:solidFill>
              </a:rPr>
              <a:t>iste</a:t>
            </a:r>
            <a:r>
              <a:rPr lang="en-US" sz="1400" dirty="0">
                <a:solidFill>
                  <a:schemeClr val="bg1"/>
                </a:solidFill>
              </a:rPr>
              <a:t> </a:t>
            </a:r>
            <a:r>
              <a:rPr lang="en-US" sz="1400" dirty="0" err="1">
                <a:solidFill>
                  <a:schemeClr val="bg1"/>
                </a:solidFill>
              </a:rPr>
              <a:t>metus</a:t>
            </a:r>
            <a:r>
              <a:rPr lang="en-US" sz="1400" dirty="0">
                <a:solidFill>
                  <a:schemeClr val="bg1"/>
                </a:solidFill>
              </a:rPr>
              <a:t> auctor id </a:t>
            </a:r>
            <a:r>
              <a:rPr lang="en-US" sz="1400" dirty="0" err="1">
                <a:solidFill>
                  <a:schemeClr val="bg1"/>
                </a:solidFill>
              </a:rPr>
              <a:t>dapibus</a:t>
            </a:r>
            <a:r>
              <a:rPr lang="en-US" sz="1400" dirty="0">
                <a:solidFill>
                  <a:schemeClr val="bg1"/>
                </a:solidFill>
              </a:rPr>
              <a:t> </a:t>
            </a:r>
            <a:r>
              <a:rPr lang="en-US" sz="1400" dirty="0" err="1">
                <a:solidFill>
                  <a:schemeClr val="bg1"/>
                </a:solidFill>
              </a:rPr>
              <a:t>quam</a:t>
            </a:r>
            <a:r>
              <a:rPr lang="en-US" sz="1400" dirty="0">
                <a:solidFill>
                  <a:schemeClr val="bg1"/>
                </a:solidFill>
              </a:rPr>
              <a:t> </a:t>
            </a:r>
            <a:r>
              <a:rPr lang="en-US" sz="1400" dirty="0" err="1">
                <a:solidFill>
                  <a:schemeClr val="bg1"/>
                </a:solidFill>
              </a:rPr>
              <a:t>aliquam</a:t>
            </a:r>
            <a:r>
              <a:rPr lang="en-US" sz="1400" dirty="0">
                <a:solidFill>
                  <a:schemeClr val="bg1"/>
                </a:solidFill>
              </a:rPr>
              <a:t> </a:t>
            </a:r>
            <a:r>
              <a:rPr lang="en-US" sz="1400" dirty="0" err="1">
                <a:solidFill>
                  <a:schemeClr val="bg1"/>
                </a:solidFill>
              </a:rPr>
              <a:t>sied</a:t>
            </a:r>
            <a:r>
              <a:rPr lang="en-US" sz="1400" dirty="0">
                <a:solidFill>
                  <a:schemeClr val="bg1"/>
                </a:solidFill>
              </a:rPr>
              <a:t> </a:t>
            </a:r>
            <a:r>
              <a:rPr lang="en-US" sz="1400" dirty="0" err="1">
                <a:solidFill>
                  <a:schemeClr val="bg1"/>
                </a:solidFill>
              </a:rPr>
              <a:t>pretium</a:t>
            </a:r>
            <a:r>
              <a:rPr lang="en-US" sz="1400" dirty="0">
                <a:solidFill>
                  <a:schemeClr val="bg1"/>
                </a:solidFill>
              </a:rPr>
              <a:t> </a:t>
            </a:r>
            <a:r>
              <a:rPr lang="en-US" sz="1400" dirty="0" err="1">
                <a:solidFill>
                  <a:schemeClr val="bg1"/>
                </a:solidFill>
              </a:rPr>
              <a:t>viverra</a:t>
            </a:r>
            <a:r>
              <a:rPr lang="en-US" sz="1400" dirty="0">
                <a:solidFill>
                  <a:schemeClr val="bg1"/>
                </a:solidFill>
              </a:rPr>
              <a:t> </a:t>
            </a:r>
            <a:r>
              <a:rPr lang="en-US" sz="1400" dirty="0" err="1">
                <a:solidFill>
                  <a:schemeClr val="bg1"/>
                </a:solidFill>
              </a:rPr>
              <a:t>ornare</a:t>
            </a:r>
            <a:r>
              <a:rPr lang="en-US" sz="1400" dirty="0">
                <a:solidFill>
                  <a:schemeClr val="bg1"/>
                </a:solidFill>
              </a:rPr>
              <a:t> </a:t>
            </a:r>
            <a:r>
              <a:rPr lang="en-US" sz="1400" dirty="0" err="1">
                <a:solidFill>
                  <a:schemeClr val="bg1"/>
                </a:solidFill>
              </a:rPr>
              <a:t>ipraesent</a:t>
            </a:r>
            <a:r>
              <a:rPr lang="en-US" sz="1400" dirty="0">
                <a:solidFill>
                  <a:schemeClr val="bg1"/>
                </a:solidFill>
              </a:rPr>
              <a:t> </a:t>
            </a:r>
            <a:r>
              <a:rPr lang="en-US" sz="1400" dirty="0" err="1">
                <a:solidFill>
                  <a:schemeClr val="bg1"/>
                </a:solidFill>
              </a:rPr>
              <a:t>turpisa</a:t>
            </a:r>
            <a:r>
              <a:rPr lang="en-US" sz="1400" dirty="0">
                <a:solidFill>
                  <a:schemeClr val="bg1"/>
                </a:solidFill>
              </a:rPr>
              <a:t> antes dolor </a:t>
            </a:r>
            <a:r>
              <a:rPr lang="en-US" sz="1400" dirty="0" err="1">
                <a:solidFill>
                  <a:schemeClr val="bg1"/>
                </a:solidFill>
              </a:rPr>
              <a:t>elementum</a:t>
            </a:r>
            <a:r>
              <a:rPr lang="en-US" sz="1400" dirty="0">
                <a:solidFill>
                  <a:schemeClr val="bg1"/>
                </a:solidFill>
              </a:rPr>
              <a:t> ipsum </a:t>
            </a:r>
            <a:r>
              <a:rPr lang="en-US" sz="1400" dirty="0" err="1">
                <a:solidFill>
                  <a:schemeClr val="bg1"/>
                </a:solidFill>
              </a:rPr>
              <a:t>volutpat</a:t>
            </a:r>
            <a:r>
              <a:rPr lang="en-US" sz="1400" dirty="0">
                <a:solidFill>
                  <a:schemeClr val="bg1"/>
                </a:solidFill>
              </a:rPr>
              <a:t> </a:t>
            </a:r>
            <a:r>
              <a:rPr lang="en-US" sz="1400" dirty="0" err="1">
                <a:solidFill>
                  <a:schemeClr val="bg1"/>
                </a:solidFill>
              </a:rPr>
              <a:t>tincidunt</a:t>
            </a:r>
            <a:r>
              <a:rPr lang="en-US" sz="1400" dirty="0">
                <a:solidFill>
                  <a:schemeClr val="bg1"/>
                </a:solidFill>
              </a:rPr>
              <a:t> </a:t>
            </a:r>
            <a:r>
              <a:rPr lang="en-US" sz="1400" dirty="0" err="1">
                <a:solidFill>
                  <a:schemeClr val="bg1"/>
                </a:solidFill>
              </a:rPr>
              <a:t>dapibus</a:t>
            </a:r>
            <a:r>
              <a:rPr lang="en-US" sz="1400" dirty="0">
                <a:solidFill>
                  <a:schemeClr val="bg1"/>
                </a:solidFill>
              </a:rPr>
              <a:t> integer </a:t>
            </a:r>
            <a:r>
              <a:rPr lang="en-US" sz="1400" dirty="0" err="1">
                <a:solidFill>
                  <a:schemeClr val="bg1"/>
                </a:solidFill>
              </a:rPr>
              <a:t>mollis</a:t>
            </a:r>
            <a:r>
              <a:rPr lang="en-US" sz="1400" dirty="0">
                <a:solidFill>
                  <a:schemeClr val="bg1"/>
                </a:solidFill>
              </a:rPr>
              <a:t> da vel magna </a:t>
            </a:r>
            <a:r>
              <a:rPr lang="en-US" sz="1400" dirty="0" err="1">
                <a:solidFill>
                  <a:schemeClr val="bg1"/>
                </a:solidFill>
              </a:rPr>
              <a:t>hendrerit</a:t>
            </a:r>
            <a:r>
              <a:rPr lang="en-US" sz="1400" dirty="0">
                <a:solidFill>
                  <a:schemeClr val="bg1"/>
                </a:solidFill>
              </a:rPr>
              <a:t> </a:t>
            </a:r>
            <a:r>
              <a:rPr lang="en-US" sz="1400" dirty="0" err="1">
                <a:solidFill>
                  <a:schemeClr val="bg1"/>
                </a:solidFill>
              </a:rPr>
              <a:t>eleifend</a:t>
            </a:r>
            <a:r>
              <a:rPr lang="en-US" sz="1400" dirty="0">
                <a:solidFill>
                  <a:schemeClr val="bg1"/>
                </a:solidFill>
              </a:rPr>
              <a:t> </a:t>
            </a:r>
            <a:r>
              <a:rPr lang="en-US" sz="1400" dirty="0" err="1">
                <a:solidFill>
                  <a:schemeClr val="bg1"/>
                </a:solidFill>
              </a:rPr>
              <a:t>nulla</a:t>
            </a:r>
            <a:r>
              <a:rPr lang="en-US" sz="1400" dirty="0">
                <a:solidFill>
                  <a:schemeClr val="bg1"/>
                </a:solidFill>
              </a:rPr>
              <a:t> dictum </a:t>
            </a:r>
            <a:r>
              <a:rPr lang="en-US" sz="1400" dirty="0" err="1">
                <a:solidFill>
                  <a:schemeClr val="bg1"/>
                </a:solidFill>
              </a:rPr>
              <a:t>pellentesque</a:t>
            </a:r>
            <a:r>
              <a:rPr lang="en-US" sz="1400" dirty="0">
                <a:solidFill>
                  <a:schemeClr val="bg1"/>
                </a:solidFill>
              </a:rPr>
              <a:t> </a:t>
            </a:r>
            <a:r>
              <a:rPr lang="en-US" sz="1400" dirty="0" err="1">
                <a:solidFill>
                  <a:schemeClr val="bg1"/>
                </a:solidFill>
              </a:rPr>
              <a:t>lacus</a:t>
            </a:r>
            <a:r>
              <a:rPr lang="en-US" sz="1400" dirty="0">
                <a:solidFill>
                  <a:schemeClr val="bg1"/>
                </a:solidFill>
              </a:rPr>
              <a:t> vitae </a:t>
            </a:r>
            <a:r>
              <a:rPr lang="en-US" sz="1400" dirty="0" err="1">
                <a:solidFill>
                  <a:schemeClr val="bg1"/>
                </a:solidFill>
              </a:rPr>
              <a:t>tristique</a:t>
            </a:r>
            <a:r>
              <a:rPr lang="en-US" sz="1400" dirty="0">
                <a:solidFill>
                  <a:schemeClr val="bg1"/>
                </a:solidFill>
              </a:rPr>
              <a:t> </a:t>
            </a:r>
            <a:r>
              <a:rPr lang="en-US" sz="1400" dirty="0" err="1">
                <a:solidFill>
                  <a:schemeClr val="bg1"/>
                </a:solidFill>
              </a:rPr>
              <a:t>nullam</a:t>
            </a:r>
            <a:r>
              <a:rPr lang="en-US" sz="1400" dirty="0">
                <a:solidFill>
                  <a:schemeClr val="bg1"/>
                </a:solidFill>
              </a:rPr>
              <a:t> </a:t>
            </a:r>
            <a:r>
              <a:rPr lang="en-US" sz="1400" dirty="0" err="1">
                <a:solidFill>
                  <a:schemeClr val="bg1"/>
                </a:solidFill>
              </a:rPr>
              <a:t>malesuada</a:t>
            </a:r>
            <a:endParaRPr lang="en-ID" sz="1400" dirty="0">
              <a:solidFill>
                <a:schemeClr val="bg1"/>
              </a:solidFill>
            </a:endParaRPr>
          </a:p>
        </p:txBody>
      </p:sp>
      <p:grpSp>
        <p:nvGrpSpPr>
          <p:cNvPr id="5" name="Group 4">
            <a:extLst>
              <a:ext uri="{FF2B5EF4-FFF2-40B4-BE49-F238E27FC236}">
                <a16:creationId xmlns:a16="http://schemas.microsoft.com/office/drawing/2014/main" id="{9FD06856-DFDD-42FC-9F2A-89ED1F74ED78}"/>
              </a:ext>
            </a:extLst>
          </p:cNvPr>
          <p:cNvGrpSpPr/>
          <p:nvPr/>
        </p:nvGrpSpPr>
        <p:grpSpPr>
          <a:xfrm>
            <a:off x="1148144" y="5301114"/>
            <a:ext cx="1516738" cy="219794"/>
            <a:chOff x="1148144" y="4567675"/>
            <a:chExt cx="1516738" cy="219794"/>
          </a:xfrm>
          <a:gradFill>
            <a:gsLst>
              <a:gs pos="0">
                <a:schemeClr val="accent1"/>
              </a:gs>
              <a:gs pos="100000">
                <a:schemeClr val="accent2"/>
              </a:gs>
            </a:gsLst>
            <a:lin ang="3600000" scaled="0"/>
          </a:gradFill>
        </p:grpSpPr>
        <p:sp>
          <p:nvSpPr>
            <p:cNvPr id="6" name="Base Shape">
              <a:extLst>
                <a:ext uri="{FF2B5EF4-FFF2-40B4-BE49-F238E27FC236}">
                  <a16:creationId xmlns:a16="http://schemas.microsoft.com/office/drawing/2014/main" id="{E9716F6A-403D-4730-B28F-523CB7B55B70}"/>
                </a:ext>
              </a:extLst>
            </p:cNvPr>
            <p:cNvSpPr/>
            <p:nvPr/>
          </p:nvSpPr>
          <p:spPr>
            <a:xfrm flipH="1">
              <a:off x="1148144" y="4567675"/>
              <a:ext cx="1200421" cy="219794"/>
            </a:xfrm>
            <a:prstGeom prst="roundRect">
              <a:avLst>
                <a:gd name="adj" fmla="val 50000"/>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learn more</a:t>
              </a:r>
            </a:p>
          </p:txBody>
        </p:sp>
        <p:sp>
          <p:nvSpPr>
            <p:cNvPr id="7" name="Shape">
              <a:extLst>
                <a:ext uri="{FF2B5EF4-FFF2-40B4-BE49-F238E27FC236}">
                  <a16:creationId xmlns:a16="http://schemas.microsoft.com/office/drawing/2014/main" id="{E2DC4843-7305-4EE9-A7B8-5AEB75D20886}"/>
                </a:ext>
              </a:extLst>
            </p:cNvPr>
            <p:cNvSpPr/>
            <p:nvPr/>
          </p:nvSpPr>
          <p:spPr>
            <a:xfrm>
              <a:off x="2445513" y="4567675"/>
              <a:ext cx="219369" cy="219794"/>
            </a:xfrm>
            <a:custGeom>
              <a:avLst/>
              <a:gdLst>
                <a:gd name="connsiteX0" fmla="*/ 380579 w 762643"/>
                <a:gd name="connsiteY0" fmla="*/ 0 h 764126"/>
                <a:gd name="connsiteX1" fmla="*/ 762643 w 762643"/>
                <a:gd name="connsiteY1" fmla="*/ 382063 h 764126"/>
                <a:gd name="connsiteX2" fmla="*/ 380579 w 762643"/>
                <a:gd name="connsiteY2" fmla="*/ 764126 h 764126"/>
                <a:gd name="connsiteX3" fmla="*/ 6277 w 762643"/>
                <a:gd name="connsiteY3" fmla="*/ 459062 h 764126"/>
                <a:gd name="connsiteX4" fmla="*/ 743 w 762643"/>
                <a:gd name="connsiteY4" fmla="*/ 404161 h 764126"/>
                <a:gd name="connsiteX5" fmla="*/ 121445 w 762643"/>
                <a:gd name="connsiteY5" fmla="*/ 404161 h 764126"/>
                <a:gd name="connsiteX6" fmla="*/ 433313 w 762643"/>
                <a:gd name="connsiteY6" fmla="*/ 404161 h 764126"/>
                <a:gd name="connsiteX7" fmla="*/ 308098 w 762643"/>
                <a:gd name="connsiteY7" fmla="*/ 529372 h 764126"/>
                <a:gd name="connsiteX8" fmla="*/ 333877 w 762643"/>
                <a:gd name="connsiteY8" fmla="*/ 555153 h 764126"/>
                <a:gd name="connsiteX9" fmla="*/ 503287 w 762643"/>
                <a:gd name="connsiteY9" fmla="*/ 385746 h 764126"/>
                <a:gd name="connsiteX10" fmla="*/ 333877 w 762643"/>
                <a:gd name="connsiteY10" fmla="*/ 216341 h 764126"/>
                <a:gd name="connsiteX11" fmla="*/ 308098 w 762643"/>
                <a:gd name="connsiteY11" fmla="*/ 242120 h 764126"/>
                <a:gd name="connsiteX12" fmla="*/ 433313 w 762643"/>
                <a:gd name="connsiteY12" fmla="*/ 367333 h 764126"/>
                <a:gd name="connsiteX13" fmla="*/ 121445 w 762643"/>
                <a:gd name="connsiteY13" fmla="*/ 367333 h 764126"/>
                <a:gd name="connsiteX14" fmla="*/ 63192 w 762643"/>
                <a:gd name="connsiteY14" fmla="*/ 367333 h 764126"/>
                <a:gd name="connsiteX15" fmla="*/ 0 w 762643"/>
                <a:gd name="connsiteY15" fmla="*/ 367333 h 764126"/>
                <a:gd name="connsiteX16" fmla="*/ 6277 w 762643"/>
                <a:gd name="connsiteY16" fmla="*/ 305064 h 764126"/>
                <a:gd name="connsiteX17" fmla="*/ 380579 w 762643"/>
                <a:gd name="connsiteY17" fmla="*/ 0 h 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643" h="764126">
                  <a:moveTo>
                    <a:pt x="380579" y="0"/>
                  </a:moveTo>
                  <a:cubicBezTo>
                    <a:pt x="591587" y="0"/>
                    <a:pt x="762643" y="171055"/>
                    <a:pt x="762643" y="382063"/>
                  </a:cubicBezTo>
                  <a:cubicBezTo>
                    <a:pt x="762643" y="593071"/>
                    <a:pt x="591587" y="764126"/>
                    <a:pt x="380579" y="764126"/>
                  </a:cubicBezTo>
                  <a:cubicBezTo>
                    <a:pt x="195947" y="764126"/>
                    <a:pt x="41904" y="633162"/>
                    <a:pt x="6277" y="459062"/>
                  </a:cubicBezTo>
                  <a:lnTo>
                    <a:pt x="743" y="404161"/>
                  </a:lnTo>
                  <a:lnTo>
                    <a:pt x="121445" y="404161"/>
                  </a:lnTo>
                  <a:lnTo>
                    <a:pt x="433313" y="404161"/>
                  </a:lnTo>
                  <a:lnTo>
                    <a:pt x="308098" y="529372"/>
                  </a:lnTo>
                  <a:lnTo>
                    <a:pt x="333877" y="555153"/>
                  </a:lnTo>
                  <a:lnTo>
                    <a:pt x="503287" y="385746"/>
                  </a:lnTo>
                  <a:lnTo>
                    <a:pt x="333877" y="216341"/>
                  </a:lnTo>
                  <a:lnTo>
                    <a:pt x="308098" y="242120"/>
                  </a:lnTo>
                  <a:lnTo>
                    <a:pt x="433313" y="367333"/>
                  </a:lnTo>
                  <a:lnTo>
                    <a:pt x="121445" y="367333"/>
                  </a:lnTo>
                  <a:lnTo>
                    <a:pt x="63192" y="367333"/>
                  </a:lnTo>
                  <a:lnTo>
                    <a:pt x="0" y="367333"/>
                  </a:lnTo>
                  <a:lnTo>
                    <a:pt x="6277" y="305064"/>
                  </a:lnTo>
                  <a:cubicBezTo>
                    <a:pt x="41904" y="130964"/>
                    <a:pt x="195947" y="0"/>
                    <a:pt x="3805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nvGrpSpPr>
          <p:cNvPr id="27" name="Group 26">
            <a:extLst>
              <a:ext uri="{FF2B5EF4-FFF2-40B4-BE49-F238E27FC236}">
                <a16:creationId xmlns:a16="http://schemas.microsoft.com/office/drawing/2014/main" id="{3C027EB4-084C-4CD1-8D15-F13F63E2A25A}"/>
              </a:ext>
            </a:extLst>
          </p:cNvPr>
          <p:cNvGrpSpPr/>
          <p:nvPr/>
        </p:nvGrpSpPr>
        <p:grpSpPr>
          <a:xfrm>
            <a:off x="8385727" y="3080967"/>
            <a:ext cx="986924" cy="986922"/>
            <a:chOff x="4880299" y="2829651"/>
            <a:chExt cx="805545" cy="805545"/>
          </a:xfrm>
        </p:grpSpPr>
        <p:sp>
          <p:nvSpPr>
            <p:cNvPr id="25" name="Oval 24">
              <a:extLst>
                <a:ext uri="{FF2B5EF4-FFF2-40B4-BE49-F238E27FC236}">
                  <a16:creationId xmlns:a16="http://schemas.microsoft.com/office/drawing/2014/main" id="{F8099E30-C1BA-4986-AC83-CAF9A4304EFD}"/>
                </a:ext>
              </a:extLst>
            </p:cNvPr>
            <p:cNvSpPr/>
            <p:nvPr/>
          </p:nvSpPr>
          <p:spPr>
            <a:xfrm>
              <a:off x="4880299" y="2829651"/>
              <a:ext cx="805545" cy="805545"/>
            </a:xfrm>
            <a:prstGeom prst="ellipse">
              <a:avLst/>
            </a:prstGeom>
            <a:gradFill>
              <a:gsLst>
                <a:gs pos="0">
                  <a:schemeClr val="accent1"/>
                </a:gs>
                <a:gs pos="100000">
                  <a:schemeClr val="accent2"/>
                </a:gs>
              </a:gsLst>
              <a:lin ang="3600000" scaled="0"/>
            </a:gra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6" name="Icon 23">
              <a:extLst>
                <a:ext uri="{FF2B5EF4-FFF2-40B4-BE49-F238E27FC236}">
                  <a16:creationId xmlns:a16="http://schemas.microsoft.com/office/drawing/2014/main" id="{2894CF8D-A1A7-4E2F-BD62-F36852B2013A}"/>
                </a:ext>
              </a:extLst>
            </p:cNvPr>
            <p:cNvSpPr/>
            <p:nvPr/>
          </p:nvSpPr>
          <p:spPr>
            <a:xfrm>
              <a:off x="5148480" y="3097832"/>
              <a:ext cx="269183" cy="269182"/>
            </a:xfrm>
            <a:custGeom>
              <a:avLst/>
              <a:gdLst>
                <a:gd name="connsiteX0" fmla="*/ 242888 w 485775"/>
                <a:gd name="connsiteY0" fmla="*/ 113854 h 485775"/>
                <a:gd name="connsiteX1" fmla="*/ 299814 w 485775"/>
                <a:gd name="connsiteY1" fmla="*/ 56927 h 485775"/>
                <a:gd name="connsiteX2" fmla="*/ 242888 w 485775"/>
                <a:gd name="connsiteY2" fmla="*/ 0 h 485775"/>
                <a:gd name="connsiteX3" fmla="*/ 185961 w 485775"/>
                <a:gd name="connsiteY3" fmla="*/ 56927 h 485775"/>
                <a:gd name="connsiteX4" fmla="*/ 242888 w 485775"/>
                <a:gd name="connsiteY4" fmla="*/ 113854 h 485775"/>
                <a:gd name="connsiteX5" fmla="*/ 242888 w 485775"/>
                <a:gd name="connsiteY5" fmla="*/ 37951 h 485775"/>
                <a:gd name="connsiteX6" fmla="*/ 261863 w 485775"/>
                <a:gd name="connsiteY6" fmla="*/ 56927 h 485775"/>
                <a:gd name="connsiteX7" fmla="*/ 242888 w 485775"/>
                <a:gd name="connsiteY7" fmla="*/ 75902 h 485775"/>
                <a:gd name="connsiteX8" fmla="*/ 223912 w 485775"/>
                <a:gd name="connsiteY8" fmla="*/ 56927 h 485775"/>
                <a:gd name="connsiteX9" fmla="*/ 242888 w 485775"/>
                <a:gd name="connsiteY9" fmla="*/ 37951 h 485775"/>
                <a:gd name="connsiteX10" fmla="*/ 347253 w 485775"/>
                <a:gd name="connsiteY10" fmla="*/ 301801 h 485775"/>
                <a:gd name="connsiteX11" fmla="*/ 315010 w 485775"/>
                <a:gd name="connsiteY11" fmla="*/ 358750 h 485775"/>
                <a:gd name="connsiteX12" fmla="*/ 313638 w 485775"/>
                <a:gd name="connsiteY12" fmla="*/ 359573 h 485775"/>
                <a:gd name="connsiteX13" fmla="*/ 299814 w 485775"/>
                <a:gd name="connsiteY13" fmla="*/ 383981 h 485775"/>
                <a:gd name="connsiteX14" fmla="*/ 299814 w 485775"/>
                <a:gd name="connsiteY14" fmla="*/ 466799 h 485775"/>
                <a:gd name="connsiteX15" fmla="*/ 280839 w 485775"/>
                <a:gd name="connsiteY15" fmla="*/ 485775 h 485775"/>
                <a:gd name="connsiteX16" fmla="*/ 261863 w 485775"/>
                <a:gd name="connsiteY16" fmla="*/ 466799 h 485775"/>
                <a:gd name="connsiteX17" fmla="*/ 261863 w 485775"/>
                <a:gd name="connsiteY17" fmla="*/ 383981 h 485775"/>
                <a:gd name="connsiteX18" fmla="*/ 294107 w 485775"/>
                <a:gd name="connsiteY18" fmla="*/ 327032 h 485775"/>
                <a:gd name="connsiteX19" fmla="*/ 295478 w 485775"/>
                <a:gd name="connsiteY19" fmla="*/ 326210 h 485775"/>
                <a:gd name="connsiteX20" fmla="*/ 309302 w 485775"/>
                <a:gd name="connsiteY20" fmla="*/ 301801 h 485775"/>
                <a:gd name="connsiteX21" fmla="*/ 309302 w 485775"/>
                <a:gd name="connsiteY21" fmla="*/ 217270 h 485775"/>
                <a:gd name="connsiteX22" fmla="*/ 242413 w 485775"/>
                <a:gd name="connsiteY22" fmla="*/ 169832 h 485775"/>
                <a:gd name="connsiteX23" fmla="*/ 175524 w 485775"/>
                <a:gd name="connsiteY23" fmla="*/ 217270 h 485775"/>
                <a:gd name="connsiteX24" fmla="*/ 175524 w 485775"/>
                <a:gd name="connsiteY24" fmla="*/ 301527 h 485775"/>
                <a:gd name="connsiteX25" fmla="*/ 189556 w 485775"/>
                <a:gd name="connsiteY25" fmla="*/ 326061 h 485775"/>
                <a:gd name="connsiteX26" fmla="*/ 191168 w 485775"/>
                <a:gd name="connsiteY26" fmla="*/ 327010 h 485775"/>
                <a:gd name="connsiteX27" fmla="*/ 223912 w 485775"/>
                <a:gd name="connsiteY27" fmla="*/ 384256 h 485775"/>
                <a:gd name="connsiteX28" fmla="*/ 223912 w 485775"/>
                <a:gd name="connsiteY28" fmla="*/ 466799 h 485775"/>
                <a:gd name="connsiteX29" fmla="*/ 204936 w 485775"/>
                <a:gd name="connsiteY29" fmla="*/ 485775 h 485775"/>
                <a:gd name="connsiteX30" fmla="*/ 185961 w 485775"/>
                <a:gd name="connsiteY30" fmla="*/ 466799 h 485775"/>
                <a:gd name="connsiteX31" fmla="*/ 185961 w 485775"/>
                <a:gd name="connsiteY31" fmla="*/ 384256 h 485775"/>
                <a:gd name="connsiteX32" fmla="*/ 171929 w 485775"/>
                <a:gd name="connsiteY32" fmla="*/ 359724 h 485775"/>
                <a:gd name="connsiteX33" fmla="*/ 170317 w 485775"/>
                <a:gd name="connsiteY33" fmla="*/ 358776 h 485775"/>
                <a:gd name="connsiteX34" fmla="*/ 137573 w 485775"/>
                <a:gd name="connsiteY34" fmla="*/ 301527 h 485775"/>
                <a:gd name="connsiteX35" fmla="*/ 137573 w 485775"/>
                <a:gd name="connsiteY35" fmla="*/ 217270 h 485775"/>
                <a:gd name="connsiteX36" fmla="*/ 170951 w 485775"/>
                <a:gd name="connsiteY36" fmla="*/ 150641 h 485775"/>
                <a:gd name="connsiteX37" fmla="*/ 242413 w 485775"/>
                <a:gd name="connsiteY37" fmla="*/ 131880 h 485775"/>
                <a:gd name="connsiteX38" fmla="*/ 313875 w 485775"/>
                <a:gd name="connsiteY38" fmla="*/ 150641 h 485775"/>
                <a:gd name="connsiteX39" fmla="*/ 347253 w 485775"/>
                <a:gd name="connsiteY39" fmla="*/ 217270 h 485775"/>
                <a:gd name="connsiteX40" fmla="*/ 94878 w 485775"/>
                <a:gd name="connsiteY40" fmla="*/ 151805 h 485775"/>
                <a:gd name="connsiteX41" fmla="*/ 151805 w 485775"/>
                <a:gd name="connsiteY41" fmla="*/ 94878 h 485775"/>
                <a:gd name="connsiteX42" fmla="*/ 94878 w 485775"/>
                <a:gd name="connsiteY42" fmla="*/ 37951 h 485775"/>
                <a:gd name="connsiteX43" fmla="*/ 37951 w 485775"/>
                <a:gd name="connsiteY43" fmla="*/ 94878 h 485775"/>
                <a:gd name="connsiteX44" fmla="*/ 94878 w 485775"/>
                <a:gd name="connsiteY44" fmla="*/ 151805 h 485775"/>
                <a:gd name="connsiteX45" fmla="*/ 94878 w 485775"/>
                <a:gd name="connsiteY45" fmla="*/ 75902 h 485775"/>
                <a:gd name="connsiteX46" fmla="*/ 113854 w 485775"/>
                <a:gd name="connsiteY46" fmla="*/ 94878 h 485775"/>
                <a:gd name="connsiteX47" fmla="*/ 94878 w 485775"/>
                <a:gd name="connsiteY47" fmla="*/ 113854 h 485775"/>
                <a:gd name="connsiteX48" fmla="*/ 75902 w 485775"/>
                <a:gd name="connsiteY48" fmla="*/ 94878 h 485775"/>
                <a:gd name="connsiteX49" fmla="*/ 94878 w 485775"/>
                <a:gd name="connsiteY49" fmla="*/ 75902 h 485775"/>
                <a:gd name="connsiteX50" fmla="*/ 151805 w 485775"/>
                <a:gd name="connsiteY50" fmla="*/ 400385 h 485775"/>
                <a:gd name="connsiteX51" fmla="*/ 151805 w 485775"/>
                <a:gd name="connsiteY51" fmla="*/ 466799 h 485775"/>
                <a:gd name="connsiteX52" fmla="*/ 132829 w 485775"/>
                <a:gd name="connsiteY52" fmla="*/ 485775 h 485775"/>
                <a:gd name="connsiteX53" fmla="*/ 113854 w 485775"/>
                <a:gd name="connsiteY53" fmla="*/ 466799 h 485775"/>
                <a:gd name="connsiteX54" fmla="*/ 113854 w 485775"/>
                <a:gd name="connsiteY54" fmla="*/ 400385 h 485775"/>
                <a:gd name="connsiteX55" fmla="*/ 132829 w 485775"/>
                <a:gd name="connsiteY55" fmla="*/ 381409 h 485775"/>
                <a:gd name="connsiteX56" fmla="*/ 151805 w 485775"/>
                <a:gd name="connsiteY56" fmla="*/ 400385 h 485775"/>
                <a:gd name="connsiteX57" fmla="*/ 111956 w 485775"/>
                <a:gd name="connsiteY57" fmla="*/ 189281 h 485775"/>
                <a:gd name="connsiteX58" fmla="*/ 92980 w 485775"/>
                <a:gd name="connsiteY58" fmla="*/ 208257 h 485775"/>
                <a:gd name="connsiteX59" fmla="*/ 37951 w 485775"/>
                <a:gd name="connsiteY59" fmla="*/ 243836 h 485775"/>
                <a:gd name="connsiteX60" fmla="*/ 37951 w 485775"/>
                <a:gd name="connsiteY60" fmla="*/ 324483 h 485775"/>
                <a:gd name="connsiteX61" fmla="*/ 49337 w 485775"/>
                <a:gd name="connsiteY61" fmla="*/ 347253 h 485775"/>
                <a:gd name="connsiteX62" fmla="*/ 75902 w 485775"/>
                <a:gd name="connsiteY62" fmla="*/ 400385 h 485775"/>
                <a:gd name="connsiteX63" fmla="*/ 75902 w 485775"/>
                <a:gd name="connsiteY63" fmla="*/ 466799 h 485775"/>
                <a:gd name="connsiteX64" fmla="*/ 56927 w 485775"/>
                <a:gd name="connsiteY64" fmla="*/ 485775 h 485775"/>
                <a:gd name="connsiteX65" fmla="*/ 37951 w 485775"/>
                <a:gd name="connsiteY65" fmla="*/ 466799 h 485775"/>
                <a:gd name="connsiteX66" fmla="*/ 37951 w 485775"/>
                <a:gd name="connsiteY66" fmla="*/ 400385 h 485775"/>
                <a:gd name="connsiteX67" fmla="*/ 26566 w 485775"/>
                <a:gd name="connsiteY67" fmla="*/ 377614 h 485775"/>
                <a:gd name="connsiteX68" fmla="*/ 0 w 485775"/>
                <a:gd name="connsiteY68" fmla="*/ 324483 h 485775"/>
                <a:gd name="connsiteX69" fmla="*/ 0 w 485775"/>
                <a:gd name="connsiteY69" fmla="*/ 243836 h 485775"/>
                <a:gd name="connsiteX70" fmla="*/ 30457 w 485775"/>
                <a:gd name="connsiteY70" fmla="*/ 185227 h 485775"/>
                <a:gd name="connsiteX71" fmla="*/ 92980 w 485775"/>
                <a:gd name="connsiteY71" fmla="*/ 170306 h 485775"/>
                <a:gd name="connsiteX72" fmla="*/ 111956 w 485775"/>
                <a:gd name="connsiteY72" fmla="*/ 189281 h 485775"/>
                <a:gd name="connsiteX73" fmla="*/ 390897 w 485775"/>
                <a:gd name="connsiteY73" fmla="*/ 151805 h 485775"/>
                <a:gd name="connsiteX74" fmla="*/ 447824 w 485775"/>
                <a:gd name="connsiteY74" fmla="*/ 94878 h 485775"/>
                <a:gd name="connsiteX75" fmla="*/ 390897 w 485775"/>
                <a:gd name="connsiteY75" fmla="*/ 37951 h 485775"/>
                <a:gd name="connsiteX76" fmla="*/ 333970 w 485775"/>
                <a:gd name="connsiteY76" fmla="*/ 94878 h 485775"/>
                <a:gd name="connsiteX77" fmla="*/ 390897 w 485775"/>
                <a:gd name="connsiteY77" fmla="*/ 151805 h 485775"/>
                <a:gd name="connsiteX78" fmla="*/ 390897 w 485775"/>
                <a:gd name="connsiteY78" fmla="*/ 75902 h 485775"/>
                <a:gd name="connsiteX79" fmla="*/ 409873 w 485775"/>
                <a:gd name="connsiteY79" fmla="*/ 94878 h 485775"/>
                <a:gd name="connsiteX80" fmla="*/ 390897 w 485775"/>
                <a:gd name="connsiteY80" fmla="*/ 113854 h 485775"/>
                <a:gd name="connsiteX81" fmla="*/ 371922 w 485775"/>
                <a:gd name="connsiteY81" fmla="*/ 94878 h 485775"/>
                <a:gd name="connsiteX82" fmla="*/ 390897 w 485775"/>
                <a:gd name="connsiteY82" fmla="*/ 75902 h 485775"/>
                <a:gd name="connsiteX83" fmla="*/ 371922 w 485775"/>
                <a:gd name="connsiteY83" fmla="*/ 400385 h 485775"/>
                <a:gd name="connsiteX84" fmla="*/ 371922 w 485775"/>
                <a:gd name="connsiteY84" fmla="*/ 466799 h 485775"/>
                <a:gd name="connsiteX85" fmla="*/ 352946 w 485775"/>
                <a:gd name="connsiteY85" fmla="*/ 485775 h 485775"/>
                <a:gd name="connsiteX86" fmla="*/ 333970 w 485775"/>
                <a:gd name="connsiteY86" fmla="*/ 466799 h 485775"/>
                <a:gd name="connsiteX87" fmla="*/ 333970 w 485775"/>
                <a:gd name="connsiteY87" fmla="*/ 400385 h 485775"/>
                <a:gd name="connsiteX88" fmla="*/ 352946 w 485775"/>
                <a:gd name="connsiteY88" fmla="*/ 381409 h 485775"/>
                <a:gd name="connsiteX89" fmla="*/ 371922 w 485775"/>
                <a:gd name="connsiteY89" fmla="*/ 400385 h 485775"/>
                <a:gd name="connsiteX90" fmla="*/ 485775 w 485775"/>
                <a:gd name="connsiteY90" fmla="*/ 243836 h 485775"/>
                <a:gd name="connsiteX91" fmla="*/ 485775 w 485775"/>
                <a:gd name="connsiteY91" fmla="*/ 324483 h 485775"/>
                <a:gd name="connsiteX92" fmla="*/ 459209 w 485775"/>
                <a:gd name="connsiteY92" fmla="*/ 377614 h 485775"/>
                <a:gd name="connsiteX93" fmla="*/ 447824 w 485775"/>
                <a:gd name="connsiteY93" fmla="*/ 400385 h 485775"/>
                <a:gd name="connsiteX94" fmla="*/ 447824 w 485775"/>
                <a:gd name="connsiteY94" fmla="*/ 466799 h 485775"/>
                <a:gd name="connsiteX95" fmla="*/ 428848 w 485775"/>
                <a:gd name="connsiteY95" fmla="*/ 485775 h 485775"/>
                <a:gd name="connsiteX96" fmla="*/ 409873 w 485775"/>
                <a:gd name="connsiteY96" fmla="*/ 466799 h 485775"/>
                <a:gd name="connsiteX97" fmla="*/ 409873 w 485775"/>
                <a:gd name="connsiteY97" fmla="*/ 400385 h 485775"/>
                <a:gd name="connsiteX98" fmla="*/ 436438 w 485775"/>
                <a:gd name="connsiteY98" fmla="*/ 347253 h 485775"/>
                <a:gd name="connsiteX99" fmla="*/ 447824 w 485775"/>
                <a:gd name="connsiteY99" fmla="*/ 324483 h 485775"/>
                <a:gd name="connsiteX100" fmla="*/ 447824 w 485775"/>
                <a:gd name="connsiteY100" fmla="*/ 243836 h 485775"/>
                <a:gd name="connsiteX101" fmla="*/ 392795 w 485775"/>
                <a:gd name="connsiteY101" fmla="*/ 208257 h 485775"/>
                <a:gd name="connsiteX102" fmla="*/ 373819 w 485775"/>
                <a:gd name="connsiteY102" fmla="*/ 189281 h 485775"/>
                <a:gd name="connsiteX103" fmla="*/ 392795 w 485775"/>
                <a:gd name="connsiteY103" fmla="*/ 170306 h 485775"/>
                <a:gd name="connsiteX104" fmla="*/ 455318 w 485775"/>
                <a:gd name="connsiteY104" fmla="*/ 185227 h 485775"/>
                <a:gd name="connsiteX105" fmla="*/ 485775 w 485775"/>
                <a:gd name="connsiteY105" fmla="*/ 243836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85775" h="485775">
                  <a:moveTo>
                    <a:pt x="242888" y="113854"/>
                  </a:moveTo>
                  <a:cubicBezTo>
                    <a:pt x="274279" y="113854"/>
                    <a:pt x="299814" y="88318"/>
                    <a:pt x="299814" y="56927"/>
                  </a:cubicBezTo>
                  <a:cubicBezTo>
                    <a:pt x="299814" y="25536"/>
                    <a:pt x="274279" y="0"/>
                    <a:pt x="242888" y="0"/>
                  </a:cubicBezTo>
                  <a:cubicBezTo>
                    <a:pt x="211496" y="0"/>
                    <a:pt x="185961" y="25536"/>
                    <a:pt x="185961" y="56927"/>
                  </a:cubicBezTo>
                  <a:cubicBezTo>
                    <a:pt x="185961" y="88318"/>
                    <a:pt x="211496" y="113854"/>
                    <a:pt x="242888" y="113854"/>
                  </a:cubicBezTo>
                  <a:close/>
                  <a:moveTo>
                    <a:pt x="242888" y="37951"/>
                  </a:moveTo>
                  <a:cubicBezTo>
                    <a:pt x="253350" y="37951"/>
                    <a:pt x="261863" y="46464"/>
                    <a:pt x="261863" y="56927"/>
                  </a:cubicBezTo>
                  <a:cubicBezTo>
                    <a:pt x="261863" y="67389"/>
                    <a:pt x="253350" y="75902"/>
                    <a:pt x="242888" y="75902"/>
                  </a:cubicBezTo>
                  <a:cubicBezTo>
                    <a:pt x="232425" y="75902"/>
                    <a:pt x="223912" y="67389"/>
                    <a:pt x="223912" y="56927"/>
                  </a:cubicBezTo>
                  <a:cubicBezTo>
                    <a:pt x="223912" y="46464"/>
                    <a:pt x="232425" y="37951"/>
                    <a:pt x="242888" y="37951"/>
                  </a:cubicBezTo>
                  <a:close/>
                  <a:moveTo>
                    <a:pt x="347253" y="301801"/>
                  </a:moveTo>
                  <a:cubicBezTo>
                    <a:pt x="347253" y="324994"/>
                    <a:pt x="334897" y="346816"/>
                    <a:pt x="315010" y="358750"/>
                  </a:cubicBezTo>
                  <a:lnTo>
                    <a:pt x="313638" y="359573"/>
                  </a:lnTo>
                  <a:cubicBezTo>
                    <a:pt x="305110" y="364691"/>
                    <a:pt x="299814" y="374041"/>
                    <a:pt x="299814" y="383981"/>
                  </a:cubicBezTo>
                  <a:lnTo>
                    <a:pt x="299814" y="466799"/>
                  </a:lnTo>
                  <a:cubicBezTo>
                    <a:pt x="299814" y="477280"/>
                    <a:pt x="291320" y="485775"/>
                    <a:pt x="280839" y="485775"/>
                  </a:cubicBezTo>
                  <a:cubicBezTo>
                    <a:pt x="270358" y="485775"/>
                    <a:pt x="261863" y="477280"/>
                    <a:pt x="261863" y="466799"/>
                  </a:cubicBezTo>
                  <a:lnTo>
                    <a:pt x="261863" y="383981"/>
                  </a:lnTo>
                  <a:cubicBezTo>
                    <a:pt x="261863" y="360788"/>
                    <a:pt x="274219" y="338966"/>
                    <a:pt x="294107" y="327032"/>
                  </a:cubicBezTo>
                  <a:lnTo>
                    <a:pt x="295478" y="326210"/>
                  </a:lnTo>
                  <a:cubicBezTo>
                    <a:pt x="304006" y="321095"/>
                    <a:pt x="309302" y="311741"/>
                    <a:pt x="309302" y="301801"/>
                  </a:cubicBezTo>
                  <a:lnTo>
                    <a:pt x="309302" y="217270"/>
                  </a:lnTo>
                  <a:cubicBezTo>
                    <a:pt x="309302" y="178063"/>
                    <a:pt x="272926" y="169832"/>
                    <a:pt x="242413" y="169832"/>
                  </a:cubicBezTo>
                  <a:cubicBezTo>
                    <a:pt x="211900" y="169832"/>
                    <a:pt x="175524" y="178063"/>
                    <a:pt x="175524" y="217270"/>
                  </a:cubicBezTo>
                  <a:lnTo>
                    <a:pt x="175524" y="301527"/>
                  </a:lnTo>
                  <a:cubicBezTo>
                    <a:pt x="175524" y="311570"/>
                    <a:pt x="180902" y="320969"/>
                    <a:pt x="189556" y="326061"/>
                  </a:cubicBezTo>
                  <a:lnTo>
                    <a:pt x="191168" y="327010"/>
                  </a:lnTo>
                  <a:cubicBezTo>
                    <a:pt x="211367" y="338892"/>
                    <a:pt x="223912" y="360825"/>
                    <a:pt x="223912" y="384256"/>
                  </a:cubicBezTo>
                  <a:lnTo>
                    <a:pt x="223912" y="466799"/>
                  </a:lnTo>
                  <a:cubicBezTo>
                    <a:pt x="223912" y="477280"/>
                    <a:pt x="215417" y="485775"/>
                    <a:pt x="204936" y="485775"/>
                  </a:cubicBezTo>
                  <a:cubicBezTo>
                    <a:pt x="194455" y="485775"/>
                    <a:pt x="185961" y="477280"/>
                    <a:pt x="185961" y="466799"/>
                  </a:cubicBezTo>
                  <a:lnTo>
                    <a:pt x="185961" y="384256"/>
                  </a:lnTo>
                  <a:cubicBezTo>
                    <a:pt x="185961" y="374212"/>
                    <a:pt x="180583" y="364813"/>
                    <a:pt x="171929" y="359724"/>
                  </a:cubicBezTo>
                  <a:lnTo>
                    <a:pt x="170317" y="358776"/>
                  </a:lnTo>
                  <a:cubicBezTo>
                    <a:pt x="150118" y="346894"/>
                    <a:pt x="137573" y="324957"/>
                    <a:pt x="137573" y="301527"/>
                  </a:cubicBezTo>
                  <a:lnTo>
                    <a:pt x="137573" y="217270"/>
                  </a:lnTo>
                  <a:cubicBezTo>
                    <a:pt x="137573" y="188685"/>
                    <a:pt x="149114" y="165644"/>
                    <a:pt x="170951" y="150641"/>
                  </a:cubicBezTo>
                  <a:cubicBezTo>
                    <a:pt x="188815" y="138366"/>
                    <a:pt x="213527" y="131880"/>
                    <a:pt x="242413" y="131880"/>
                  </a:cubicBezTo>
                  <a:cubicBezTo>
                    <a:pt x="271299" y="131880"/>
                    <a:pt x="296012" y="138366"/>
                    <a:pt x="313875" y="150641"/>
                  </a:cubicBezTo>
                  <a:cubicBezTo>
                    <a:pt x="335712" y="165644"/>
                    <a:pt x="347253" y="188685"/>
                    <a:pt x="347253" y="217270"/>
                  </a:cubicBezTo>
                  <a:close/>
                  <a:moveTo>
                    <a:pt x="94878" y="151805"/>
                  </a:moveTo>
                  <a:cubicBezTo>
                    <a:pt x="126269" y="151805"/>
                    <a:pt x="151805" y="126269"/>
                    <a:pt x="151805" y="94878"/>
                  </a:cubicBezTo>
                  <a:cubicBezTo>
                    <a:pt x="151805" y="63487"/>
                    <a:pt x="126269" y="37951"/>
                    <a:pt x="94878" y="37951"/>
                  </a:cubicBezTo>
                  <a:cubicBezTo>
                    <a:pt x="63487" y="37951"/>
                    <a:pt x="37951" y="63487"/>
                    <a:pt x="37951" y="94878"/>
                  </a:cubicBezTo>
                  <a:cubicBezTo>
                    <a:pt x="37951" y="126269"/>
                    <a:pt x="63487" y="151805"/>
                    <a:pt x="94878" y="151805"/>
                  </a:cubicBezTo>
                  <a:close/>
                  <a:moveTo>
                    <a:pt x="94878" y="75902"/>
                  </a:moveTo>
                  <a:cubicBezTo>
                    <a:pt x="105340" y="75902"/>
                    <a:pt x="113854" y="84415"/>
                    <a:pt x="113854" y="94878"/>
                  </a:cubicBezTo>
                  <a:cubicBezTo>
                    <a:pt x="113854" y="105340"/>
                    <a:pt x="105340" y="113854"/>
                    <a:pt x="94878" y="113854"/>
                  </a:cubicBezTo>
                  <a:cubicBezTo>
                    <a:pt x="84415" y="113854"/>
                    <a:pt x="75902" y="105340"/>
                    <a:pt x="75902" y="94878"/>
                  </a:cubicBezTo>
                  <a:cubicBezTo>
                    <a:pt x="75902" y="84415"/>
                    <a:pt x="84415" y="75902"/>
                    <a:pt x="94878" y="75902"/>
                  </a:cubicBezTo>
                  <a:close/>
                  <a:moveTo>
                    <a:pt x="151805" y="400385"/>
                  </a:moveTo>
                  <a:lnTo>
                    <a:pt x="151805" y="466799"/>
                  </a:lnTo>
                  <a:cubicBezTo>
                    <a:pt x="151805" y="477280"/>
                    <a:pt x="143310" y="485775"/>
                    <a:pt x="132829" y="485775"/>
                  </a:cubicBezTo>
                  <a:cubicBezTo>
                    <a:pt x="122348" y="485775"/>
                    <a:pt x="113854" y="477280"/>
                    <a:pt x="113854" y="466799"/>
                  </a:cubicBezTo>
                  <a:lnTo>
                    <a:pt x="113854" y="400385"/>
                  </a:lnTo>
                  <a:cubicBezTo>
                    <a:pt x="113854" y="389904"/>
                    <a:pt x="122348" y="381409"/>
                    <a:pt x="132829" y="381409"/>
                  </a:cubicBezTo>
                  <a:cubicBezTo>
                    <a:pt x="143310" y="381409"/>
                    <a:pt x="151805" y="389904"/>
                    <a:pt x="151805" y="400385"/>
                  </a:cubicBezTo>
                  <a:close/>
                  <a:moveTo>
                    <a:pt x="111956" y="189281"/>
                  </a:moveTo>
                  <a:cubicBezTo>
                    <a:pt x="111956" y="199763"/>
                    <a:pt x="103461" y="208257"/>
                    <a:pt x="92980" y="208257"/>
                  </a:cubicBezTo>
                  <a:cubicBezTo>
                    <a:pt x="37951" y="208257"/>
                    <a:pt x="37951" y="234104"/>
                    <a:pt x="37951" y="243836"/>
                  </a:cubicBezTo>
                  <a:lnTo>
                    <a:pt x="37951" y="324483"/>
                  </a:lnTo>
                  <a:cubicBezTo>
                    <a:pt x="37951" y="333396"/>
                    <a:pt x="42206" y="341905"/>
                    <a:pt x="49337" y="347253"/>
                  </a:cubicBezTo>
                  <a:cubicBezTo>
                    <a:pt x="65970" y="359728"/>
                    <a:pt x="75902" y="379593"/>
                    <a:pt x="75902" y="400385"/>
                  </a:cubicBezTo>
                  <a:lnTo>
                    <a:pt x="75902" y="466799"/>
                  </a:lnTo>
                  <a:cubicBezTo>
                    <a:pt x="75902" y="477280"/>
                    <a:pt x="67408" y="485775"/>
                    <a:pt x="56927" y="485775"/>
                  </a:cubicBezTo>
                  <a:cubicBezTo>
                    <a:pt x="46446" y="485775"/>
                    <a:pt x="37951" y="477280"/>
                    <a:pt x="37951" y="466799"/>
                  </a:cubicBezTo>
                  <a:lnTo>
                    <a:pt x="37951" y="400385"/>
                  </a:lnTo>
                  <a:cubicBezTo>
                    <a:pt x="37951" y="391472"/>
                    <a:pt x="33696" y="382962"/>
                    <a:pt x="26566" y="377614"/>
                  </a:cubicBezTo>
                  <a:cubicBezTo>
                    <a:pt x="9933" y="365139"/>
                    <a:pt x="0" y="345274"/>
                    <a:pt x="0" y="324483"/>
                  </a:cubicBezTo>
                  <a:lnTo>
                    <a:pt x="0" y="243836"/>
                  </a:lnTo>
                  <a:cubicBezTo>
                    <a:pt x="0" y="218186"/>
                    <a:pt x="10533" y="197917"/>
                    <a:pt x="30457" y="185227"/>
                  </a:cubicBezTo>
                  <a:cubicBezTo>
                    <a:pt x="46001" y="175324"/>
                    <a:pt x="67037" y="170306"/>
                    <a:pt x="92980" y="170306"/>
                  </a:cubicBezTo>
                  <a:cubicBezTo>
                    <a:pt x="103461" y="170306"/>
                    <a:pt x="111956" y="178800"/>
                    <a:pt x="111956" y="189281"/>
                  </a:cubicBezTo>
                  <a:close/>
                  <a:moveTo>
                    <a:pt x="390897" y="151805"/>
                  </a:moveTo>
                  <a:cubicBezTo>
                    <a:pt x="422288" y="151805"/>
                    <a:pt x="447824" y="126269"/>
                    <a:pt x="447824" y="94878"/>
                  </a:cubicBezTo>
                  <a:cubicBezTo>
                    <a:pt x="447824" y="63487"/>
                    <a:pt x="422288" y="37951"/>
                    <a:pt x="390897" y="37951"/>
                  </a:cubicBezTo>
                  <a:cubicBezTo>
                    <a:pt x="359506" y="37951"/>
                    <a:pt x="333970" y="63487"/>
                    <a:pt x="333970" y="94878"/>
                  </a:cubicBezTo>
                  <a:cubicBezTo>
                    <a:pt x="333970" y="126269"/>
                    <a:pt x="359506" y="151805"/>
                    <a:pt x="390897" y="151805"/>
                  </a:cubicBezTo>
                  <a:close/>
                  <a:moveTo>
                    <a:pt x="390897" y="75902"/>
                  </a:moveTo>
                  <a:cubicBezTo>
                    <a:pt x="401360" y="75902"/>
                    <a:pt x="409873" y="84415"/>
                    <a:pt x="409873" y="94878"/>
                  </a:cubicBezTo>
                  <a:cubicBezTo>
                    <a:pt x="409873" y="105340"/>
                    <a:pt x="401360" y="113854"/>
                    <a:pt x="390897" y="113854"/>
                  </a:cubicBezTo>
                  <a:cubicBezTo>
                    <a:pt x="380435" y="113854"/>
                    <a:pt x="371922" y="105340"/>
                    <a:pt x="371922" y="94878"/>
                  </a:cubicBezTo>
                  <a:cubicBezTo>
                    <a:pt x="371922" y="84415"/>
                    <a:pt x="380435" y="75902"/>
                    <a:pt x="390897" y="75902"/>
                  </a:cubicBezTo>
                  <a:close/>
                  <a:moveTo>
                    <a:pt x="371922" y="400385"/>
                  </a:moveTo>
                  <a:lnTo>
                    <a:pt x="371922" y="466799"/>
                  </a:lnTo>
                  <a:cubicBezTo>
                    <a:pt x="371922" y="477280"/>
                    <a:pt x="363427" y="485775"/>
                    <a:pt x="352946" y="485775"/>
                  </a:cubicBezTo>
                  <a:cubicBezTo>
                    <a:pt x="342465" y="485775"/>
                    <a:pt x="333970" y="477280"/>
                    <a:pt x="333970" y="466799"/>
                  </a:cubicBezTo>
                  <a:lnTo>
                    <a:pt x="333970" y="400385"/>
                  </a:lnTo>
                  <a:cubicBezTo>
                    <a:pt x="333970" y="389904"/>
                    <a:pt x="342465" y="381409"/>
                    <a:pt x="352946" y="381409"/>
                  </a:cubicBezTo>
                  <a:cubicBezTo>
                    <a:pt x="363427" y="381409"/>
                    <a:pt x="371922" y="389904"/>
                    <a:pt x="371922" y="400385"/>
                  </a:cubicBezTo>
                  <a:close/>
                  <a:moveTo>
                    <a:pt x="485775" y="243836"/>
                  </a:moveTo>
                  <a:lnTo>
                    <a:pt x="485775" y="324483"/>
                  </a:lnTo>
                  <a:cubicBezTo>
                    <a:pt x="485775" y="345274"/>
                    <a:pt x="475842" y="365139"/>
                    <a:pt x="459209" y="377614"/>
                  </a:cubicBezTo>
                  <a:cubicBezTo>
                    <a:pt x="452079" y="382962"/>
                    <a:pt x="447824" y="391472"/>
                    <a:pt x="447824" y="400385"/>
                  </a:cubicBezTo>
                  <a:lnTo>
                    <a:pt x="447824" y="466799"/>
                  </a:lnTo>
                  <a:cubicBezTo>
                    <a:pt x="447824" y="477280"/>
                    <a:pt x="439329" y="485775"/>
                    <a:pt x="428848" y="485775"/>
                  </a:cubicBezTo>
                  <a:cubicBezTo>
                    <a:pt x="418367" y="485775"/>
                    <a:pt x="409873" y="477280"/>
                    <a:pt x="409873" y="466799"/>
                  </a:cubicBezTo>
                  <a:lnTo>
                    <a:pt x="409873" y="400385"/>
                  </a:lnTo>
                  <a:cubicBezTo>
                    <a:pt x="409873" y="379593"/>
                    <a:pt x="419805" y="359728"/>
                    <a:pt x="436438" y="347253"/>
                  </a:cubicBezTo>
                  <a:cubicBezTo>
                    <a:pt x="443569" y="341905"/>
                    <a:pt x="447824" y="333396"/>
                    <a:pt x="447824" y="324483"/>
                  </a:cubicBezTo>
                  <a:lnTo>
                    <a:pt x="447824" y="243836"/>
                  </a:lnTo>
                  <a:cubicBezTo>
                    <a:pt x="447824" y="234104"/>
                    <a:pt x="447824" y="208257"/>
                    <a:pt x="392795" y="208257"/>
                  </a:cubicBezTo>
                  <a:cubicBezTo>
                    <a:pt x="382314" y="208257"/>
                    <a:pt x="373819" y="199763"/>
                    <a:pt x="373819" y="189281"/>
                  </a:cubicBezTo>
                  <a:cubicBezTo>
                    <a:pt x="373819" y="178800"/>
                    <a:pt x="382314" y="170306"/>
                    <a:pt x="392795" y="170306"/>
                  </a:cubicBezTo>
                  <a:cubicBezTo>
                    <a:pt x="418738" y="170306"/>
                    <a:pt x="439774" y="175324"/>
                    <a:pt x="455318" y="185227"/>
                  </a:cubicBezTo>
                  <a:cubicBezTo>
                    <a:pt x="475242" y="197917"/>
                    <a:pt x="485775" y="218186"/>
                    <a:pt x="485775" y="243836"/>
                  </a:cubicBezTo>
                  <a:close/>
                </a:path>
              </a:pathLst>
            </a:custGeom>
            <a:solidFill>
              <a:schemeClr val="bg1"/>
            </a:solidFill>
            <a:ln w="949" cap="flat">
              <a:noFill/>
              <a:prstDash val="solid"/>
              <a:miter/>
            </a:ln>
          </p:spPr>
          <p:txBody>
            <a:bodyPr rtlCol="0" anchor="ctr"/>
            <a:lstStyle/>
            <a:p>
              <a:endParaRPr lang="en-ID"/>
            </a:p>
          </p:txBody>
        </p:sp>
      </p:grpSp>
    </p:spTree>
    <p:extLst>
      <p:ext uri="{BB962C8B-B14F-4D97-AF65-F5344CB8AC3E}">
        <p14:creationId xmlns:p14="http://schemas.microsoft.com/office/powerpoint/2010/main" val="165725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nut 26">
            <a:extLst>
              <a:ext uri="{FF2B5EF4-FFF2-40B4-BE49-F238E27FC236}">
                <a16:creationId xmlns:a16="http://schemas.microsoft.com/office/drawing/2014/main" id="{7BA6F8D1-A727-4928-AC1A-CC0582B08F3B}"/>
              </a:ext>
            </a:extLst>
          </p:cNvPr>
          <p:cNvSpPr/>
          <p:nvPr/>
        </p:nvSpPr>
        <p:spPr>
          <a:xfrm>
            <a:off x="1" y="2838454"/>
            <a:ext cx="4019551" cy="4019546"/>
          </a:xfrm>
          <a:custGeom>
            <a:avLst/>
            <a:gdLst>
              <a:gd name="connsiteX0" fmla="*/ 0 w 4019551"/>
              <a:gd name="connsiteY0" fmla="*/ 0 h 4019546"/>
              <a:gd name="connsiteX1" fmla="*/ 4019551 w 4019551"/>
              <a:gd name="connsiteY1" fmla="*/ 4019546 h 4019546"/>
              <a:gd name="connsiteX2" fmla="*/ 2668984 w 4019551"/>
              <a:gd name="connsiteY2" fmla="*/ 4019546 h 4019546"/>
              <a:gd name="connsiteX3" fmla="*/ 0 w 4019551"/>
              <a:gd name="connsiteY3" fmla="*/ 1350567 h 4019546"/>
            </a:gdLst>
            <a:ahLst/>
            <a:cxnLst>
              <a:cxn ang="0">
                <a:pos x="connsiteX0" y="connsiteY0"/>
              </a:cxn>
              <a:cxn ang="0">
                <a:pos x="connsiteX1" y="connsiteY1"/>
              </a:cxn>
              <a:cxn ang="0">
                <a:pos x="connsiteX2" y="connsiteY2"/>
              </a:cxn>
              <a:cxn ang="0">
                <a:pos x="connsiteX3" y="connsiteY3"/>
              </a:cxn>
            </a:cxnLst>
            <a:rect l="l" t="t" r="r" b="b"/>
            <a:pathLst>
              <a:path w="4019551" h="4019546">
                <a:moveTo>
                  <a:pt x="0" y="0"/>
                </a:moveTo>
                <a:cubicBezTo>
                  <a:pt x="2219937" y="0"/>
                  <a:pt x="4019551" y="1799612"/>
                  <a:pt x="4019551" y="4019546"/>
                </a:cubicBezTo>
                <a:lnTo>
                  <a:pt x="2668984" y="4019546"/>
                </a:lnTo>
                <a:cubicBezTo>
                  <a:pt x="2668984" y="2545510"/>
                  <a:pt x="1474039" y="1350567"/>
                  <a:pt x="0" y="135056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 name="Oval 1">
            <a:extLst>
              <a:ext uri="{FF2B5EF4-FFF2-40B4-BE49-F238E27FC236}">
                <a16:creationId xmlns:a16="http://schemas.microsoft.com/office/drawing/2014/main" id="{6EA1986F-BD3E-4EA0-B64D-7C3BD24E190B}"/>
              </a:ext>
            </a:extLst>
          </p:cNvPr>
          <p:cNvSpPr/>
          <p:nvPr/>
        </p:nvSpPr>
        <p:spPr>
          <a:xfrm>
            <a:off x="2647102" y="3275464"/>
            <a:ext cx="1316096" cy="1316094"/>
          </a:xfrm>
          <a:prstGeom prst="ellipse">
            <a:avLst/>
          </a:prstGeom>
          <a:solidFill>
            <a:schemeClr val="tx2"/>
          </a:solidFill>
          <a:ln w="63500">
            <a:solidFill>
              <a:schemeClr val="bg1"/>
            </a:solid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 name="Center Text Body">
            <a:extLst>
              <a:ext uri="{FF2B5EF4-FFF2-40B4-BE49-F238E27FC236}">
                <a16:creationId xmlns:a16="http://schemas.microsoft.com/office/drawing/2014/main" id="{517F2185-33D3-4DE5-856D-06443778C2A2}"/>
              </a:ext>
            </a:extLst>
          </p:cNvPr>
          <p:cNvSpPr txBox="1"/>
          <p:nvPr/>
        </p:nvSpPr>
        <p:spPr>
          <a:xfrm>
            <a:off x="2289947" y="5301496"/>
            <a:ext cx="2030406" cy="523220"/>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ctr"/>
            <a:r>
              <a:rPr lang="en-US" sz="1200"/>
              <a:t>portititor eleifend nulla dictum pellentesque lacus</a:t>
            </a:r>
            <a:endParaRPr lang="en-ID" sz="1200"/>
          </a:p>
        </p:txBody>
      </p:sp>
      <p:sp>
        <p:nvSpPr>
          <p:cNvPr id="4" name="TextBox">
            <a:extLst>
              <a:ext uri="{FF2B5EF4-FFF2-40B4-BE49-F238E27FC236}">
                <a16:creationId xmlns:a16="http://schemas.microsoft.com/office/drawing/2014/main" id="{368DDFB0-679F-42B2-B449-C884B75A2701}"/>
              </a:ext>
            </a:extLst>
          </p:cNvPr>
          <p:cNvSpPr txBox="1"/>
          <p:nvPr/>
        </p:nvSpPr>
        <p:spPr>
          <a:xfrm>
            <a:off x="2717652" y="4977381"/>
            <a:ext cx="1175002" cy="292644"/>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r>
              <a:rPr lang="en-ID"/>
              <a:t>Vector Based</a:t>
            </a:r>
          </a:p>
        </p:txBody>
      </p:sp>
      <p:sp>
        <p:nvSpPr>
          <p:cNvPr id="6" name="Center Text Body">
            <a:extLst>
              <a:ext uri="{FF2B5EF4-FFF2-40B4-BE49-F238E27FC236}">
                <a16:creationId xmlns:a16="http://schemas.microsoft.com/office/drawing/2014/main" id="{83310DDD-E977-407B-AE1F-016E23F142DE}"/>
              </a:ext>
            </a:extLst>
          </p:cNvPr>
          <p:cNvSpPr txBox="1"/>
          <p:nvPr/>
        </p:nvSpPr>
        <p:spPr>
          <a:xfrm>
            <a:off x="5081591" y="5301496"/>
            <a:ext cx="2030406" cy="523220"/>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ctr"/>
            <a:r>
              <a:rPr lang="en-US" sz="1200"/>
              <a:t>portititor eleifend nulla dictum pellentesque lacus</a:t>
            </a:r>
            <a:endParaRPr lang="en-ID" sz="1200"/>
          </a:p>
        </p:txBody>
      </p:sp>
      <p:sp>
        <p:nvSpPr>
          <p:cNvPr id="7" name="TextBox">
            <a:extLst>
              <a:ext uri="{FF2B5EF4-FFF2-40B4-BE49-F238E27FC236}">
                <a16:creationId xmlns:a16="http://schemas.microsoft.com/office/drawing/2014/main" id="{8D5D821A-94AF-461D-ADA8-EDF507D71C46}"/>
              </a:ext>
            </a:extLst>
          </p:cNvPr>
          <p:cNvSpPr txBox="1"/>
          <p:nvPr/>
        </p:nvSpPr>
        <p:spPr>
          <a:xfrm>
            <a:off x="5610287" y="4977381"/>
            <a:ext cx="973023" cy="292644"/>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r>
              <a:rPr lang="en-ID"/>
              <a:t>Fine Layout</a:t>
            </a:r>
          </a:p>
        </p:txBody>
      </p:sp>
      <p:sp>
        <p:nvSpPr>
          <p:cNvPr id="9" name="Center Text Body">
            <a:extLst>
              <a:ext uri="{FF2B5EF4-FFF2-40B4-BE49-F238E27FC236}">
                <a16:creationId xmlns:a16="http://schemas.microsoft.com/office/drawing/2014/main" id="{D7DF4835-54DA-4CEB-BE64-D5663D3D61FC}"/>
              </a:ext>
            </a:extLst>
          </p:cNvPr>
          <p:cNvSpPr txBox="1"/>
          <p:nvPr/>
        </p:nvSpPr>
        <p:spPr>
          <a:xfrm>
            <a:off x="7873235" y="5301496"/>
            <a:ext cx="2030406" cy="523220"/>
          </a:xfrm>
          <a:prstGeom prst="rect">
            <a:avLst/>
          </a:prstGeom>
          <a:noFill/>
        </p:spPr>
        <p:txBody>
          <a:bodyPr wrap="square" lIns="0" tIns="0" rIns="0" bIns="0" rtlCol="0">
            <a:spAutoFit/>
          </a:bodyPr>
          <a:lstStyle>
            <a:defPPr>
              <a:defRPr lang="en-US"/>
            </a:defPPr>
            <a:lvl1pPr algn="dist">
              <a:lnSpc>
                <a:spcPct val="150000"/>
              </a:lnSpc>
              <a:defRPr sz="1400">
                <a:solidFill>
                  <a:schemeClr val="tx1">
                    <a:lumMod val="50000"/>
                    <a:lumOff val="50000"/>
                  </a:schemeClr>
                </a:solidFill>
              </a:defRPr>
            </a:lvl1pPr>
          </a:lstStyle>
          <a:p>
            <a:pPr algn="ctr"/>
            <a:r>
              <a:rPr lang="en-US" sz="1200"/>
              <a:t>portititor eleifend nulla dictum pellentesque lacus</a:t>
            </a:r>
            <a:endParaRPr lang="en-ID" sz="1200"/>
          </a:p>
        </p:txBody>
      </p:sp>
      <p:sp>
        <p:nvSpPr>
          <p:cNvPr id="10" name="TextBox">
            <a:extLst>
              <a:ext uri="{FF2B5EF4-FFF2-40B4-BE49-F238E27FC236}">
                <a16:creationId xmlns:a16="http://schemas.microsoft.com/office/drawing/2014/main" id="{8866170B-F520-4A20-89F6-266F8C57BECD}"/>
              </a:ext>
            </a:extLst>
          </p:cNvPr>
          <p:cNvSpPr txBox="1"/>
          <p:nvPr/>
        </p:nvSpPr>
        <p:spPr>
          <a:xfrm>
            <a:off x="8325786" y="4977381"/>
            <a:ext cx="1125309" cy="292644"/>
          </a:xfrm>
          <a:prstGeom prst="rect">
            <a:avLst/>
          </a:prstGeom>
          <a:noFill/>
        </p:spPr>
        <p:txBody>
          <a:bodyPr wrap="none" lIns="0" tIns="0" rIns="0" bIns="0" rtlCol="0">
            <a:spAutoFit/>
          </a:bodyPr>
          <a:lstStyle>
            <a:defPPr>
              <a:defRPr lang="en-US"/>
            </a:defPPr>
            <a:lvl1pPr algn="ctr">
              <a:lnSpc>
                <a:spcPct val="150000"/>
              </a:lnSpc>
              <a:defRPr sz="1400" b="1">
                <a:solidFill>
                  <a:schemeClr val="tx1">
                    <a:lumMod val="65000"/>
                    <a:lumOff val="35000"/>
                  </a:schemeClr>
                </a:solidFill>
              </a:defRPr>
            </a:lvl1pPr>
          </a:lstStyle>
          <a:p>
            <a:r>
              <a:rPr lang="en-ID"/>
              <a:t>Theme Color</a:t>
            </a:r>
          </a:p>
        </p:txBody>
      </p:sp>
      <p:sp>
        <p:nvSpPr>
          <p:cNvPr id="15" name="Shape">
            <a:extLst>
              <a:ext uri="{FF2B5EF4-FFF2-40B4-BE49-F238E27FC236}">
                <a16:creationId xmlns:a16="http://schemas.microsoft.com/office/drawing/2014/main" id="{898CC25F-363D-49A5-BB82-8F13C61A16B6}"/>
              </a:ext>
            </a:extLst>
          </p:cNvPr>
          <p:cNvSpPr>
            <a:spLocks noChangeAspect="1"/>
          </p:cNvSpPr>
          <p:nvPr/>
        </p:nvSpPr>
        <p:spPr>
          <a:xfrm>
            <a:off x="8230390" y="3275464"/>
            <a:ext cx="1316096" cy="1316094"/>
          </a:xfrm>
          <a:prstGeom prst="ellipse">
            <a:avLst/>
          </a:prstGeom>
          <a:solidFill>
            <a:schemeClr val="bg1"/>
          </a:solidFill>
          <a:ln w="66675">
            <a:gradFill>
              <a:gsLst>
                <a:gs pos="0">
                  <a:schemeClr val="accent1"/>
                </a:gs>
                <a:gs pos="100000">
                  <a:schemeClr val="accent2"/>
                </a:gs>
              </a:gsLst>
              <a:lin ang="3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1" name="Icon 34">
            <a:extLst>
              <a:ext uri="{FF2B5EF4-FFF2-40B4-BE49-F238E27FC236}">
                <a16:creationId xmlns:a16="http://schemas.microsoft.com/office/drawing/2014/main" id="{A4397213-9503-4EF8-A8DC-ABEE14AA26C6}"/>
              </a:ext>
            </a:extLst>
          </p:cNvPr>
          <p:cNvSpPr/>
          <p:nvPr/>
        </p:nvSpPr>
        <p:spPr>
          <a:xfrm>
            <a:off x="8636818" y="3681893"/>
            <a:ext cx="503240" cy="503236"/>
          </a:xfrm>
          <a:custGeom>
            <a:avLst/>
            <a:gdLst>
              <a:gd name="connsiteX0" fmla="*/ 428848 w 485775"/>
              <a:gd name="connsiteY0" fmla="*/ 71158 h 485775"/>
              <a:gd name="connsiteX1" fmla="*/ 409873 w 485775"/>
              <a:gd name="connsiteY1" fmla="*/ 71158 h 485775"/>
              <a:gd name="connsiteX2" fmla="*/ 409873 w 485775"/>
              <a:gd name="connsiteY2" fmla="*/ 66415 h 485775"/>
              <a:gd name="connsiteX3" fmla="*/ 343458 w 485775"/>
              <a:gd name="connsiteY3" fmla="*/ 0 h 485775"/>
              <a:gd name="connsiteX4" fmla="*/ 66415 w 485775"/>
              <a:gd name="connsiteY4" fmla="*/ 0 h 485775"/>
              <a:gd name="connsiteX5" fmla="*/ 0 w 485775"/>
              <a:gd name="connsiteY5" fmla="*/ 66415 h 485775"/>
              <a:gd name="connsiteX6" fmla="*/ 0 w 485775"/>
              <a:gd name="connsiteY6" fmla="*/ 113854 h 485775"/>
              <a:gd name="connsiteX7" fmla="*/ 66415 w 485775"/>
              <a:gd name="connsiteY7" fmla="*/ 180268 h 485775"/>
              <a:gd name="connsiteX8" fmla="*/ 248580 w 485775"/>
              <a:gd name="connsiteY8" fmla="*/ 180268 h 485775"/>
              <a:gd name="connsiteX9" fmla="*/ 267556 w 485775"/>
              <a:gd name="connsiteY9" fmla="*/ 161292 h 485775"/>
              <a:gd name="connsiteX10" fmla="*/ 248580 w 485775"/>
              <a:gd name="connsiteY10" fmla="*/ 142317 h 485775"/>
              <a:gd name="connsiteX11" fmla="*/ 66415 w 485775"/>
              <a:gd name="connsiteY11" fmla="*/ 142317 h 485775"/>
              <a:gd name="connsiteX12" fmla="*/ 37951 w 485775"/>
              <a:gd name="connsiteY12" fmla="*/ 113854 h 485775"/>
              <a:gd name="connsiteX13" fmla="*/ 37951 w 485775"/>
              <a:gd name="connsiteY13" fmla="*/ 66415 h 485775"/>
              <a:gd name="connsiteX14" fmla="*/ 66415 w 485775"/>
              <a:gd name="connsiteY14" fmla="*/ 37951 h 485775"/>
              <a:gd name="connsiteX15" fmla="*/ 343458 w 485775"/>
              <a:gd name="connsiteY15" fmla="*/ 37951 h 485775"/>
              <a:gd name="connsiteX16" fmla="*/ 371922 w 485775"/>
              <a:gd name="connsiteY16" fmla="*/ 66415 h 485775"/>
              <a:gd name="connsiteX17" fmla="*/ 371922 w 485775"/>
              <a:gd name="connsiteY17" fmla="*/ 113854 h 485775"/>
              <a:gd name="connsiteX18" fmla="*/ 343458 w 485775"/>
              <a:gd name="connsiteY18" fmla="*/ 142317 h 485775"/>
              <a:gd name="connsiteX19" fmla="*/ 324483 w 485775"/>
              <a:gd name="connsiteY19" fmla="*/ 161292 h 485775"/>
              <a:gd name="connsiteX20" fmla="*/ 343458 w 485775"/>
              <a:gd name="connsiteY20" fmla="*/ 180268 h 485775"/>
              <a:gd name="connsiteX21" fmla="*/ 409873 w 485775"/>
              <a:gd name="connsiteY21" fmla="*/ 113854 h 485775"/>
              <a:gd name="connsiteX22" fmla="*/ 409873 w 485775"/>
              <a:gd name="connsiteY22" fmla="*/ 109110 h 485775"/>
              <a:gd name="connsiteX23" fmla="*/ 428848 w 485775"/>
              <a:gd name="connsiteY23" fmla="*/ 109110 h 485775"/>
              <a:gd name="connsiteX24" fmla="*/ 447824 w 485775"/>
              <a:gd name="connsiteY24" fmla="*/ 128085 h 485775"/>
              <a:gd name="connsiteX25" fmla="*/ 447824 w 485775"/>
              <a:gd name="connsiteY25" fmla="*/ 199244 h 485775"/>
              <a:gd name="connsiteX26" fmla="*/ 428848 w 485775"/>
              <a:gd name="connsiteY26" fmla="*/ 218219 h 485775"/>
              <a:gd name="connsiteX27" fmla="*/ 271351 w 485775"/>
              <a:gd name="connsiteY27" fmla="*/ 218219 h 485775"/>
              <a:gd name="connsiteX28" fmla="*/ 195449 w 485775"/>
              <a:gd name="connsiteY28" fmla="*/ 294122 h 485775"/>
              <a:gd name="connsiteX29" fmla="*/ 195449 w 485775"/>
              <a:gd name="connsiteY29" fmla="*/ 303807 h 485775"/>
              <a:gd name="connsiteX30" fmla="*/ 176450 w 485775"/>
              <a:gd name="connsiteY30" fmla="*/ 303830 h 485775"/>
              <a:gd name="connsiteX31" fmla="*/ 157497 w 485775"/>
              <a:gd name="connsiteY31" fmla="*/ 322805 h 485775"/>
              <a:gd name="connsiteX32" fmla="*/ 157497 w 485775"/>
              <a:gd name="connsiteY32" fmla="*/ 428848 h 485775"/>
              <a:gd name="connsiteX33" fmla="*/ 214424 w 485775"/>
              <a:gd name="connsiteY33" fmla="*/ 485775 h 485775"/>
              <a:gd name="connsiteX34" fmla="*/ 271351 w 485775"/>
              <a:gd name="connsiteY34" fmla="*/ 428848 h 485775"/>
              <a:gd name="connsiteX35" fmla="*/ 271351 w 485775"/>
              <a:gd name="connsiteY35" fmla="*/ 322713 h 485775"/>
              <a:gd name="connsiteX36" fmla="*/ 265785 w 485775"/>
              <a:gd name="connsiteY36" fmla="*/ 309287 h 485775"/>
              <a:gd name="connsiteX37" fmla="*/ 252375 w 485775"/>
              <a:gd name="connsiteY37" fmla="*/ 303737 h 485775"/>
              <a:gd name="connsiteX38" fmla="*/ 252353 w 485775"/>
              <a:gd name="connsiteY38" fmla="*/ 303737 h 485775"/>
              <a:gd name="connsiteX39" fmla="*/ 233400 w 485775"/>
              <a:gd name="connsiteY39" fmla="*/ 303760 h 485775"/>
              <a:gd name="connsiteX40" fmla="*/ 233400 w 485775"/>
              <a:gd name="connsiteY40" fmla="*/ 294122 h 485775"/>
              <a:gd name="connsiteX41" fmla="*/ 271351 w 485775"/>
              <a:gd name="connsiteY41" fmla="*/ 256170 h 485775"/>
              <a:gd name="connsiteX42" fmla="*/ 428848 w 485775"/>
              <a:gd name="connsiteY42" fmla="*/ 256170 h 485775"/>
              <a:gd name="connsiteX43" fmla="*/ 485775 w 485775"/>
              <a:gd name="connsiteY43" fmla="*/ 199244 h 485775"/>
              <a:gd name="connsiteX44" fmla="*/ 485775 w 485775"/>
              <a:gd name="connsiteY44" fmla="*/ 128085 h 485775"/>
              <a:gd name="connsiteX45" fmla="*/ 428848 w 485775"/>
              <a:gd name="connsiteY45" fmla="*/ 71158 h 485775"/>
              <a:gd name="connsiteX46" fmla="*/ 233400 w 485775"/>
              <a:gd name="connsiteY46" fmla="*/ 428848 h 485775"/>
              <a:gd name="connsiteX47" fmla="*/ 214424 w 485775"/>
              <a:gd name="connsiteY47" fmla="*/ 447824 h 485775"/>
              <a:gd name="connsiteX48" fmla="*/ 195449 w 485775"/>
              <a:gd name="connsiteY48" fmla="*/ 428848 h 485775"/>
              <a:gd name="connsiteX49" fmla="*/ 195449 w 485775"/>
              <a:gd name="connsiteY49" fmla="*/ 341758 h 485775"/>
              <a:gd name="connsiteX50" fmla="*/ 233400 w 485775"/>
              <a:gd name="connsiteY50" fmla="*/ 341712 h 485775"/>
              <a:gd name="connsiteX51" fmla="*/ 233400 w 485775"/>
              <a:gd name="connsiteY51" fmla="*/ 428848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85775" h="485775">
                <a:moveTo>
                  <a:pt x="428848" y="71158"/>
                </a:moveTo>
                <a:lnTo>
                  <a:pt x="409873" y="71158"/>
                </a:lnTo>
                <a:lnTo>
                  <a:pt x="409873" y="66415"/>
                </a:lnTo>
                <a:cubicBezTo>
                  <a:pt x="409873" y="29794"/>
                  <a:pt x="380079" y="0"/>
                  <a:pt x="343458" y="0"/>
                </a:cubicBezTo>
                <a:lnTo>
                  <a:pt x="66415" y="0"/>
                </a:lnTo>
                <a:cubicBezTo>
                  <a:pt x="29794" y="0"/>
                  <a:pt x="0" y="29794"/>
                  <a:pt x="0" y="66415"/>
                </a:cubicBezTo>
                <a:lnTo>
                  <a:pt x="0" y="113854"/>
                </a:lnTo>
                <a:cubicBezTo>
                  <a:pt x="0" y="150475"/>
                  <a:pt x="29794" y="180268"/>
                  <a:pt x="66415" y="180268"/>
                </a:cubicBezTo>
                <a:lnTo>
                  <a:pt x="248580" y="180268"/>
                </a:lnTo>
                <a:cubicBezTo>
                  <a:pt x="259060" y="180268"/>
                  <a:pt x="267556" y="171773"/>
                  <a:pt x="267556" y="161292"/>
                </a:cubicBezTo>
                <a:cubicBezTo>
                  <a:pt x="267556" y="150812"/>
                  <a:pt x="259060" y="142317"/>
                  <a:pt x="248580" y="142317"/>
                </a:cubicBezTo>
                <a:lnTo>
                  <a:pt x="66415" y="142317"/>
                </a:lnTo>
                <a:cubicBezTo>
                  <a:pt x="50720" y="142317"/>
                  <a:pt x="37951" y="129548"/>
                  <a:pt x="37951" y="113854"/>
                </a:cubicBezTo>
                <a:lnTo>
                  <a:pt x="37951" y="66415"/>
                </a:lnTo>
                <a:cubicBezTo>
                  <a:pt x="37951" y="50720"/>
                  <a:pt x="50720" y="37951"/>
                  <a:pt x="66415" y="37951"/>
                </a:cubicBezTo>
                <a:lnTo>
                  <a:pt x="343458" y="37951"/>
                </a:lnTo>
                <a:cubicBezTo>
                  <a:pt x="359153" y="37951"/>
                  <a:pt x="371922" y="50720"/>
                  <a:pt x="371922" y="66415"/>
                </a:cubicBezTo>
                <a:lnTo>
                  <a:pt x="371922" y="113854"/>
                </a:lnTo>
                <a:cubicBezTo>
                  <a:pt x="371922" y="129548"/>
                  <a:pt x="359153" y="142317"/>
                  <a:pt x="343458" y="142317"/>
                </a:cubicBezTo>
                <a:cubicBezTo>
                  <a:pt x="332978" y="142317"/>
                  <a:pt x="324483" y="150812"/>
                  <a:pt x="324483" y="161292"/>
                </a:cubicBezTo>
                <a:cubicBezTo>
                  <a:pt x="324483" y="171773"/>
                  <a:pt x="332978" y="180268"/>
                  <a:pt x="343458" y="180268"/>
                </a:cubicBezTo>
                <a:cubicBezTo>
                  <a:pt x="380079" y="180268"/>
                  <a:pt x="409873" y="150475"/>
                  <a:pt x="409873" y="113854"/>
                </a:cubicBezTo>
                <a:lnTo>
                  <a:pt x="409873" y="109110"/>
                </a:lnTo>
                <a:lnTo>
                  <a:pt x="428848" y="109110"/>
                </a:lnTo>
                <a:cubicBezTo>
                  <a:pt x="439311" y="109110"/>
                  <a:pt x="447824" y="117622"/>
                  <a:pt x="447824" y="128085"/>
                </a:cubicBezTo>
                <a:lnTo>
                  <a:pt x="447824" y="199244"/>
                </a:lnTo>
                <a:cubicBezTo>
                  <a:pt x="447824" y="209707"/>
                  <a:pt x="439311" y="218219"/>
                  <a:pt x="428848" y="218219"/>
                </a:cubicBezTo>
                <a:lnTo>
                  <a:pt x="271351" y="218219"/>
                </a:lnTo>
                <a:cubicBezTo>
                  <a:pt x="229498" y="218219"/>
                  <a:pt x="195449" y="252269"/>
                  <a:pt x="195449" y="294122"/>
                </a:cubicBezTo>
                <a:lnTo>
                  <a:pt x="195449" y="303807"/>
                </a:lnTo>
                <a:lnTo>
                  <a:pt x="176450" y="303830"/>
                </a:lnTo>
                <a:cubicBezTo>
                  <a:pt x="165979" y="303842"/>
                  <a:pt x="157497" y="312334"/>
                  <a:pt x="157497" y="322805"/>
                </a:cubicBezTo>
                <a:lnTo>
                  <a:pt x="157497" y="428848"/>
                </a:lnTo>
                <a:cubicBezTo>
                  <a:pt x="157497" y="460238"/>
                  <a:pt x="183035" y="485775"/>
                  <a:pt x="214424" y="485775"/>
                </a:cubicBezTo>
                <a:cubicBezTo>
                  <a:pt x="245814" y="485775"/>
                  <a:pt x="271351" y="460238"/>
                  <a:pt x="271351" y="428848"/>
                </a:cubicBezTo>
                <a:lnTo>
                  <a:pt x="271351" y="322713"/>
                </a:lnTo>
                <a:cubicBezTo>
                  <a:pt x="271351" y="317676"/>
                  <a:pt x="269349" y="312847"/>
                  <a:pt x="265785" y="309287"/>
                </a:cubicBezTo>
                <a:cubicBezTo>
                  <a:pt x="262226" y="305733"/>
                  <a:pt x="257404" y="303737"/>
                  <a:pt x="252375" y="303737"/>
                </a:cubicBezTo>
                <a:lnTo>
                  <a:pt x="252353" y="303737"/>
                </a:lnTo>
                <a:lnTo>
                  <a:pt x="233400" y="303760"/>
                </a:lnTo>
                <a:lnTo>
                  <a:pt x="233400" y="294122"/>
                </a:lnTo>
                <a:cubicBezTo>
                  <a:pt x="233400" y="273195"/>
                  <a:pt x="250425" y="256170"/>
                  <a:pt x="271351" y="256170"/>
                </a:cubicBezTo>
                <a:lnTo>
                  <a:pt x="428848" y="256170"/>
                </a:lnTo>
                <a:cubicBezTo>
                  <a:pt x="460238" y="256170"/>
                  <a:pt x="485775" y="230633"/>
                  <a:pt x="485775" y="199244"/>
                </a:cubicBezTo>
                <a:lnTo>
                  <a:pt x="485775" y="128085"/>
                </a:lnTo>
                <a:cubicBezTo>
                  <a:pt x="485775" y="96696"/>
                  <a:pt x="460238" y="71158"/>
                  <a:pt x="428848" y="71158"/>
                </a:cubicBezTo>
                <a:close/>
                <a:moveTo>
                  <a:pt x="233400" y="428848"/>
                </a:moveTo>
                <a:cubicBezTo>
                  <a:pt x="233400" y="439311"/>
                  <a:pt x="224887" y="447824"/>
                  <a:pt x="214424" y="447824"/>
                </a:cubicBezTo>
                <a:cubicBezTo>
                  <a:pt x="203961" y="447824"/>
                  <a:pt x="195449" y="439311"/>
                  <a:pt x="195449" y="428848"/>
                </a:cubicBezTo>
                <a:lnTo>
                  <a:pt x="195449" y="341758"/>
                </a:lnTo>
                <a:lnTo>
                  <a:pt x="233400" y="341712"/>
                </a:lnTo>
                <a:lnTo>
                  <a:pt x="233400" y="428848"/>
                </a:lnTo>
                <a:close/>
              </a:path>
            </a:pathLst>
          </a:custGeom>
          <a:gradFill>
            <a:gsLst>
              <a:gs pos="0">
                <a:schemeClr val="accent1"/>
              </a:gs>
              <a:gs pos="100000">
                <a:schemeClr val="accent2"/>
              </a:gs>
            </a:gsLst>
            <a:lin ang="3600000" scaled="0"/>
          </a:gradFill>
          <a:ln w="949" cap="flat">
            <a:noFill/>
            <a:prstDash val="solid"/>
            <a:miter/>
          </a:ln>
        </p:spPr>
        <p:txBody>
          <a:bodyPr rtlCol="0" anchor="ctr"/>
          <a:lstStyle/>
          <a:p>
            <a:endParaRPr lang="en-ID"/>
          </a:p>
        </p:txBody>
      </p:sp>
      <p:sp>
        <p:nvSpPr>
          <p:cNvPr id="14" name="Shape">
            <a:extLst>
              <a:ext uri="{FF2B5EF4-FFF2-40B4-BE49-F238E27FC236}">
                <a16:creationId xmlns:a16="http://schemas.microsoft.com/office/drawing/2014/main" id="{D5C427F3-E7F0-43F7-B7BE-43D9197431E3}"/>
              </a:ext>
            </a:extLst>
          </p:cNvPr>
          <p:cNvSpPr>
            <a:spLocks noChangeAspect="1"/>
          </p:cNvSpPr>
          <p:nvPr/>
        </p:nvSpPr>
        <p:spPr>
          <a:xfrm>
            <a:off x="5438746" y="3275464"/>
            <a:ext cx="1316096" cy="1316094"/>
          </a:xfrm>
          <a:prstGeom prst="ellipse">
            <a:avLst/>
          </a:prstGeom>
          <a:solidFill>
            <a:schemeClr val="bg1"/>
          </a:solidFill>
          <a:ln w="63500">
            <a:gradFill>
              <a:gsLst>
                <a:gs pos="0">
                  <a:schemeClr val="accent1"/>
                </a:gs>
                <a:gs pos="100000">
                  <a:schemeClr val="accent2"/>
                </a:gs>
              </a:gsLst>
              <a:lin ang="3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2" name="Icon 40">
            <a:extLst>
              <a:ext uri="{FF2B5EF4-FFF2-40B4-BE49-F238E27FC236}">
                <a16:creationId xmlns:a16="http://schemas.microsoft.com/office/drawing/2014/main" id="{0DADC9E6-B77E-4678-B703-F4F360929D55}"/>
              </a:ext>
            </a:extLst>
          </p:cNvPr>
          <p:cNvSpPr/>
          <p:nvPr/>
        </p:nvSpPr>
        <p:spPr>
          <a:xfrm>
            <a:off x="5845174" y="3681895"/>
            <a:ext cx="503240" cy="503232"/>
          </a:xfrm>
          <a:custGeom>
            <a:avLst/>
            <a:gdLst>
              <a:gd name="connsiteX0" fmla="*/ 466372 w 485773"/>
              <a:gd name="connsiteY0" fmla="*/ 106533 h 485771"/>
              <a:gd name="connsiteX1" fmla="*/ 379240 w 485773"/>
              <a:gd name="connsiteY1" fmla="*/ 19401 h 485771"/>
              <a:gd name="connsiteX2" fmla="*/ 285407 w 485773"/>
              <a:gd name="connsiteY2" fmla="*/ 19402 h 485771"/>
              <a:gd name="connsiteX3" fmla="*/ 19402 w 485773"/>
              <a:gd name="connsiteY3" fmla="*/ 285407 h 485771"/>
              <a:gd name="connsiteX4" fmla="*/ 19402 w 485773"/>
              <a:gd name="connsiteY4" fmla="*/ 379241 h 485771"/>
              <a:gd name="connsiteX5" fmla="*/ 106534 w 485773"/>
              <a:gd name="connsiteY5" fmla="*/ 466373 h 485771"/>
              <a:gd name="connsiteX6" fmla="*/ 153442 w 485773"/>
              <a:gd name="connsiteY6" fmla="*/ 485772 h 485771"/>
              <a:gd name="connsiteX7" fmla="*/ 200391 w 485773"/>
              <a:gd name="connsiteY7" fmla="*/ 466348 h 485771"/>
              <a:gd name="connsiteX8" fmla="*/ 368164 w 485773"/>
              <a:gd name="connsiteY8" fmla="*/ 297974 h 485771"/>
              <a:gd name="connsiteX9" fmla="*/ 368115 w 485773"/>
              <a:gd name="connsiteY9" fmla="*/ 271165 h 485771"/>
              <a:gd name="connsiteX10" fmla="*/ 341306 w 485773"/>
              <a:gd name="connsiteY10" fmla="*/ 271213 h 485771"/>
              <a:gd name="connsiteX11" fmla="*/ 173559 w 485773"/>
              <a:gd name="connsiteY11" fmla="*/ 439562 h 485771"/>
              <a:gd name="connsiteX12" fmla="*/ 133345 w 485773"/>
              <a:gd name="connsiteY12" fmla="*/ 439562 h 485771"/>
              <a:gd name="connsiteX13" fmla="*/ 46213 w 485773"/>
              <a:gd name="connsiteY13" fmla="*/ 352430 h 485771"/>
              <a:gd name="connsiteX14" fmla="*/ 46213 w 485773"/>
              <a:gd name="connsiteY14" fmla="*/ 312216 h 485771"/>
              <a:gd name="connsiteX15" fmla="*/ 59911 w 485773"/>
              <a:gd name="connsiteY15" fmla="*/ 298518 h 485771"/>
              <a:gd name="connsiteX16" fmla="*/ 92082 w 485773"/>
              <a:gd name="connsiteY16" fmla="*/ 330689 h 485771"/>
              <a:gd name="connsiteX17" fmla="*/ 105487 w 485773"/>
              <a:gd name="connsiteY17" fmla="*/ 336241 h 485771"/>
              <a:gd name="connsiteX18" fmla="*/ 118891 w 485773"/>
              <a:gd name="connsiteY18" fmla="*/ 330689 h 485771"/>
              <a:gd name="connsiteX19" fmla="*/ 118891 w 485773"/>
              <a:gd name="connsiteY19" fmla="*/ 303879 h 485771"/>
              <a:gd name="connsiteX20" fmla="*/ 86720 w 485773"/>
              <a:gd name="connsiteY20" fmla="*/ 271707 h 485771"/>
              <a:gd name="connsiteX21" fmla="*/ 114799 w 485773"/>
              <a:gd name="connsiteY21" fmla="*/ 243629 h 485771"/>
              <a:gd name="connsiteX22" fmla="*/ 173907 w 485773"/>
              <a:gd name="connsiteY22" fmla="*/ 302737 h 485771"/>
              <a:gd name="connsiteX23" fmla="*/ 187311 w 485773"/>
              <a:gd name="connsiteY23" fmla="*/ 308289 h 485771"/>
              <a:gd name="connsiteX24" fmla="*/ 200716 w 485773"/>
              <a:gd name="connsiteY24" fmla="*/ 302737 h 485771"/>
              <a:gd name="connsiteX25" fmla="*/ 200716 w 485773"/>
              <a:gd name="connsiteY25" fmla="*/ 275927 h 485771"/>
              <a:gd name="connsiteX26" fmla="*/ 141608 w 485773"/>
              <a:gd name="connsiteY26" fmla="*/ 216819 h 485771"/>
              <a:gd name="connsiteX27" fmla="*/ 168185 w 485773"/>
              <a:gd name="connsiteY27" fmla="*/ 190242 h 485771"/>
              <a:gd name="connsiteX28" fmla="*/ 200624 w 485773"/>
              <a:gd name="connsiteY28" fmla="*/ 222681 h 485771"/>
              <a:gd name="connsiteX29" fmla="*/ 214028 w 485773"/>
              <a:gd name="connsiteY29" fmla="*/ 228233 h 485771"/>
              <a:gd name="connsiteX30" fmla="*/ 227432 w 485773"/>
              <a:gd name="connsiteY30" fmla="*/ 222681 h 485771"/>
              <a:gd name="connsiteX31" fmla="*/ 227432 w 485773"/>
              <a:gd name="connsiteY31" fmla="*/ 195871 h 485771"/>
              <a:gd name="connsiteX32" fmla="*/ 194994 w 485773"/>
              <a:gd name="connsiteY32" fmla="*/ 163433 h 485771"/>
              <a:gd name="connsiteX33" fmla="*/ 221913 w 485773"/>
              <a:gd name="connsiteY33" fmla="*/ 136513 h 485771"/>
              <a:gd name="connsiteX34" fmla="*/ 280814 w 485773"/>
              <a:gd name="connsiteY34" fmla="*/ 195414 h 485771"/>
              <a:gd name="connsiteX35" fmla="*/ 294219 w 485773"/>
              <a:gd name="connsiteY35" fmla="*/ 200966 h 485771"/>
              <a:gd name="connsiteX36" fmla="*/ 307623 w 485773"/>
              <a:gd name="connsiteY36" fmla="*/ 195414 h 485771"/>
              <a:gd name="connsiteX37" fmla="*/ 307623 w 485773"/>
              <a:gd name="connsiteY37" fmla="*/ 168604 h 485771"/>
              <a:gd name="connsiteX38" fmla="*/ 248722 w 485773"/>
              <a:gd name="connsiteY38" fmla="*/ 109703 h 485771"/>
              <a:gd name="connsiteX39" fmla="*/ 276742 w 485773"/>
              <a:gd name="connsiteY39" fmla="*/ 81683 h 485771"/>
              <a:gd name="connsiteX40" fmla="*/ 309055 w 485773"/>
              <a:gd name="connsiteY40" fmla="*/ 113996 h 485771"/>
              <a:gd name="connsiteX41" fmla="*/ 322459 w 485773"/>
              <a:gd name="connsiteY41" fmla="*/ 119549 h 485771"/>
              <a:gd name="connsiteX42" fmla="*/ 335864 w 485773"/>
              <a:gd name="connsiteY42" fmla="*/ 113996 h 485771"/>
              <a:gd name="connsiteX43" fmla="*/ 335864 w 485773"/>
              <a:gd name="connsiteY43" fmla="*/ 87187 h 485771"/>
              <a:gd name="connsiteX44" fmla="*/ 303551 w 485773"/>
              <a:gd name="connsiteY44" fmla="*/ 54873 h 485771"/>
              <a:gd name="connsiteX45" fmla="*/ 312213 w 485773"/>
              <a:gd name="connsiteY45" fmla="*/ 46211 h 485771"/>
              <a:gd name="connsiteX46" fmla="*/ 352427 w 485773"/>
              <a:gd name="connsiteY46" fmla="*/ 46211 h 485771"/>
              <a:gd name="connsiteX47" fmla="*/ 439560 w 485773"/>
              <a:gd name="connsiteY47" fmla="*/ 133343 h 485771"/>
              <a:gd name="connsiteX48" fmla="*/ 439560 w 485773"/>
              <a:gd name="connsiteY48" fmla="*/ 173557 h 485771"/>
              <a:gd name="connsiteX49" fmla="*/ 406384 w 485773"/>
              <a:gd name="connsiteY49" fmla="*/ 206732 h 485771"/>
              <a:gd name="connsiteX50" fmla="*/ 406384 w 485773"/>
              <a:gd name="connsiteY50" fmla="*/ 233542 h 485771"/>
              <a:gd name="connsiteX51" fmla="*/ 433194 w 485773"/>
              <a:gd name="connsiteY51" fmla="*/ 233542 h 485771"/>
              <a:gd name="connsiteX52" fmla="*/ 466369 w 485773"/>
              <a:gd name="connsiteY52" fmla="*/ 200367 h 485771"/>
              <a:gd name="connsiteX53" fmla="*/ 466372 w 485773"/>
              <a:gd name="connsiteY53" fmla="*/ 106533 h 48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85773" h="485771">
                <a:moveTo>
                  <a:pt x="466372" y="106533"/>
                </a:moveTo>
                <a:lnTo>
                  <a:pt x="379240" y="19401"/>
                </a:lnTo>
                <a:cubicBezTo>
                  <a:pt x="353370" y="-6467"/>
                  <a:pt x="311278" y="-6467"/>
                  <a:pt x="285407" y="19402"/>
                </a:cubicBezTo>
                <a:lnTo>
                  <a:pt x="19402" y="285407"/>
                </a:lnTo>
                <a:cubicBezTo>
                  <a:pt x="-6467" y="311277"/>
                  <a:pt x="-6467" y="353371"/>
                  <a:pt x="19402" y="379241"/>
                </a:cubicBezTo>
                <a:lnTo>
                  <a:pt x="106534" y="466373"/>
                </a:lnTo>
                <a:cubicBezTo>
                  <a:pt x="119468" y="479307"/>
                  <a:pt x="136451" y="485772"/>
                  <a:pt x="153442" y="485772"/>
                </a:cubicBezTo>
                <a:cubicBezTo>
                  <a:pt x="170438" y="485772"/>
                  <a:pt x="187442" y="479297"/>
                  <a:pt x="200391" y="466348"/>
                </a:cubicBezTo>
                <a:lnTo>
                  <a:pt x="368164" y="297974"/>
                </a:lnTo>
                <a:cubicBezTo>
                  <a:pt x="375553" y="290559"/>
                  <a:pt x="375532" y="278555"/>
                  <a:pt x="368115" y="271165"/>
                </a:cubicBezTo>
                <a:cubicBezTo>
                  <a:pt x="360700" y="263775"/>
                  <a:pt x="348696" y="263796"/>
                  <a:pt x="341306" y="271213"/>
                </a:cubicBezTo>
                <a:lnTo>
                  <a:pt x="173559" y="439562"/>
                </a:lnTo>
                <a:cubicBezTo>
                  <a:pt x="162471" y="450650"/>
                  <a:pt x="144432" y="450649"/>
                  <a:pt x="133345" y="439562"/>
                </a:cubicBezTo>
                <a:lnTo>
                  <a:pt x="46213" y="352430"/>
                </a:lnTo>
                <a:cubicBezTo>
                  <a:pt x="35125" y="341343"/>
                  <a:pt x="35125" y="323304"/>
                  <a:pt x="46213" y="312216"/>
                </a:cubicBezTo>
                <a:lnTo>
                  <a:pt x="59911" y="298518"/>
                </a:lnTo>
                <a:lnTo>
                  <a:pt x="92082" y="330689"/>
                </a:lnTo>
                <a:cubicBezTo>
                  <a:pt x="95784" y="334390"/>
                  <a:pt x="100635" y="336241"/>
                  <a:pt x="105487" y="336241"/>
                </a:cubicBezTo>
                <a:cubicBezTo>
                  <a:pt x="110339" y="336241"/>
                  <a:pt x="115190" y="334390"/>
                  <a:pt x="118891" y="330689"/>
                </a:cubicBezTo>
                <a:cubicBezTo>
                  <a:pt x="126294" y="323286"/>
                  <a:pt x="126294" y="311283"/>
                  <a:pt x="118891" y="303879"/>
                </a:cubicBezTo>
                <a:lnTo>
                  <a:pt x="86720" y="271707"/>
                </a:lnTo>
                <a:lnTo>
                  <a:pt x="114799" y="243629"/>
                </a:lnTo>
                <a:lnTo>
                  <a:pt x="173907" y="302737"/>
                </a:lnTo>
                <a:cubicBezTo>
                  <a:pt x="177608" y="306438"/>
                  <a:pt x="182459" y="308289"/>
                  <a:pt x="187311" y="308289"/>
                </a:cubicBezTo>
                <a:cubicBezTo>
                  <a:pt x="192163" y="308289"/>
                  <a:pt x="197014" y="306438"/>
                  <a:pt x="200716" y="302737"/>
                </a:cubicBezTo>
                <a:cubicBezTo>
                  <a:pt x="208119" y="295333"/>
                  <a:pt x="208119" y="283331"/>
                  <a:pt x="200716" y="275927"/>
                </a:cubicBezTo>
                <a:lnTo>
                  <a:pt x="141608" y="216819"/>
                </a:lnTo>
                <a:lnTo>
                  <a:pt x="168185" y="190242"/>
                </a:lnTo>
                <a:lnTo>
                  <a:pt x="200624" y="222681"/>
                </a:lnTo>
                <a:cubicBezTo>
                  <a:pt x="204325" y="226382"/>
                  <a:pt x="209176" y="228233"/>
                  <a:pt x="214028" y="228233"/>
                </a:cubicBezTo>
                <a:cubicBezTo>
                  <a:pt x="218880" y="228233"/>
                  <a:pt x="223731" y="226382"/>
                  <a:pt x="227432" y="222681"/>
                </a:cubicBezTo>
                <a:cubicBezTo>
                  <a:pt x="234836" y="215278"/>
                  <a:pt x="234836" y="203275"/>
                  <a:pt x="227432" y="195871"/>
                </a:cubicBezTo>
                <a:lnTo>
                  <a:pt x="194994" y="163433"/>
                </a:lnTo>
                <a:lnTo>
                  <a:pt x="221913" y="136513"/>
                </a:lnTo>
                <a:lnTo>
                  <a:pt x="280814" y="195414"/>
                </a:lnTo>
                <a:cubicBezTo>
                  <a:pt x="284516" y="199115"/>
                  <a:pt x="289367" y="200966"/>
                  <a:pt x="294219" y="200966"/>
                </a:cubicBezTo>
                <a:cubicBezTo>
                  <a:pt x="299071" y="200966"/>
                  <a:pt x="303922" y="199115"/>
                  <a:pt x="307623" y="195414"/>
                </a:cubicBezTo>
                <a:cubicBezTo>
                  <a:pt x="315027" y="188011"/>
                  <a:pt x="315027" y="176008"/>
                  <a:pt x="307623" y="168604"/>
                </a:cubicBezTo>
                <a:lnTo>
                  <a:pt x="248722" y="109703"/>
                </a:lnTo>
                <a:lnTo>
                  <a:pt x="276742" y="81683"/>
                </a:lnTo>
                <a:lnTo>
                  <a:pt x="309055" y="113996"/>
                </a:lnTo>
                <a:cubicBezTo>
                  <a:pt x="312757" y="117699"/>
                  <a:pt x="317607" y="119549"/>
                  <a:pt x="322459" y="119549"/>
                </a:cubicBezTo>
                <a:cubicBezTo>
                  <a:pt x="327310" y="119549"/>
                  <a:pt x="332162" y="117698"/>
                  <a:pt x="335864" y="113996"/>
                </a:cubicBezTo>
                <a:cubicBezTo>
                  <a:pt x="343267" y="106592"/>
                  <a:pt x="343267" y="94590"/>
                  <a:pt x="335864" y="87187"/>
                </a:cubicBezTo>
                <a:lnTo>
                  <a:pt x="303551" y="54873"/>
                </a:lnTo>
                <a:lnTo>
                  <a:pt x="312213" y="46211"/>
                </a:lnTo>
                <a:cubicBezTo>
                  <a:pt x="323301" y="35123"/>
                  <a:pt x="341340" y="35123"/>
                  <a:pt x="352427" y="46211"/>
                </a:cubicBezTo>
                <a:lnTo>
                  <a:pt x="439560" y="133343"/>
                </a:lnTo>
                <a:cubicBezTo>
                  <a:pt x="450647" y="144430"/>
                  <a:pt x="450647" y="162470"/>
                  <a:pt x="439560" y="173557"/>
                </a:cubicBezTo>
                <a:lnTo>
                  <a:pt x="406384" y="206732"/>
                </a:lnTo>
                <a:cubicBezTo>
                  <a:pt x="398980" y="214135"/>
                  <a:pt x="398980" y="226138"/>
                  <a:pt x="406384" y="233542"/>
                </a:cubicBezTo>
                <a:cubicBezTo>
                  <a:pt x="413788" y="240944"/>
                  <a:pt x="425791" y="240945"/>
                  <a:pt x="433194" y="233542"/>
                </a:cubicBezTo>
                <a:lnTo>
                  <a:pt x="466369" y="200367"/>
                </a:lnTo>
                <a:cubicBezTo>
                  <a:pt x="492241" y="174497"/>
                  <a:pt x="492241" y="132404"/>
                  <a:pt x="466372" y="106533"/>
                </a:cubicBezTo>
                <a:close/>
              </a:path>
            </a:pathLst>
          </a:custGeom>
          <a:gradFill>
            <a:gsLst>
              <a:gs pos="0">
                <a:schemeClr val="accent1"/>
              </a:gs>
              <a:gs pos="100000">
                <a:schemeClr val="accent2"/>
              </a:gs>
            </a:gsLst>
            <a:lin ang="3600000" scaled="0"/>
          </a:gradFill>
          <a:ln w="949" cap="flat">
            <a:noFill/>
            <a:prstDash val="solid"/>
            <a:miter/>
          </a:ln>
        </p:spPr>
        <p:txBody>
          <a:bodyPr rtlCol="0" anchor="ctr"/>
          <a:lstStyle/>
          <a:p>
            <a:endParaRPr lang="en-ID"/>
          </a:p>
        </p:txBody>
      </p:sp>
      <p:sp>
        <p:nvSpPr>
          <p:cNvPr id="13" name="Icon 46">
            <a:extLst>
              <a:ext uri="{FF2B5EF4-FFF2-40B4-BE49-F238E27FC236}">
                <a16:creationId xmlns:a16="http://schemas.microsoft.com/office/drawing/2014/main" id="{ACFAA058-6E87-48B8-995C-489BD9158CB5}"/>
              </a:ext>
            </a:extLst>
          </p:cNvPr>
          <p:cNvSpPr/>
          <p:nvPr/>
        </p:nvSpPr>
        <p:spPr>
          <a:xfrm>
            <a:off x="3054009" y="3681895"/>
            <a:ext cx="502282" cy="503232"/>
          </a:xfrm>
          <a:custGeom>
            <a:avLst/>
            <a:gdLst>
              <a:gd name="connsiteX0" fmla="*/ 468131 w 484853"/>
              <a:gd name="connsiteY0" fmla="*/ 43545 h 485773"/>
              <a:gd name="connsiteX1" fmla="*/ 441128 w 484853"/>
              <a:gd name="connsiteY1" fmla="*/ 16603 h 485773"/>
              <a:gd name="connsiteX2" fmla="*/ 360631 w 484853"/>
              <a:gd name="connsiteY2" fmla="*/ 16682 h 485773"/>
              <a:gd name="connsiteX3" fmla="*/ 302110 w 484853"/>
              <a:gd name="connsiteY3" fmla="*/ 75234 h 485773"/>
              <a:gd name="connsiteX4" fmla="*/ 166004 w 484853"/>
              <a:gd name="connsiteY4" fmla="*/ 108212 h 485773"/>
              <a:gd name="connsiteX5" fmla="*/ 83802 w 484853"/>
              <a:gd name="connsiteY5" fmla="*/ 186007 h 485773"/>
              <a:gd name="connsiteX6" fmla="*/ 808 w 484853"/>
              <a:gd name="connsiteY6" fmla="*/ 461319 h 485773"/>
              <a:gd name="connsiteX7" fmla="*/ 5564 w 484853"/>
              <a:gd name="connsiteY7" fmla="*/ 480220 h 485773"/>
              <a:gd name="connsiteX8" fmla="*/ 18979 w 484853"/>
              <a:gd name="connsiteY8" fmla="*/ 485773 h 485773"/>
              <a:gd name="connsiteX9" fmla="*/ 24469 w 484853"/>
              <a:gd name="connsiteY9" fmla="*/ 484961 h 485773"/>
              <a:gd name="connsiteX10" fmla="*/ 298799 w 484853"/>
              <a:gd name="connsiteY10" fmla="*/ 402025 h 485773"/>
              <a:gd name="connsiteX11" fmla="*/ 376548 w 484853"/>
              <a:gd name="connsiteY11" fmla="*/ 319673 h 485773"/>
              <a:gd name="connsiteX12" fmla="*/ 389128 w 484853"/>
              <a:gd name="connsiteY12" fmla="*/ 267391 h 485773"/>
              <a:gd name="connsiteX13" fmla="*/ 375118 w 484853"/>
              <a:gd name="connsiteY13" fmla="*/ 244502 h 485773"/>
              <a:gd name="connsiteX14" fmla="*/ 352228 w 484853"/>
              <a:gd name="connsiteY14" fmla="*/ 258513 h 485773"/>
              <a:gd name="connsiteX15" fmla="*/ 339649 w 484853"/>
              <a:gd name="connsiteY15" fmla="*/ 310796 h 485773"/>
              <a:gd name="connsiteX16" fmla="*/ 287816 w 484853"/>
              <a:gd name="connsiteY16" fmla="*/ 365697 h 485773"/>
              <a:gd name="connsiteX17" fmla="*/ 85908 w 484853"/>
              <a:gd name="connsiteY17" fmla="*/ 426736 h 485773"/>
              <a:gd name="connsiteX18" fmla="*/ 168373 w 484853"/>
              <a:gd name="connsiteY18" fmla="*/ 344243 h 485773"/>
              <a:gd name="connsiteX19" fmla="*/ 199099 w 484853"/>
              <a:gd name="connsiteY19" fmla="*/ 336337 h 485773"/>
              <a:gd name="connsiteX20" fmla="*/ 253071 w 484853"/>
              <a:gd name="connsiteY20" fmla="*/ 311872 h 485773"/>
              <a:gd name="connsiteX21" fmla="*/ 253071 w 484853"/>
              <a:gd name="connsiteY21" fmla="*/ 232703 h 485773"/>
              <a:gd name="connsiteX22" fmla="*/ 173903 w 484853"/>
              <a:gd name="connsiteY22" fmla="*/ 232703 h 485773"/>
              <a:gd name="connsiteX23" fmla="*/ 149438 w 484853"/>
              <a:gd name="connsiteY23" fmla="*/ 286676 h 485773"/>
              <a:gd name="connsiteX24" fmla="*/ 141528 w 484853"/>
              <a:gd name="connsiteY24" fmla="*/ 317416 h 485773"/>
              <a:gd name="connsiteX25" fmla="*/ 58918 w 484853"/>
              <a:gd name="connsiteY25" fmla="*/ 400055 h 485773"/>
              <a:gd name="connsiteX26" fmla="*/ 120141 w 484853"/>
              <a:gd name="connsiteY26" fmla="*/ 196961 h 485773"/>
              <a:gd name="connsiteX27" fmla="*/ 174941 w 484853"/>
              <a:gd name="connsiteY27" fmla="*/ 145097 h 485773"/>
              <a:gd name="connsiteX28" fmla="*/ 306504 w 484853"/>
              <a:gd name="connsiteY28" fmla="*/ 113219 h 485773"/>
              <a:gd name="connsiteX29" fmla="*/ 379401 w 484853"/>
              <a:gd name="connsiteY29" fmla="*/ 186081 h 485773"/>
              <a:gd name="connsiteX30" fmla="*/ 392817 w 484853"/>
              <a:gd name="connsiteY30" fmla="*/ 191636 h 485773"/>
              <a:gd name="connsiteX31" fmla="*/ 392822 w 484853"/>
              <a:gd name="connsiteY31" fmla="*/ 191636 h 485773"/>
              <a:gd name="connsiteX32" fmla="*/ 406239 w 484853"/>
              <a:gd name="connsiteY32" fmla="*/ 186074 h 485773"/>
              <a:gd name="connsiteX33" fmla="*/ 468222 w 484853"/>
              <a:gd name="connsiteY33" fmla="*/ 124058 h 485773"/>
              <a:gd name="connsiteX34" fmla="*/ 484853 w 484853"/>
              <a:gd name="connsiteY34" fmla="*/ 83783 h 485773"/>
              <a:gd name="connsiteX35" fmla="*/ 468131 w 484853"/>
              <a:gd name="connsiteY35" fmla="*/ 43545 h 485773"/>
              <a:gd name="connsiteX36" fmla="*/ 200755 w 484853"/>
              <a:gd name="connsiteY36" fmla="*/ 259524 h 485773"/>
              <a:gd name="connsiteX37" fmla="*/ 226234 w 484853"/>
              <a:gd name="connsiteY37" fmla="*/ 259539 h 485773"/>
              <a:gd name="connsiteX38" fmla="*/ 226258 w 484853"/>
              <a:gd name="connsiteY38" fmla="*/ 285011 h 485773"/>
              <a:gd name="connsiteX39" fmla="*/ 184795 w 484853"/>
              <a:gd name="connsiteY39" fmla="*/ 300979 h 485773"/>
              <a:gd name="connsiteX40" fmla="*/ 200755 w 484853"/>
              <a:gd name="connsiteY40" fmla="*/ 259524 h 485773"/>
              <a:gd name="connsiteX41" fmla="*/ 441365 w 484853"/>
              <a:gd name="connsiteY41" fmla="*/ 97240 h 485773"/>
              <a:gd name="connsiteX42" fmla="*/ 392807 w 484853"/>
              <a:gd name="connsiteY42" fmla="*/ 145822 h 485773"/>
              <a:gd name="connsiteX43" fmla="*/ 338984 w 484853"/>
              <a:gd name="connsiteY43" fmla="*/ 92023 h 485773"/>
              <a:gd name="connsiteX44" fmla="*/ 387484 w 484853"/>
              <a:gd name="connsiteY44" fmla="*/ 43497 h 485773"/>
              <a:gd name="connsiteX45" fmla="*/ 414320 w 484853"/>
              <a:gd name="connsiteY45" fmla="*/ 43468 h 485773"/>
              <a:gd name="connsiteX46" fmla="*/ 441323 w 484853"/>
              <a:gd name="connsiteY46" fmla="*/ 70410 h 485773"/>
              <a:gd name="connsiteX47" fmla="*/ 446896 w 484853"/>
              <a:gd name="connsiteY47" fmla="*/ 83823 h 485773"/>
              <a:gd name="connsiteX48" fmla="*/ 441365 w 484853"/>
              <a:gd name="connsiteY48" fmla="*/ 97240 h 48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84853" h="485773">
                <a:moveTo>
                  <a:pt x="468131" y="43545"/>
                </a:moveTo>
                <a:lnTo>
                  <a:pt x="441128" y="16603"/>
                </a:lnTo>
                <a:cubicBezTo>
                  <a:pt x="418908" y="-5567"/>
                  <a:pt x="382792" y="-5527"/>
                  <a:pt x="360631" y="16682"/>
                </a:cubicBezTo>
                <a:lnTo>
                  <a:pt x="302110" y="75234"/>
                </a:lnTo>
                <a:lnTo>
                  <a:pt x="166004" y="108212"/>
                </a:lnTo>
                <a:cubicBezTo>
                  <a:pt x="126909" y="117685"/>
                  <a:pt x="95412" y="147495"/>
                  <a:pt x="83802" y="186007"/>
                </a:cubicBezTo>
                <a:lnTo>
                  <a:pt x="808" y="461319"/>
                </a:lnTo>
                <a:cubicBezTo>
                  <a:pt x="-1210" y="468015"/>
                  <a:pt x="617" y="475278"/>
                  <a:pt x="5564" y="480220"/>
                </a:cubicBezTo>
                <a:cubicBezTo>
                  <a:pt x="9175" y="483828"/>
                  <a:pt x="14021" y="485773"/>
                  <a:pt x="18979" y="485773"/>
                </a:cubicBezTo>
                <a:cubicBezTo>
                  <a:pt x="20812" y="485773"/>
                  <a:pt x="22661" y="485508"/>
                  <a:pt x="24469" y="484961"/>
                </a:cubicBezTo>
                <a:lnTo>
                  <a:pt x="298799" y="402025"/>
                </a:lnTo>
                <a:cubicBezTo>
                  <a:pt x="337338" y="390373"/>
                  <a:pt x="367131" y="358817"/>
                  <a:pt x="376548" y="319673"/>
                </a:cubicBezTo>
                <a:lnTo>
                  <a:pt x="389128" y="267391"/>
                </a:lnTo>
                <a:cubicBezTo>
                  <a:pt x="391580" y="257201"/>
                  <a:pt x="385307" y="246953"/>
                  <a:pt x="375118" y="244502"/>
                </a:cubicBezTo>
                <a:cubicBezTo>
                  <a:pt x="364926" y="242054"/>
                  <a:pt x="354680" y="248323"/>
                  <a:pt x="352228" y="258513"/>
                </a:cubicBezTo>
                <a:lnTo>
                  <a:pt x="339649" y="310796"/>
                </a:lnTo>
                <a:cubicBezTo>
                  <a:pt x="333370" y="336892"/>
                  <a:pt x="313509" y="357928"/>
                  <a:pt x="287816" y="365697"/>
                </a:cubicBezTo>
                <a:lnTo>
                  <a:pt x="85908" y="426736"/>
                </a:lnTo>
                <a:lnTo>
                  <a:pt x="168373" y="344243"/>
                </a:lnTo>
                <a:cubicBezTo>
                  <a:pt x="174956" y="342738"/>
                  <a:pt x="186571" y="339953"/>
                  <a:pt x="199099" y="336337"/>
                </a:cubicBezTo>
                <a:cubicBezTo>
                  <a:pt x="235867" y="325722"/>
                  <a:pt x="247257" y="317687"/>
                  <a:pt x="253071" y="311872"/>
                </a:cubicBezTo>
                <a:cubicBezTo>
                  <a:pt x="274898" y="290045"/>
                  <a:pt x="274898" y="254529"/>
                  <a:pt x="253071" y="232703"/>
                </a:cubicBezTo>
                <a:cubicBezTo>
                  <a:pt x="231245" y="210878"/>
                  <a:pt x="195729" y="210877"/>
                  <a:pt x="173903" y="232703"/>
                </a:cubicBezTo>
                <a:cubicBezTo>
                  <a:pt x="168089" y="238518"/>
                  <a:pt x="160052" y="249908"/>
                  <a:pt x="149438" y="286676"/>
                </a:cubicBezTo>
                <a:cubicBezTo>
                  <a:pt x="145819" y="299213"/>
                  <a:pt x="143032" y="310834"/>
                  <a:pt x="141528" y="317416"/>
                </a:cubicBezTo>
                <a:lnTo>
                  <a:pt x="58918" y="400055"/>
                </a:lnTo>
                <a:lnTo>
                  <a:pt x="120141" y="196961"/>
                </a:lnTo>
                <a:cubicBezTo>
                  <a:pt x="127880" y="171286"/>
                  <a:pt x="148879" y="151413"/>
                  <a:pt x="174941" y="145097"/>
                </a:cubicBezTo>
                <a:lnTo>
                  <a:pt x="306504" y="113219"/>
                </a:lnTo>
                <a:lnTo>
                  <a:pt x="379401" y="186081"/>
                </a:lnTo>
                <a:cubicBezTo>
                  <a:pt x="382959" y="189638"/>
                  <a:pt x="387785" y="191636"/>
                  <a:pt x="392817" y="191636"/>
                </a:cubicBezTo>
                <a:lnTo>
                  <a:pt x="392822" y="191636"/>
                </a:lnTo>
                <a:cubicBezTo>
                  <a:pt x="397855" y="191635"/>
                  <a:pt x="402681" y="189634"/>
                  <a:pt x="406239" y="186074"/>
                </a:cubicBezTo>
                <a:lnTo>
                  <a:pt x="468222" y="124058"/>
                </a:lnTo>
                <a:cubicBezTo>
                  <a:pt x="478964" y="113293"/>
                  <a:pt x="484870" y="98991"/>
                  <a:pt x="484853" y="83783"/>
                </a:cubicBezTo>
                <a:cubicBezTo>
                  <a:pt x="484834" y="68576"/>
                  <a:pt x="478897" y="54286"/>
                  <a:pt x="468131" y="43545"/>
                </a:cubicBezTo>
                <a:close/>
                <a:moveTo>
                  <a:pt x="200755" y="259524"/>
                </a:moveTo>
                <a:cubicBezTo>
                  <a:pt x="207785" y="252510"/>
                  <a:pt x="219211" y="252515"/>
                  <a:pt x="226234" y="259539"/>
                </a:cubicBezTo>
                <a:cubicBezTo>
                  <a:pt x="233263" y="266567"/>
                  <a:pt x="233263" y="278005"/>
                  <a:pt x="226258" y="285011"/>
                </a:cubicBezTo>
                <a:cubicBezTo>
                  <a:pt x="222129" y="288887"/>
                  <a:pt x="205258" y="295208"/>
                  <a:pt x="184795" y="300979"/>
                </a:cubicBezTo>
                <a:cubicBezTo>
                  <a:pt x="190561" y="280529"/>
                  <a:pt x="196877" y="263670"/>
                  <a:pt x="200755" y="259524"/>
                </a:cubicBezTo>
                <a:close/>
                <a:moveTo>
                  <a:pt x="441365" y="97240"/>
                </a:moveTo>
                <a:lnTo>
                  <a:pt x="392807" y="145822"/>
                </a:lnTo>
                <a:lnTo>
                  <a:pt x="338984" y="92023"/>
                </a:lnTo>
                <a:lnTo>
                  <a:pt x="387484" y="43497"/>
                </a:lnTo>
                <a:cubicBezTo>
                  <a:pt x="394875" y="36091"/>
                  <a:pt x="406914" y="36077"/>
                  <a:pt x="414320" y="43468"/>
                </a:cubicBezTo>
                <a:lnTo>
                  <a:pt x="441323" y="70410"/>
                </a:lnTo>
                <a:cubicBezTo>
                  <a:pt x="444912" y="73990"/>
                  <a:pt x="446891" y="78754"/>
                  <a:pt x="446896" y="83823"/>
                </a:cubicBezTo>
                <a:cubicBezTo>
                  <a:pt x="446903" y="88892"/>
                  <a:pt x="444935" y="93662"/>
                  <a:pt x="441365" y="97240"/>
                </a:cubicBezTo>
                <a:close/>
              </a:path>
            </a:pathLst>
          </a:custGeom>
          <a:solidFill>
            <a:schemeClr val="bg1"/>
          </a:solidFill>
          <a:ln w="949" cap="flat">
            <a:noFill/>
            <a:prstDash val="solid"/>
            <a:miter/>
          </a:ln>
        </p:spPr>
        <p:txBody>
          <a:bodyPr rtlCol="0" anchor="ctr"/>
          <a:lstStyle/>
          <a:p>
            <a:endParaRPr lang="en-ID"/>
          </a:p>
        </p:txBody>
      </p:sp>
      <p:sp>
        <p:nvSpPr>
          <p:cNvPr id="16" name="Grand Title">
            <a:extLst>
              <a:ext uri="{FF2B5EF4-FFF2-40B4-BE49-F238E27FC236}">
                <a16:creationId xmlns:a16="http://schemas.microsoft.com/office/drawing/2014/main" id="{0C0840F1-E0D5-4879-B926-A95795D63E92}"/>
              </a:ext>
            </a:extLst>
          </p:cNvPr>
          <p:cNvSpPr txBox="1"/>
          <p:nvPr/>
        </p:nvSpPr>
        <p:spPr>
          <a:xfrm>
            <a:off x="4412051" y="1033285"/>
            <a:ext cx="3369512" cy="553998"/>
          </a:xfrm>
          <a:prstGeom prst="rect">
            <a:avLst/>
          </a:prstGeom>
          <a:noFill/>
        </p:spPr>
        <p:txBody>
          <a:bodyPr wrap="none" lIns="0" tIns="0" rIns="0" bIns="0" rtlCol="0" anchor="t" anchorCtr="0">
            <a:spAutoFit/>
          </a:bodyPr>
          <a:lstStyle/>
          <a:p>
            <a:pPr algn="ctr"/>
            <a:r>
              <a:rPr lang="en-US" sz="3600">
                <a:gradFill>
                  <a:gsLst>
                    <a:gs pos="0">
                      <a:schemeClr val="accent1"/>
                    </a:gs>
                    <a:gs pos="100000">
                      <a:schemeClr val="accent2"/>
                    </a:gs>
                  </a:gsLst>
                  <a:lin ang="3600000" scaled="0"/>
                </a:gradFill>
                <a:latin typeface="+mj-lt"/>
              </a:rPr>
              <a:t>FEATURED</a:t>
            </a:r>
            <a:r>
              <a:rPr lang="en-US" sz="3600">
                <a:solidFill>
                  <a:schemeClr val="bg1"/>
                </a:solidFill>
                <a:latin typeface="+mj-lt"/>
              </a:rPr>
              <a:t> </a:t>
            </a:r>
            <a:r>
              <a:rPr lang="en-US" sz="3600">
                <a:solidFill>
                  <a:schemeClr val="accent2"/>
                </a:solidFill>
                <a:latin typeface="+mj-lt"/>
              </a:rPr>
              <a:t>LIST</a:t>
            </a:r>
            <a:endParaRPr lang="en-ID" sz="3600">
              <a:solidFill>
                <a:schemeClr val="accent2"/>
              </a:solidFill>
              <a:latin typeface="+mj-lt"/>
            </a:endParaRPr>
          </a:p>
        </p:txBody>
      </p:sp>
      <p:sp>
        <p:nvSpPr>
          <p:cNvPr id="17" name="Justify Text Body">
            <a:extLst>
              <a:ext uri="{FF2B5EF4-FFF2-40B4-BE49-F238E27FC236}">
                <a16:creationId xmlns:a16="http://schemas.microsoft.com/office/drawing/2014/main" id="{3E8E825F-6AD1-4C90-AE56-FAEEBBFCF920}"/>
              </a:ext>
            </a:extLst>
          </p:cNvPr>
          <p:cNvSpPr txBox="1"/>
          <p:nvPr/>
        </p:nvSpPr>
        <p:spPr>
          <a:xfrm>
            <a:off x="1554615" y="1740674"/>
            <a:ext cx="9084356" cy="933589"/>
          </a:xfrm>
          <a:prstGeom prst="rect">
            <a:avLst/>
          </a:prstGeom>
          <a:noFill/>
        </p:spPr>
        <p:txBody>
          <a:bodyPr wrap="square" lIns="0" tIns="0" rIns="0" bIns="0" rtlCol="0">
            <a:spAutoFit/>
          </a:bodyPr>
          <a:lstStyle/>
          <a:p>
            <a:pPr algn="ctr">
              <a:lnSpc>
                <a:spcPct val="150000"/>
              </a:lnSpc>
            </a:pPr>
            <a:r>
              <a:rPr lang="en-US" sz="1400">
                <a:solidFill>
                  <a:schemeClr val="tx1">
                    <a:lumMod val="50000"/>
                    <a:lumOff val="50000"/>
                  </a:schemeClr>
                </a:solidFill>
              </a:rPr>
              <a:t>asuscipit eros iste metus auctor dapibus quam aliquam sied pretium viverra ornare ipraesent turpisa dolor elementum ipsum volutpat tincidunt dapibus integer mollis da vel magna hendrerit dolores odio volutpat mollitia accusamus sied dolores libero dictum nulla repellat feug pellentesque maxime delectus da ut</a:t>
            </a:r>
            <a:endParaRPr lang="en-ID" sz="1400">
              <a:solidFill>
                <a:schemeClr val="tx1">
                  <a:lumMod val="50000"/>
                  <a:lumOff val="50000"/>
                </a:schemeClr>
              </a:solidFill>
            </a:endParaRPr>
          </a:p>
        </p:txBody>
      </p:sp>
      <p:grpSp>
        <p:nvGrpSpPr>
          <p:cNvPr id="20" name="Group 19">
            <a:extLst>
              <a:ext uri="{FF2B5EF4-FFF2-40B4-BE49-F238E27FC236}">
                <a16:creationId xmlns:a16="http://schemas.microsoft.com/office/drawing/2014/main" id="{3D1BF49A-2DCD-485C-8A56-F5948323465D}"/>
              </a:ext>
            </a:extLst>
          </p:cNvPr>
          <p:cNvGrpSpPr/>
          <p:nvPr/>
        </p:nvGrpSpPr>
        <p:grpSpPr>
          <a:xfrm>
            <a:off x="11644091" y="2919610"/>
            <a:ext cx="209994" cy="1018780"/>
            <a:chOff x="339503" y="441325"/>
            <a:chExt cx="209994" cy="1018780"/>
          </a:xfrm>
        </p:grpSpPr>
        <p:sp>
          <p:nvSpPr>
            <p:cNvPr id="21" name="Facebook">
              <a:extLst>
                <a:ext uri="{FF2B5EF4-FFF2-40B4-BE49-F238E27FC236}">
                  <a16:creationId xmlns:a16="http://schemas.microsoft.com/office/drawing/2014/main" id="{15BF4C63-E265-4D6B-919E-0BF6EC71F917}"/>
                </a:ext>
              </a:extLst>
            </p:cNvPr>
            <p:cNvSpPr txBox="1"/>
            <p:nvPr/>
          </p:nvSpPr>
          <p:spPr>
            <a:xfrm>
              <a:off x="357136" y="441325"/>
              <a:ext cx="174728"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Fb</a:t>
              </a:r>
              <a:endParaRPr lang="en-US" sz="1100" dirty="0">
                <a:gradFill>
                  <a:gsLst>
                    <a:gs pos="0">
                      <a:schemeClr val="accent1"/>
                    </a:gs>
                    <a:gs pos="100000">
                      <a:schemeClr val="accent2"/>
                    </a:gs>
                  </a:gsLst>
                  <a:lin ang="3600000" scaled="0"/>
                </a:gradFill>
                <a:latin typeface="+mj-lt"/>
              </a:endParaRPr>
            </a:p>
          </p:txBody>
        </p:sp>
        <p:sp>
          <p:nvSpPr>
            <p:cNvPr id="22" name="Behance">
              <a:extLst>
                <a:ext uri="{FF2B5EF4-FFF2-40B4-BE49-F238E27FC236}">
                  <a16:creationId xmlns:a16="http://schemas.microsoft.com/office/drawing/2014/main" id="{94E577E5-355F-41C0-81C3-9E24C995891E}"/>
                </a:ext>
              </a:extLst>
            </p:cNvPr>
            <p:cNvSpPr txBox="1"/>
            <p:nvPr/>
          </p:nvSpPr>
          <p:spPr>
            <a:xfrm>
              <a:off x="353930" y="866076"/>
              <a:ext cx="181140"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Be</a:t>
              </a:r>
              <a:endParaRPr lang="en-US" sz="1100" dirty="0">
                <a:gradFill>
                  <a:gsLst>
                    <a:gs pos="0">
                      <a:schemeClr val="accent1"/>
                    </a:gs>
                    <a:gs pos="100000">
                      <a:schemeClr val="accent2"/>
                    </a:gs>
                  </a:gsLst>
                  <a:lin ang="3600000" scaled="0"/>
                </a:gradFill>
                <a:latin typeface="+mj-lt"/>
              </a:endParaRPr>
            </a:p>
          </p:txBody>
        </p:sp>
        <p:sp>
          <p:nvSpPr>
            <p:cNvPr id="23" name="Twitter">
              <a:extLst>
                <a:ext uri="{FF2B5EF4-FFF2-40B4-BE49-F238E27FC236}">
                  <a16:creationId xmlns:a16="http://schemas.microsoft.com/office/drawing/2014/main" id="{3842D444-3B95-4CE1-9F4C-6EBDFE485B04}"/>
                </a:ext>
              </a:extLst>
            </p:cNvPr>
            <p:cNvSpPr txBox="1"/>
            <p:nvPr/>
          </p:nvSpPr>
          <p:spPr>
            <a:xfrm>
              <a:off x="339503" y="1290828"/>
              <a:ext cx="209994" cy="169277"/>
            </a:xfrm>
            <a:prstGeom prst="rect">
              <a:avLst/>
            </a:prstGeom>
            <a:noFill/>
          </p:spPr>
          <p:txBody>
            <a:bodyPr wrap="none" lIns="0" tIns="0" rIns="0" bIns="0" rtlCol="0">
              <a:spAutoFit/>
            </a:bodyPr>
            <a:lstStyle/>
            <a:p>
              <a:pPr algn="ctr"/>
              <a:r>
                <a:rPr lang="en-US" sz="1100">
                  <a:gradFill>
                    <a:gsLst>
                      <a:gs pos="0">
                        <a:schemeClr val="accent1"/>
                      </a:gs>
                      <a:gs pos="100000">
                        <a:schemeClr val="accent2"/>
                      </a:gs>
                    </a:gsLst>
                    <a:lin ang="3600000" scaled="0"/>
                  </a:gradFill>
                  <a:latin typeface="+mj-lt"/>
                </a:rPr>
                <a:t>Tw</a:t>
              </a:r>
              <a:endParaRPr lang="en-US" sz="1100" dirty="0">
                <a:gradFill>
                  <a:gsLst>
                    <a:gs pos="0">
                      <a:schemeClr val="accent1"/>
                    </a:gs>
                    <a:gs pos="100000">
                      <a:schemeClr val="accent2"/>
                    </a:gs>
                  </a:gsLst>
                  <a:lin ang="3600000" scaled="0"/>
                </a:gradFill>
                <a:latin typeface="+mj-lt"/>
              </a:endParaRPr>
            </a:p>
          </p:txBody>
        </p:sp>
      </p:grpSp>
      <p:cxnSp>
        <p:nvCxnSpPr>
          <p:cNvPr id="24" name="Straight Connector 23">
            <a:extLst>
              <a:ext uri="{FF2B5EF4-FFF2-40B4-BE49-F238E27FC236}">
                <a16:creationId xmlns:a16="http://schemas.microsoft.com/office/drawing/2014/main" id="{A5EB486C-1428-4660-A323-59F14651E469}"/>
              </a:ext>
            </a:extLst>
          </p:cNvPr>
          <p:cNvCxnSpPr>
            <a:cxnSpLocks/>
          </p:cNvCxnSpPr>
          <p:nvPr/>
        </p:nvCxnSpPr>
        <p:spPr>
          <a:xfrm>
            <a:off x="11749088" y="4145280"/>
            <a:ext cx="0" cy="22713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0418CF7-A9BB-4AA2-9EF2-7D98EF95A953}"/>
              </a:ext>
            </a:extLst>
          </p:cNvPr>
          <p:cNvSpPr txBox="1"/>
          <p:nvPr/>
        </p:nvSpPr>
        <p:spPr>
          <a:xfrm>
            <a:off x="553766" y="374321"/>
            <a:ext cx="1200422" cy="134008"/>
          </a:xfrm>
          <a:custGeom>
            <a:avLst/>
            <a:gdLst/>
            <a:ahLst/>
            <a:cxnLst/>
            <a:rect l="l" t="t" r="r" b="b"/>
            <a:pathLst>
              <a:path w="1176948" h="131388">
                <a:moveTo>
                  <a:pt x="799300" y="32937"/>
                </a:moveTo>
                <a:cubicBezTo>
                  <a:pt x="790251" y="32937"/>
                  <a:pt x="783133" y="35863"/>
                  <a:pt x="777945" y="41715"/>
                </a:cubicBezTo>
                <a:cubicBezTo>
                  <a:pt x="772757" y="47566"/>
                  <a:pt x="770163" y="55559"/>
                  <a:pt x="770163" y="65694"/>
                </a:cubicBezTo>
                <a:cubicBezTo>
                  <a:pt x="770163" y="75587"/>
                  <a:pt x="772757" y="83490"/>
                  <a:pt x="777945" y="89402"/>
                </a:cubicBezTo>
                <a:cubicBezTo>
                  <a:pt x="783133" y="95314"/>
                  <a:pt x="790251" y="98269"/>
                  <a:pt x="799300" y="98269"/>
                </a:cubicBezTo>
                <a:cubicBezTo>
                  <a:pt x="808228" y="98269"/>
                  <a:pt x="815286" y="95314"/>
                  <a:pt x="820474" y="89402"/>
                </a:cubicBezTo>
                <a:cubicBezTo>
                  <a:pt x="825662" y="83490"/>
                  <a:pt x="828256" y="75587"/>
                  <a:pt x="828256" y="65694"/>
                </a:cubicBezTo>
                <a:cubicBezTo>
                  <a:pt x="828256" y="55559"/>
                  <a:pt x="825692" y="47566"/>
                  <a:pt x="820565" y="41715"/>
                </a:cubicBezTo>
                <a:cubicBezTo>
                  <a:pt x="815437" y="35863"/>
                  <a:pt x="808349" y="32937"/>
                  <a:pt x="799300" y="32937"/>
                </a:cubicBezTo>
                <a:close/>
                <a:moveTo>
                  <a:pt x="294475" y="32937"/>
                </a:moveTo>
                <a:cubicBezTo>
                  <a:pt x="285427" y="32937"/>
                  <a:pt x="278308" y="35863"/>
                  <a:pt x="273120" y="41715"/>
                </a:cubicBezTo>
                <a:cubicBezTo>
                  <a:pt x="267932" y="47566"/>
                  <a:pt x="265338" y="55559"/>
                  <a:pt x="265338" y="65694"/>
                </a:cubicBezTo>
                <a:cubicBezTo>
                  <a:pt x="265338" y="75587"/>
                  <a:pt x="267932" y="83490"/>
                  <a:pt x="273120" y="89402"/>
                </a:cubicBezTo>
                <a:cubicBezTo>
                  <a:pt x="278308" y="95314"/>
                  <a:pt x="285427" y="98269"/>
                  <a:pt x="294475" y="98269"/>
                </a:cubicBezTo>
                <a:cubicBezTo>
                  <a:pt x="303403" y="98269"/>
                  <a:pt x="310461" y="95314"/>
                  <a:pt x="315649" y="89402"/>
                </a:cubicBezTo>
                <a:cubicBezTo>
                  <a:pt x="320837" y="83490"/>
                  <a:pt x="323431" y="75587"/>
                  <a:pt x="323431" y="65694"/>
                </a:cubicBezTo>
                <a:cubicBezTo>
                  <a:pt x="323431" y="55559"/>
                  <a:pt x="320867" y="47566"/>
                  <a:pt x="315740" y="41715"/>
                </a:cubicBezTo>
                <a:cubicBezTo>
                  <a:pt x="310612" y="35863"/>
                  <a:pt x="303524" y="32937"/>
                  <a:pt x="294475" y="32937"/>
                </a:cubicBezTo>
                <a:close/>
                <a:moveTo>
                  <a:pt x="449390" y="32033"/>
                </a:moveTo>
                <a:lnTo>
                  <a:pt x="449390" y="58998"/>
                </a:lnTo>
                <a:lnTo>
                  <a:pt x="466944" y="58998"/>
                </a:lnTo>
                <a:cubicBezTo>
                  <a:pt x="476838" y="58998"/>
                  <a:pt x="481784" y="54534"/>
                  <a:pt x="481784" y="45606"/>
                </a:cubicBezTo>
                <a:cubicBezTo>
                  <a:pt x="481784" y="41383"/>
                  <a:pt x="480548" y="38065"/>
                  <a:pt x="478074" y="35652"/>
                </a:cubicBezTo>
                <a:cubicBezTo>
                  <a:pt x="475601" y="33239"/>
                  <a:pt x="471891" y="32033"/>
                  <a:pt x="466944" y="32033"/>
                </a:cubicBezTo>
                <a:close/>
                <a:moveTo>
                  <a:pt x="1072706" y="1991"/>
                </a:moveTo>
                <a:lnTo>
                  <a:pt x="1176948" y="1991"/>
                </a:lnTo>
                <a:lnTo>
                  <a:pt x="1176948" y="30404"/>
                </a:lnTo>
                <a:lnTo>
                  <a:pt x="1142381" y="30404"/>
                </a:lnTo>
                <a:lnTo>
                  <a:pt x="1142381" y="130121"/>
                </a:lnTo>
                <a:lnTo>
                  <a:pt x="1106910" y="130121"/>
                </a:lnTo>
                <a:lnTo>
                  <a:pt x="1106910" y="30404"/>
                </a:lnTo>
                <a:lnTo>
                  <a:pt x="1072706" y="30404"/>
                </a:lnTo>
                <a:close/>
                <a:moveTo>
                  <a:pt x="917839" y="1991"/>
                </a:moveTo>
                <a:lnTo>
                  <a:pt x="953310" y="1991"/>
                </a:lnTo>
                <a:lnTo>
                  <a:pt x="953310" y="75105"/>
                </a:lnTo>
                <a:cubicBezTo>
                  <a:pt x="953310" y="82344"/>
                  <a:pt x="954909" y="87924"/>
                  <a:pt x="958106" y="91845"/>
                </a:cubicBezTo>
                <a:cubicBezTo>
                  <a:pt x="961303" y="95766"/>
                  <a:pt x="966159" y="97727"/>
                  <a:pt x="972674" y="97727"/>
                </a:cubicBezTo>
                <a:cubicBezTo>
                  <a:pt x="979189" y="97727"/>
                  <a:pt x="984106" y="95736"/>
                  <a:pt x="987424" y="91754"/>
                </a:cubicBezTo>
                <a:cubicBezTo>
                  <a:pt x="990742" y="87773"/>
                  <a:pt x="992401" y="82223"/>
                  <a:pt x="992401" y="75105"/>
                </a:cubicBezTo>
                <a:lnTo>
                  <a:pt x="992401" y="1991"/>
                </a:lnTo>
                <a:lnTo>
                  <a:pt x="1027872" y="1991"/>
                </a:lnTo>
                <a:lnTo>
                  <a:pt x="1027872" y="75105"/>
                </a:lnTo>
                <a:cubicBezTo>
                  <a:pt x="1027872" y="87170"/>
                  <a:pt x="1025429" y="97425"/>
                  <a:pt x="1020542" y="105870"/>
                </a:cubicBezTo>
                <a:cubicBezTo>
                  <a:pt x="1015656" y="114316"/>
                  <a:pt x="1008990" y="120680"/>
                  <a:pt x="1000544" y="124963"/>
                </a:cubicBezTo>
                <a:cubicBezTo>
                  <a:pt x="992099" y="129246"/>
                  <a:pt x="982568" y="131388"/>
                  <a:pt x="971950" y="131388"/>
                </a:cubicBezTo>
                <a:cubicBezTo>
                  <a:pt x="961333" y="131388"/>
                  <a:pt x="951953" y="129276"/>
                  <a:pt x="943809" y="125054"/>
                </a:cubicBezTo>
                <a:cubicBezTo>
                  <a:pt x="935665" y="120831"/>
                  <a:pt x="929301" y="114497"/>
                  <a:pt x="924716" y="106051"/>
                </a:cubicBezTo>
                <a:cubicBezTo>
                  <a:pt x="920131" y="97606"/>
                  <a:pt x="917839" y="87290"/>
                  <a:pt x="917839" y="75105"/>
                </a:cubicBezTo>
                <a:close/>
                <a:moveTo>
                  <a:pt x="566138" y="1991"/>
                </a:moveTo>
                <a:lnTo>
                  <a:pt x="601790" y="1991"/>
                </a:lnTo>
                <a:lnTo>
                  <a:pt x="601790" y="57369"/>
                </a:lnTo>
                <a:lnTo>
                  <a:pt x="642509" y="1991"/>
                </a:lnTo>
                <a:lnTo>
                  <a:pt x="685038" y="1991"/>
                </a:lnTo>
                <a:lnTo>
                  <a:pt x="635451" y="64608"/>
                </a:lnTo>
                <a:lnTo>
                  <a:pt x="685038" y="130121"/>
                </a:lnTo>
                <a:lnTo>
                  <a:pt x="642147" y="130121"/>
                </a:lnTo>
                <a:lnTo>
                  <a:pt x="601790" y="73476"/>
                </a:lnTo>
                <a:lnTo>
                  <a:pt x="601790" y="130121"/>
                </a:lnTo>
                <a:lnTo>
                  <a:pt x="566138" y="130121"/>
                </a:lnTo>
                <a:close/>
                <a:moveTo>
                  <a:pt x="413738" y="1991"/>
                </a:moveTo>
                <a:lnTo>
                  <a:pt x="470021" y="1991"/>
                </a:lnTo>
                <a:cubicBezTo>
                  <a:pt x="480276" y="1991"/>
                  <a:pt x="488993" y="3770"/>
                  <a:pt x="496172" y="7329"/>
                </a:cubicBezTo>
                <a:cubicBezTo>
                  <a:pt x="503351" y="10889"/>
                  <a:pt x="508750" y="15805"/>
                  <a:pt x="512369" y="22079"/>
                </a:cubicBezTo>
                <a:cubicBezTo>
                  <a:pt x="515989" y="28353"/>
                  <a:pt x="517798" y="35411"/>
                  <a:pt x="517798" y="43253"/>
                </a:cubicBezTo>
                <a:cubicBezTo>
                  <a:pt x="517798" y="52181"/>
                  <a:pt x="515325" y="59933"/>
                  <a:pt x="510378" y="66508"/>
                </a:cubicBezTo>
                <a:cubicBezTo>
                  <a:pt x="505432" y="73084"/>
                  <a:pt x="498313" y="77699"/>
                  <a:pt x="489023" y="80353"/>
                </a:cubicBezTo>
                <a:lnTo>
                  <a:pt x="518160" y="130121"/>
                </a:lnTo>
                <a:lnTo>
                  <a:pt x="478889" y="130121"/>
                </a:lnTo>
                <a:lnTo>
                  <a:pt x="453009" y="82887"/>
                </a:lnTo>
                <a:lnTo>
                  <a:pt x="449390" y="82887"/>
                </a:lnTo>
                <a:lnTo>
                  <a:pt x="449390" y="130121"/>
                </a:lnTo>
                <a:lnTo>
                  <a:pt x="413738" y="130121"/>
                </a:lnTo>
                <a:close/>
                <a:moveTo>
                  <a:pt x="0" y="1991"/>
                </a:moveTo>
                <a:lnTo>
                  <a:pt x="38367" y="1991"/>
                </a:lnTo>
                <a:lnTo>
                  <a:pt x="52483" y="89221"/>
                </a:lnTo>
                <a:lnTo>
                  <a:pt x="72209" y="1991"/>
                </a:lnTo>
                <a:lnTo>
                  <a:pt x="111119" y="1991"/>
                </a:lnTo>
                <a:lnTo>
                  <a:pt x="131026" y="89221"/>
                </a:lnTo>
                <a:lnTo>
                  <a:pt x="145142" y="1991"/>
                </a:lnTo>
                <a:lnTo>
                  <a:pt x="183509" y="1991"/>
                </a:lnTo>
                <a:lnTo>
                  <a:pt x="153648" y="130121"/>
                </a:lnTo>
                <a:lnTo>
                  <a:pt x="109490" y="130121"/>
                </a:lnTo>
                <a:lnTo>
                  <a:pt x="91755" y="51035"/>
                </a:lnTo>
                <a:lnTo>
                  <a:pt x="74019" y="130121"/>
                </a:lnTo>
                <a:lnTo>
                  <a:pt x="29861" y="130121"/>
                </a:lnTo>
                <a:close/>
                <a:moveTo>
                  <a:pt x="799300" y="0"/>
                </a:moveTo>
                <a:cubicBezTo>
                  <a:pt x="811365" y="0"/>
                  <a:pt x="822375" y="2805"/>
                  <a:pt x="832328" y="8415"/>
                </a:cubicBezTo>
                <a:cubicBezTo>
                  <a:pt x="842282" y="14026"/>
                  <a:pt x="850124" y="21838"/>
                  <a:pt x="855855" y="31852"/>
                </a:cubicBezTo>
                <a:cubicBezTo>
                  <a:pt x="861586" y="41866"/>
                  <a:pt x="864451" y="53146"/>
                  <a:pt x="864451" y="65694"/>
                </a:cubicBezTo>
                <a:cubicBezTo>
                  <a:pt x="864451" y="78242"/>
                  <a:pt x="861556" y="89522"/>
                  <a:pt x="855764" y="99536"/>
                </a:cubicBezTo>
                <a:cubicBezTo>
                  <a:pt x="849973" y="109550"/>
                  <a:pt x="842101" y="117362"/>
                  <a:pt x="832147" y="122973"/>
                </a:cubicBezTo>
                <a:cubicBezTo>
                  <a:pt x="822194" y="128583"/>
                  <a:pt x="811245" y="131388"/>
                  <a:pt x="799300" y="131388"/>
                </a:cubicBezTo>
                <a:cubicBezTo>
                  <a:pt x="787356" y="131388"/>
                  <a:pt x="776377" y="128583"/>
                  <a:pt x="766363" y="122973"/>
                </a:cubicBezTo>
                <a:cubicBezTo>
                  <a:pt x="756349" y="117362"/>
                  <a:pt x="748446" y="109550"/>
                  <a:pt x="742655" y="99536"/>
                </a:cubicBezTo>
                <a:cubicBezTo>
                  <a:pt x="736864" y="89522"/>
                  <a:pt x="733968" y="78242"/>
                  <a:pt x="733968" y="65694"/>
                </a:cubicBezTo>
                <a:cubicBezTo>
                  <a:pt x="733968" y="53146"/>
                  <a:pt x="736864" y="41866"/>
                  <a:pt x="742655" y="31852"/>
                </a:cubicBezTo>
                <a:cubicBezTo>
                  <a:pt x="748446" y="21838"/>
                  <a:pt x="756349" y="14026"/>
                  <a:pt x="766363" y="8415"/>
                </a:cubicBezTo>
                <a:cubicBezTo>
                  <a:pt x="776377" y="2805"/>
                  <a:pt x="787356" y="0"/>
                  <a:pt x="799300" y="0"/>
                </a:cubicBezTo>
                <a:close/>
                <a:moveTo>
                  <a:pt x="294475" y="0"/>
                </a:moveTo>
                <a:cubicBezTo>
                  <a:pt x="306540" y="0"/>
                  <a:pt x="317550" y="2805"/>
                  <a:pt x="327503" y="8415"/>
                </a:cubicBezTo>
                <a:cubicBezTo>
                  <a:pt x="337457" y="14026"/>
                  <a:pt x="345299" y="21838"/>
                  <a:pt x="351030" y="31852"/>
                </a:cubicBezTo>
                <a:cubicBezTo>
                  <a:pt x="356761" y="41866"/>
                  <a:pt x="359626" y="53146"/>
                  <a:pt x="359626" y="65694"/>
                </a:cubicBezTo>
                <a:cubicBezTo>
                  <a:pt x="359626" y="78242"/>
                  <a:pt x="356731" y="89522"/>
                  <a:pt x="350939" y="99536"/>
                </a:cubicBezTo>
                <a:cubicBezTo>
                  <a:pt x="345148" y="109550"/>
                  <a:pt x="337276" y="117362"/>
                  <a:pt x="327322" y="122973"/>
                </a:cubicBezTo>
                <a:cubicBezTo>
                  <a:pt x="317369" y="128583"/>
                  <a:pt x="306420" y="131388"/>
                  <a:pt x="294475" y="131388"/>
                </a:cubicBezTo>
                <a:cubicBezTo>
                  <a:pt x="282531" y="131388"/>
                  <a:pt x="271552" y="128583"/>
                  <a:pt x="261538" y="122973"/>
                </a:cubicBezTo>
                <a:cubicBezTo>
                  <a:pt x="251524" y="117362"/>
                  <a:pt x="243621" y="109550"/>
                  <a:pt x="237830" y="99536"/>
                </a:cubicBezTo>
                <a:cubicBezTo>
                  <a:pt x="232039" y="89522"/>
                  <a:pt x="229143" y="78242"/>
                  <a:pt x="229143" y="65694"/>
                </a:cubicBezTo>
                <a:cubicBezTo>
                  <a:pt x="229143" y="53146"/>
                  <a:pt x="232039" y="41866"/>
                  <a:pt x="237830" y="31852"/>
                </a:cubicBezTo>
                <a:cubicBezTo>
                  <a:pt x="243621" y="21838"/>
                  <a:pt x="251524" y="14026"/>
                  <a:pt x="261538" y="8415"/>
                </a:cubicBezTo>
                <a:cubicBezTo>
                  <a:pt x="271552" y="2805"/>
                  <a:pt x="282531" y="0"/>
                  <a:pt x="294475"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pPr>
            <a:endParaRPr lang="en-ID" sz="1400" spc="300">
              <a:solidFill>
                <a:schemeClr val="tx1">
                  <a:lumMod val="50000"/>
                  <a:lumOff val="50000"/>
                </a:schemeClr>
              </a:solidFill>
              <a:latin typeface="+mj-lt"/>
            </a:endParaRPr>
          </a:p>
        </p:txBody>
      </p:sp>
      <p:sp>
        <p:nvSpPr>
          <p:cNvPr id="26" name="Freeform: Shape 25">
            <a:extLst>
              <a:ext uri="{FF2B5EF4-FFF2-40B4-BE49-F238E27FC236}">
                <a16:creationId xmlns:a16="http://schemas.microsoft.com/office/drawing/2014/main" id="{4232CCB2-1C92-4B4F-863E-23B77554EC4F}"/>
              </a:ext>
            </a:extLst>
          </p:cNvPr>
          <p:cNvSpPr/>
          <p:nvPr/>
        </p:nvSpPr>
        <p:spPr>
          <a:xfrm flipH="1">
            <a:off x="11595278" y="320367"/>
            <a:ext cx="280016" cy="280016"/>
          </a:xfrm>
          <a:custGeom>
            <a:avLst/>
            <a:gdLst>
              <a:gd name="connsiteX0" fmla="*/ 2147640 w 4876802"/>
              <a:gd name="connsiteY0" fmla="*/ 396488 h 4876799"/>
              <a:gd name="connsiteX1" fmla="*/ 396488 w 4876802"/>
              <a:gd name="connsiteY1" fmla="*/ 2147650 h 4876799"/>
              <a:gd name="connsiteX2" fmla="*/ 2147640 w 4876802"/>
              <a:gd name="connsiteY2" fmla="*/ 3898802 h 4876799"/>
              <a:gd name="connsiteX3" fmla="*/ 3898792 w 4876802"/>
              <a:gd name="connsiteY3" fmla="*/ 2147640 h 4876799"/>
              <a:gd name="connsiteX4" fmla="*/ 2147640 w 4876802"/>
              <a:gd name="connsiteY4" fmla="*/ 396488 h 4876799"/>
              <a:gd name="connsiteX5" fmla="*/ 2147640 w 4876802"/>
              <a:gd name="connsiteY5" fmla="*/ 0 h 4876799"/>
              <a:gd name="connsiteX6" fmla="*/ 4295280 w 4876802"/>
              <a:gd name="connsiteY6" fmla="*/ 2147640 h 4876799"/>
              <a:gd name="connsiteX7" fmla="*/ 3804261 w 4876802"/>
              <a:gd name="connsiteY7" fmla="*/ 3512964 h 4876799"/>
              <a:gd name="connsiteX8" fmla="*/ 3799034 w 4876802"/>
              <a:gd name="connsiteY8" fmla="*/ 3518713 h 4876799"/>
              <a:gd name="connsiteX9" fmla="*/ 4818716 w 4876802"/>
              <a:gd name="connsiteY9" fmla="*/ 4538395 h 4876799"/>
              <a:gd name="connsiteX10" fmla="*/ 4818716 w 4876802"/>
              <a:gd name="connsiteY10" fmla="*/ 4818716 h 4876799"/>
              <a:gd name="connsiteX11" fmla="*/ 4678556 w 4876802"/>
              <a:gd name="connsiteY11" fmla="*/ 4876799 h 4876799"/>
              <a:gd name="connsiteX12" fmla="*/ 4538395 w 4876802"/>
              <a:gd name="connsiteY12" fmla="*/ 4818716 h 4876799"/>
              <a:gd name="connsiteX13" fmla="*/ 3518713 w 4876802"/>
              <a:gd name="connsiteY13" fmla="*/ 3799034 h 4876799"/>
              <a:gd name="connsiteX14" fmla="*/ 3512964 w 4876802"/>
              <a:gd name="connsiteY14" fmla="*/ 3804261 h 4876799"/>
              <a:gd name="connsiteX15" fmla="*/ 2147640 w 4876802"/>
              <a:gd name="connsiteY15" fmla="*/ 4295280 h 4876799"/>
              <a:gd name="connsiteX16" fmla="*/ 0 w 4876802"/>
              <a:gd name="connsiteY16" fmla="*/ 2147640 h 4876799"/>
              <a:gd name="connsiteX17" fmla="*/ 2147640 w 4876802"/>
              <a:gd name="connsiteY17"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76802" h="4876799">
                <a:moveTo>
                  <a:pt x="2147640" y="396488"/>
                </a:moveTo>
                <a:cubicBezTo>
                  <a:pt x="1182062" y="396488"/>
                  <a:pt x="396488" y="1182072"/>
                  <a:pt x="396488" y="2147650"/>
                </a:cubicBezTo>
                <a:cubicBezTo>
                  <a:pt x="396488" y="3113227"/>
                  <a:pt x="1182062" y="3898802"/>
                  <a:pt x="2147640" y="3898802"/>
                </a:cubicBezTo>
                <a:cubicBezTo>
                  <a:pt x="3113218" y="3898802"/>
                  <a:pt x="3898792" y="3113218"/>
                  <a:pt x="3898792" y="2147640"/>
                </a:cubicBezTo>
                <a:cubicBezTo>
                  <a:pt x="3898792" y="1182062"/>
                  <a:pt x="3113218" y="396488"/>
                  <a:pt x="2147640" y="396488"/>
                </a:cubicBezTo>
                <a:close/>
                <a:moveTo>
                  <a:pt x="2147640" y="0"/>
                </a:moveTo>
                <a:cubicBezTo>
                  <a:pt x="3331883" y="0"/>
                  <a:pt x="4295280" y="963463"/>
                  <a:pt x="4295280" y="2147640"/>
                </a:cubicBezTo>
                <a:cubicBezTo>
                  <a:pt x="4295280" y="2665746"/>
                  <a:pt x="4110880" y="3141581"/>
                  <a:pt x="3804261" y="3512964"/>
                </a:cubicBezTo>
                <a:lnTo>
                  <a:pt x="3799034" y="3518713"/>
                </a:lnTo>
                <a:lnTo>
                  <a:pt x="4818716" y="4538395"/>
                </a:lnTo>
                <a:cubicBezTo>
                  <a:pt x="4896164" y="4615776"/>
                  <a:pt x="4896164" y="4741335"/>
                  <a:pt x="4818716" y="4818716"/>
                </a:cubicBezTo>
                <a:cubicBezTo>
                  <a:pt x="4779987" y="4857435"/>
                  <a:pt x="4729238" y="4876799"/>
                  <a:pt x="4678556" y="4876799"/>
                </a:cubicBezTo>
                <a:cubicBezTo>
                  <a:pt x="4627806" y="4876799"/>
                  <a:pt x="4577114" y="4857435"/>
                  <a:pt x="4538395" y="4818716"/>
                </a:cubicBezTo>
                <a:lnTo>
                  <a:pt x="3518713" y="3799034"/>
                </a:lnTo>
                <a:lnTo>
                  <a:pt x="3512964" y="3804261"/>
                </a:lnTo>
                <a:cubicBezTo>
                  <a:pt x="3141581" y="4110880"/>
                  <a:pt x="2665746" y="4295280"/>
                  <a:pt x="2147640" y="4295280"/>
                </a:cubicBezTo>
                <a:cubicBezTo>
                  <a:pt x="963463" y="4295280"/>
                  <a:pt x="0" y="3331883"/>
                  <a:pt x="0" y="2147640"/>
                </a:cubicBezTo>
                <a:cubicBezTo>
                  <a:pt x="0" y="963463"/>
                  <a:pt x="963463" y="0"/>
                  <a:pt x="2147640" y="0"/>
                </a:cubicBezTo>
                <a:close/>
              </a:path>
            </a:pathLst>
          </a:custGeom>
          <a:solidFill>
            <a:schemeClr val="accent2"/>
          </a:solidFill>
          <a:ln w="9525" cap="flat">
            <a:noFill/>
            <a:prstDash val="solid"/>
            <a:miter/>
          </a:ln>
        </p:spPr>
        <p:txBody>
          <a:bodyPr rtlCol="0" anchor="ctr"/>
          <a:lstStyle/>
          <a:p>
            <a:endParaRPr lang="en-ID"/>
          </a:p>
        </p:txBody>
      </p:sp>
    </p:spTree>
    <p:extLst>
      <p:ext uri="{BB962C8B-B14F-4D97-AF65-F5344CB8AC3E}">
        <p14:creationId xmlns:p14="http://schemas.microsoft.com/office/powerpoint/2010/main" val="327694098"/>
      </p:ext>
    </p:extLst>
  </p:cSld>
  <p:clrMapOvr>
    <a:masterClrMapping/>
  </p:clrMapOvr>
</p:sld>
</file>

<file path=ppt/theme/theme1.xml><?xml version="1.0" encoding="utf-8"?>
<a:theme xmlns:a="http://schemas.openxmlformats.org/drawingml/2006/main" name="Office Theme">
  <a:themeElements>
    <a:clrScheme name="Blue Midnight">
      <a:dk1>
        <a:sysClr val="windowText" lastClr="000000"/>
      </a:dk1>
      <a:lt1>
        <a:sysClr val="window" lastClr="FFFFFF"/>
      </a:lt1>
      <a:dk2>
        <a:srgbClr val="464646"/>
      </a:dk2>
      <a:lt2>
        <a:srgbClr val="FFFFFF"/>
      </a:lt2>
      <a:accent1>
        <a:srgbClr val="0D60AE"/>
      </a:accent1>
      <a:accent2>
        <a:srgbClr val="143B86"/>
      </a:accent2>
      <a:accent3>
        <a:srgbClr val="094882"/>
      </a:accent3>
      <a:accent4>
        <a:srgbClr val="001A49"/>
      </a:accent4>
      <a:accent5>
        <a:srgbClr val="0040B6"/>
      </a:accent5>
      <a:accent6>
        <a:srgbClr val="0E2C64"/>
      </a:accent6>
      <a:hlink>
        <a:srgbClr val="A05024"/>
      </a:hlink>
      <a:folHlink>
        <a:srgbClr val="FEC037"/>
      </a:folHlink>
    </a:clrScheme>
    <a:fontScheme name="Custom 20">
      <a:majorFont>
        <a:latin typeface="Poppins ExtraBold"/>
        <a:ea typeface=""/>
        <a:cs typeface=""/>
      </a:majorFont>
      <a:minorFont>
        <a:latin typeface="Robo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just">
          <a:lnSpc>
            <a:spcPct val="150000"/>
          </a:lnSpc>
          <a:defRPr sz="14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DE8EA5B-A1DE-4310-B010-E1E9FA1A5BDE}">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19380</TotalTime>
  <Words>1862</Words>
  <Application>Microsoft Office PowerPoint</Application>
  <PresentationFormat>Custom</PresentationFormat>
  <Paragraphs>331</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Avenir Black</vt:lpstr>
      <vt:lpstr>Avenir-Roman</vt:lpstr>
      <vt:lpstr>Calibri</vt:lpstr>
      <vt:lpstr>Poppins ExtraBold</vt:lpstr>
      <vt:lpstr>Roboto</vt:lpstr>
      <vt:lpstr>Wingdings</vt:lpstr>
      <vt:lpstr>Office Theme</vt:lpstr>
      <vt:lpstr>PowerPoint Presentation</vt:lpstr>
      <vt:lpstr>PowerPoint Presentation</vt:lpstr>
      <vt:lpstr>PowerPoint Presentation</vt:lpstr>
      <vt:lpstr>PowerPoint Presentation</vt:lpstr>
      <vt:lpstr>PRACTICE REIMBURSEMENT &amp;  ADDITIONAL LINE OF REVENUE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Walkin' 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farid nurjamil</dc:creator>
  <cp:lastModifiedBy>Narahari Luke</cp:lastModifiedBy>
  <cp:revision>280</cp:revision>
  <dcterms:created xsi:type="dcterms:W3CDTF">2018-11-06T00:42:49Z</dcterms:created>
  <dcterms:modified xsi:type="dcterms:W3CDTF">2022-03-15T16:12:34Z</dcterms:modified>
</cp:coreProperties>
</file>