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59" r:id="rId6"/>
    <p:sldId id="373" r:id="rId7"/>
    <p:sldId id="382" r:id="rId8"/>
    <p:sldId id="375" r:id="rId9"/>
    <p:sldId id="383" r:id="rId10"/>
    <p:sldId id="365" r:id="rId11"/>
    <p:sldId id="384" r:id="rId12"/>
    <p:sldId id="377" r:id="rId13"/>
    <p:sldId id="385" r:id="rId14"/>
    <p:sldId id="386" r:id="rId15"/>
    <p:sldId id="387" r:id="rId16"/>
    <p:sldId id="381" r:id="rId17"/>
    <p:sldId id="3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388" autoAdjust="0"/>
  </p:normalViewPr>
  <p:slideViewPr>
    <p:cSldViewPr snapToGrid="0" snapToObjects="1" showGuides="1">
      <p:cViewPr varScale="1">
        <p:scale>
          <a:sx n="82" d="100"/>
          <a:sy n="82" d="100"/>
        </p:scale>
        <p:origin x="490"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40EB2-168A-4889-90B8-AB0A23F06E6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487CD75B-5E51-4BBC-9F4A-CF975BFF652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dirty="0">
              <a:solidFill>
                <a:srgbClr val="FFFFFF"/>
              </a:solidFill>
            </a:rPr>
            <a:t>Windows OS</a:t>
          </a:r>
        </a:p>
      </dgm:t>
    </dgm:pt>
    <dgm:pt modelId="{FAE2461D-45A0-4DA5-804C-2BEB59F23788}" type="parTrans" cxnId="{CAD5F157-665D-4528-BE6C-2F0A7F0C039C}">
      <dgm:prSet/>
      <dgm:spPr/>
      <dgm:t>
        <a:bodyPr/>
        <a:lstStyle/>
        <a:p>
          <a:endParaRPr lang="en-IN"/>
        </a:p>
      </dgm:t>
    </dgm:pt>
    <dgm:pt modelId="{D777CBDB-77A8-4453-BC9E-27769F02BB5D}" type="sibTrans" cxnId="{CAD5F157-665D-4528-BE6C-2F0A7F0C039C}">
      <dgm:prSet/>
      <dgm:spPr/>
      <dgm:t>
        <a:bodyPr/>
        <a:lstStyle/>
        <a:p>
          <a:endParaRPr lang="en-IN"/>
        </a:p>
      </dgm:t>
    </dgm:pt>
    <dgm:pt modelId="{6DE19336-B0CB-47EC-8D05-981F5908A4B3}">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a:t>kali Linux OS </a:t>
          </a:r>
        </a:p>
      </dgm:t>
    </dgm:pt>
    <dgm:pt modelId="{9C83BC09-5966-4FFC-B971-54CA08E2C8BC}" type="parTrans" cxnId="{8A3E6CBF-E8EE-4D3C-A62C-2C948A2E5A91}">
      <dgm:prSet/>
      <dgm:spPr/>
      <dgm:t>
        <a:bodyPr/>
        <a:lstStyle/>
        <a:p>
          <a:endParaRPr lang="en-IN"/>
        </a:p>
      </dgm:t>
    </dgm:pt>
    <dgm:pt modelId="{89E89644-2C19-4D2C-8C16-37AF22D14547}" type="sibTrans" cxnId="{8A3E6CBF-E8EE-4D3C-A62C-2C948A2E5A91}">
      <dgm:prSet/>
      <dgm:spPr/>
      <dgm:t>
        <a:bodyPr/>
        <a:lstStyle/>
        <a:p>
          <a:endParaRPr lang="en-IN"/>
        </a:p>
      </dgm:t>
    </dgm:pt>
    <dgm:pt modelId="{8BFE98DB-508A-4648-8F23-9D21B3FE7CD3}">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dirty="0"/>
            <a:t>Raspberry Pi Zero w</a:t>
          </a:r>
        </a:p>
      </dgm:t>
    </dgm:pt>
    <dgm:pt modelId="{4145417B-7823-4216-8856-82BCD00D3348}" type="parTrans" cxnId="{83AFB18C-C23D-4D39-B150-2B29516E8507}">
      <dgm:prSet/>
      <dgm:spPr/>
      <dgm:t>
        <a:bodyPr/>
        <a:lstStyle/>
        <a:p>
          <a:endParaRPr lang="en-IN"/>
        </a:p>
      </dgm:t>
    </dgm:pt>
    <dgm:pt modelId="{A436CDBF-D797-45BE-9F04-6328FBA5F0D7}" type="sibTrans" cxnId="{83AFB18C-C23D-4D39-B150-2B29516E8507}">
      <dgm:prSet/>
      <dgm:spPr/>
      <dgm:t>
        <a:bodyPr/>
        <a:lstStyle/>
        <a:p>
          <a:endParaRPr lang="en-IN"/>
        </a:p>
      </dgm:t>
    </dgm:pt>
    <dgm:pt modelId="{811F4F7E-4235-47C2-9B52-7E11E3E92F22}">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dirty="0"/>
            <a:t>HID Script</a:t>
          </a:r>
        </a:p>
      </dgm:t>
    </dgm:pt>
    <dgm:pt modelId="{7048FD04-3BF4-4C95-82AB-FEF615054488}" type="parTrans" cxnId="{3A73048F-04A7-40BC-A525-73D66D968E14}">
      <dgm:prSet/>
      <dgm:spPr/>
      <dgm:t>
        <a:bodyPr/>
        <a:lstStyle/>
        <a:p>
          <a:endParaRPr lang="en-IN"/>
        </a:p>
      </dgm:t>
    </dgm:pt>
    <dgm:pt modelId="{A0C0A406-52E2-4A4C-B446-F8288C87C205}" type="sibTrans" cxnId="{3A73048F-04A7-40BC-A525-73D66D968E14}">
      <dgm:prSet/>
      <dgm:spPr/>
      <dgm:t>
        <a:bodyPr/>
        <a:lstStyle/>
        <a:p>
          <a:endParaRPr lang="en-IN"/>
        </a:p>
      </dgm:t>
    </dgm:pt>
    <dgm:pt modelId="{30DC8C92-3F74-4410-9D39-17703DF55205}">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dirty="0"/>
            <a:t>collect and save in VirusLIST.txt</a:t>
          </a:r>
        </a:p>
      </dgm:t>
    </dgm:pt>
    <dgm:pt modelId="{9AB889DE-2757-4936-9DB1-A8C339A3B030}" type="parTrans" cxnId="{499A130E-8F78-46B6-9D82-90C2C572C309}">
      <dgm:prSet/>
      <dgm:spPr/>
      <dgm:t>
        <a:bodyPr/>
        <a:lstStyle/>
        <a:p>
          <a:endParaRPr lang="en-IN"/>
        </a:p>
      </dgm:t>
    </dgm:pt>
    <dgm:pt modelId="{55EDA6EB-F026-4DD8-93BC-0165F37E54E1}" type="sibTrans" cxnId="{499A130E-8F78-46B6-9D82-90C2C572C309}">
      <dgm:prSet/>
      <dgm:spPr/>
      <dgm:t>
        <a:bodyPr/>
        <a:lstStyle/>
        <a:p>
          <a:endParaRPr lang="en-IN"/>
        </a:p>
      </dgm:t>
    </dgm:pt>
    <dgm:pt modelId="{47B57352-D7C6-4473-8A17-9707ACB0751C}">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a:t>Reboot PC </a:t>
          </a:r>
        </a:p>
      </dgm:t>
    </dgm:pt>
    <dgm:pt modelId="{C6ACD2C1-20B7-4EF9-A549-F930470FC870}" type="parTrans" cxnId="{95B9FD81-934F-41EB-A06C-5D0641C77DC7}">
      <dgm:prSet/>
      <dgm:spPr/>
      <dgm:t>
        <a:bodyPr/>
        <a:lstStyle/>
        <a:p>
          <a:endParaRPr lang="en-IN"/>
        </a:p>
      </dgm:t>
    </dgm:pt>
    <dgm:pt modelId="{8BB078E1-AFD1-411A-ADE8-21412F9D8D96}" type="sibTrans" cxnId="{95B9FD81-934F-41EB-A06C-5D0641C77DC7}">
      <dgm:prSet/>
      <dgm:spPr/>
      <dgm:t>
        <a:bodyPr/>
        <a:lstStyle/>
        <a:p>
          <a:endParaRPr lang="en-IN"/>
        </a:p>
      </dgm:t>
    </dgm:pt>
    <dgm:pt modelId="{781629E3-250D-42A6-B105-34BD05B1CE76}">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IN" dirty="0"/>
            <a:t>main.py run</a:t>
          </a:r>
        </a:p>
      </dgm:t>
    </dgm:pt>
    <dgm:pt modelId="{4C039D05-1200-42D0-93CA-0589492DE24C}" type="sibTrans" cxnId="{042580D7-01EB-4AF3-993D-1F3D0EB4D8F3}">
      <dgm:prSet/>
      <dgm:spPr/>
      <dgm:t>
        <a:bodyPr/>
        <a:lstStyle/>
        <a:p>
          <a:endParaRPr lang="en-IN"/>
        </a:p>
      </dgm:t>
    </dgm:pt>
    <dgm:pt modelId="{AF8087F8-615A-482A-95B2-03B0D80F081A}" type="parTrans" cxnId="{042580D7-01EB-4AF3-993D-1F3D0EB4D8F3}">
      <dgm:prSet/>
      <dgm:spPr/>
      <dgm:t>
        <a:bodyPr/>
        <a:lstStyle/>
        <a:p>
          <a:endParaRPr lang="en-IN"/>
        </a:p>
      </dgm:t>
    </dgm:pt>
    <dgm:pt modelId="{8D72B207-6D1B-4F49-B872-18C2D401EBF1}">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IN" dirty="0"/>
            <a:t>GitHub </a:t>
          </a:r>
          <a:r>
            <a:rPr lang="en-IN" dirty="0" err="1"/>
            <a:t>Dow&amp;EXtract</a:t>
          </a:r>
          <a:endParaRPr lang="en-IN" dirty="0"/>
        </a:p>
      </dgm:t>
    </dgm:pt>
    <dgm:pt modelId="{CA0300B5-C51A-41B2-BD7D-0EFBFB8AE570}" type="sibTrans" cxnId="{AC290700-BD2D-4813-97AB-A79D1B5E1685}">
      <dgm:prSet/>
      <dgm:spPr/>
      <dgm:t>
        <a:bodyPr/>
        <a:lstStyle/>
        <a:p>
          <a:endParaRPr lang="en-IN"/>
        </a:p>
      </dgm:t>
    </dgm:pt>
    <dgm:pt modelId="{EA0F90C0-801B-40A7-BDD0-0F4F4AF53A20}" type="parTrans" cxnId="{AC290700-BD2D-4813-97AB-A79D1B5E1685}">
      <dgm:prSet/>
      <dgm:spPr/>
      <dgm:t>
        <a:bodyPr/>
        <a:lstStyle/>
        <a:p>
          <a:endParaRPr lang="en-IN"/>
        </a:p>
      </dgm:t>
    </dgm:pt>
    <dgm:pt modelId="{82B98FDE-80F6-49F2-B316-B63EFF4F6D42}">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r>
            <a:rPr lang="en-US" dirty="0">
              <a:solidFill>
                <a:srgbClr val="FFFFFF"/>
              </a:solidFill>
            </a:rPr>
            <a:t>PowerShell Script </a:t>
          </a:r>
          <a:endParaRPr lang="en-IN" dirty="0">
            <a:solidFill>
              <a:srgbClr val="FFFFFF"/>
            </a:solidFill>
          </a:endParaRPr>
        </a:p>
      </dgm:t>
    </dgm:pt>
    <dgm:pt modelId="{4FC1C044-2B2C-43D6-8D5C-565EFCF270AD}" type="sibTrans" cxnId="{3C4B3A83-7D06-4774-89F8-38C623AA8DBB}">
      <dgm:prSet/>
      <dgm:spPr/>
      <dgm:t>
        <a:bodyPr/>
        <a:lstStyle/>
        <a:p>
          <a:endParaRPr lang="en-IN"/>
        </a:p>
      </dgm:t>
    </dgm:pt>
    <dgm:pt modelId="{036BED74-BB05-401F-A75C-77C2E0D9588E}" type="parTrans" cxnId="{3C4B3A83-7D06-4774-89F8-38C623AA8DBB}">
      <dgm:prSet/>
      <dgm:spPr/>
      <dgm:t>
        <a:bodyPr/>
        <a:lstStyle/>
        <a:p>
          <a:endParaRPr lang="en-IN"/>
        </a:p>
      </dgm:t>
    </dgm:pt>
    <dgm:pt modelId="{233BD18E-4C47-4C71-BA7B-8D4EB26DDD00}" type="pres">
      <dgm:prSet presAssocID="{94040EB2-168A-4889-90B8-AB0A23F06E69}" presName="Name0" presStyleCnt="0">
        <dgm:presLayoutVars>
          <dgm:dir/>
          <dgm:resizeHandles/>
        </dgm:presLayoutVars>
      </dgm:prSet>
      <dgm:spPr/>
      <dgm:t>
        <a:bodyPr/>
        <a:lstStyle/>
        <a:p>
          <a:endParaRPr lang="en-US"/>
        </a:p>
      </dgm:t>
    </dgm:pt>
    <dgm:pt modelId="{47DFE7EE-E6AA-4DEA-9FD6-5DCE1D22841C}" type="pres">
      <dgm:prSet presAssocID="{487CD75B-5E51-4BBC-9F4A-CF975BFF6520}" presName="compNode" presStyleCnt="0"/>
      <dgm:spPr/>
    </dgm:pt>
    <dgm:pt modelId="{DE464AEF-609F-40DC-8868-27A84103201C}" type="pres">
      <dgm:prSet presAssocID="{487CD75B-5E51-4BBC-9F4A-CF975BFF6520}" presName="dummyConnPt" presStyleCnt="0"/>
      <dgm:spPr/>
    </dgm:pt>
    <dgm:pt modelId="{73561276-77CA-4068-A629-6705B4BF7C5B}" type="pres">
      <dgm:prSet presAssocID="{487CD75B-5E51-4BBC-9F4A-CF975BFF6520}" presName="node" presStyleLbl="node1" presStyleIdx="0" presStyleCnt="9">
        <dgm:presLayoutVars>
          <dgm:bulletEnabled val="1"/>
        </dgm:presLayoutVars>
      </dgm:prSet>
      <dgm:spPr/>
      <dgm:t>
        <a:bodyPr/>
        <a:lstStyle/>
        <a:p>
          <a:endParaRPr lang="en-US"/>
        </a:p>
      </dgm:t>
    </dgm:pt>
    <dgm:pt modelId="{7B993A62-18A8-48AD-9469-8A046226C04A}" type="pres">
      <dgm:prSet presAssocID="{D777CBDB-77A8-4453-BC9E-27769F02BB5D}" presName="sibTrans" presStyleLbl="bgSibTrans2D1" presStyleIdx="0" presStyleCnt="8"/>
      <dgm:spPr/>
      <dgm:t>
        <a:bodyPr/>
        <a:lstStyle/>
        <a:p>
          <a:endParaRPr lang="en-US"/>
        </a:p>
      </dgm:t>
    </dgm:pt>
    <dgm:pt modelId="{11850D9D-3E01-457C-B850-6563E3A01284}" type="pres">
      <dgm:prSet presAssocID="{6DE19336-B0CB-47EC-8D05-981F5908A4B3}" presName="compNode" presStyleCnt="0"/>
      <dgm:spPr/>
    </dgm:pt>
    <dgm:pt modelId="{66D72495-1365-4C03-8FD3-D6D3B6FB7473}" type="pres">
      <dgm:prSet presAssocID="{6DE19336-B0CB-47EC-8D05-981F5908A4B3}" presName="dummyConnPt" presStyleCnt="0"/>
      <dgm:spPr/>
    </dgm:pt>
    <dgm:pt modelId="{C850B014-19FB-4B4C-A9C1-58A912F069A1}" type="pres">
      <dgm:prSet presAssocID="{6DE19336-B0CB-47EC-8D05-981F5908A4B3}" presName="node" presStyleLbl="node1" presStyleIdx="1" presStyleCnt="9">
        <dgm:presLayoutVars>
          <dgm:bulletEnabled val="1"/>
        </dgm:presLayoutVars>
      </dgm:prSet>
      <dgm:spPr/>
      <dgm:t>
        <a:bodyPr/>
        <a:lstStyle/>
        <a:p>
          <a:endParaRPr lang="en-US"/>
        </a:p>
      </dgm:t>
    </dgm:pt>
    <dgm:pt modelId="{0F07B07D-1FF6-4D02-8AC0-096FAB5D4777}" type="pres">
      <dgm:prSet presAssocID="{89E89644-2C19-4D2C-8C16-37AF22D14547}" presName="sibTrans" presStyleLbl="bgSibTrans2D1" presStyleIdx="1" presStyleCnt="8"/>
      <dgm:spPr/>
      <dgm:t>
        <a:bodyPr/>
        <a:lstStyle/>
        <a:p>
          <a:endParaRPr lang="en-US"/>
        </a:p>
      </dgm:t>
    </dgm:pt>
    <dgm:pt modelId="{157AED07-2344-4261-85C0-41B9AD8CCDA0}" type="pres">
      <dgm:prSet presAssocID="{8BFE98DB-508A-4648-8F23-9D21B3FE7CD3}" presName="compNode" presStyleCnt="0"/>
      <dgm:spPr/>
    </dgm:pt>
    <dgm:pt modelId="{912FB350-DDA6-48D2-A32C-F251F313ABE6}" type="pres">
      <dgm:prSet presAssocID="{8BFE98DB-508A-4648-8F23-9D21B3FE7CD3}" presName="dummyConnPt" presStyleCnt="0"/>
      <dgm:spPr/>
    </dgm:pt>
    <dgm:pt modelId="{3196544C-4DF6-420E-BCBD-9CD8452558C7}" type="pres">
      <dgm:prSet presAssocID="{8BFE98DB-508A-4648-8F23-9D21B3FE7CD3}" presName="node" presStyleLbl="node1" presStyleIdx="2" presStyleCnt="9">
        <dgm:presLayoutVars>
          <dgm:bulletEnabled val="1"/>
        </dgm:presLayoutVars>
      </dgm:prSet>
      <dgm:spPr/>
      <dgm:t>
        <a:bodyPr/>
        <a:lstStyle/>
        <a:p>
          <a:endParaRPr lang="en-US"/>
        </a:p>
      </dgm:t>
    </dgm:pt>
    <dgm:pt modelId="{292B7C5C-8FF1-4F4E-B13D-25789F3BDD21}" type="pres">
      <dgm:prSet presAssocID="{A436CDBF-D797-45BE-9F04-6328FBA5F0D7}" presName="sibTrans" presStyleLbl="bgSibTrans2D1" presStyleIdx="2" presStyleCnt="8"/>
      <dgm:spPr/>
      <dgm:t>
        <a:bodyPr/>
        <a:lstStyle/>
        <a:p>
          <a:endParaRPr lang="en-US"/>
        </a:p>
      </dgm:t>
    </dgm:pt>
    <dgm:pt modelId="{BC8D5E03-AE29-4EF1-8D92-661BB5205831}" type="pres">
      <dgm:prSet presAssocID="{811F4F7E-4235-47C2-9B52-7E11E3E92F22}" presName="compNode" presStyleCnt="0"/>
      <dgm:spPr/>
    </dgm:pt>
    <dgm:pt modelId="{91574467-41EE-4835-A0AA-1E73BD50DC72}" type="pres">
      <dgm:prSet presAssocID="{811F4F7E-4235-47C2-9B52-7E11E3E92F22}" presName="dummyConnPt" presStyleCnt="0"/>
      <dgm:spPr/>
    </dgm:pt>
    <dgm:pt modelId="{F8393551-940B-4AB1-B9C5-E832CB06769C}" type="pres">
      <dgm:prSet presAssocID="{811F4F7E-4235-47C2-9B52-7E11E3E92F22}" presName="node" presStyleLbl="node1" presStyleIdx="3" presStyleCnt="9">
        <dgm:presLayoutVars>
          <dgm:bulletEnabled val="1"/>
        </dgm:presLayoutVars>
      </dgm:prSet>
      <dgm:spPr/>
      <dgm:t>
        <a:bodyPr/>
        <a:lstStyle/>
        <a:p>
          <a:endParaRPr lang="en-US"/>
        </a:p>
      </dgm:t>
    </dgm:pt>
    <dgm:pt modelId="{9CC59434-EFAA-4B59-A9E5-869E24360C8C}" type="pres">
      <dgm:prSet presAssocID="{A0C0A406-52E2-4A4C-B446-F8288C87C205}" presName="sibTrans" presStyleLbl="bgSibTrans2D1" presStyleIdx="3" presStyleCnt="8"/>
      <dgm:spPr/>
      <dgm:t>
        <a:bodyPr/>
        <a:lstStyle/>
        <a:p>
          <a:endParaRPr lang="en-US"/>
        </a:p>
      </dgm:t>
    </dgm:pt>
    <dgm:pt modelId="{467C42B7-4EA7-4E65-9F7C-CF018F2D3130}" type="pres">
      <dgm:prSet presAssocID="{82B98FDE-80F6-49F2-B316-B63EFF4F6D42}" presName="compNode" presStyleCnt="0"/>
      <dgm:spPr/>
    </dgm:pt>
    <dgm:pt modelId="{0A98AB03-355F-407D-8FC9-37DB3C7E1DB7}" type="pres">
      <dgm:prSet presAssocID="{82B98FDE-80F6-49F2-B316-B63EFF4F6D42}" presName="dummyConnPt" presStyleCnt="0"/>
      <dgm:spPr/>
    </dgm:pt>
    <dgm:pt modelId="{9F7DFE6E-BC57-4C8B-A774-72B172F551CB}" type="pres">
      <dgm:prSet presAssocID="{82B98FDE-80F6-49F2-B316-B63EFF4F6D42}" presName="node" presStyleLbl="node1" presStyleIdx="4" presStyleCnt="9">
        <dgm:presLayoutVars>
          <dgm:bulletEnabled val="1"/>
        </dgm:presLayoutVars>
      </dgm:prSet>
      <dgm:spPr/>
      <dgm:t>
        <a:bodyPr/>
        <a:lstStyle/>
        <a:p>
          <a:endParaRPr lang="en-US"/>
        </a:p>
      </dgm:t>
    </dgm:pt>
    <dgm:pt modelId="{7822639C-F6C7-4912-BE77-F6126C4B344E}" type="pres">
      <dgm:prSet presAssocID="{4FC1C044-2B2C-43D6-8D5C-565EFCF270AD}" presName="sibTrans" presStyleLbl="bgSibTrans2D1" presStyleIdx="4" presStyleCnt="8"/>
      <dgm:spPr/>
      <dgm:t>
        <a:bodyPr/>
        <a:lstStyle/>
        <a:p>
          <a:endParaRPr lang="en-US"/>
        </a:p>
      </dgm:t>
    </dgm:pt>
    <dgm:pt modelId="{6DD93C36-3EE3-4AB6-8387-35D1F4535FEA}" type="pres">
      <dgm:prSet presAssocID="{8D72B207-6D1B-4F49-B872-18C2D401EBF1}" presName="compNode" presStyleCnt="0"/>
      <dgm:spPr/>
    </dgm:pt>
    <dgm:pt modelId="{E2B8B8F9-1053-4EAD-A17B-3DF0184047A1}" type="pres">
      <dgm:prSet presAssocID="{8D72B207-6D1B-4F49-B872-18C2D401EBF1}" presName="dummyConnPt" presStyleCnt="0"/>
      <dgm:spPr/>
    </dgm:pt>
    <dgm:pt modelId="{27D85276-8256-4628-9245-E6FB9E532DF4}" type="pres">
      <dgm:prSet presAssocID="{8D72B207-6D1B-4F49-B872-18C2D401EBF1}" presName="node" presStyleLbl="node1" presStyleIdx="5" presStyleCnt="9">
        <dgm:presLayoutVars>
          <dgm:bulletEnabled val="1"/>
        </dgm:presLayoutVars>
      </dgm:prSet>
      <dgm:spPr/>
      <dgm:t>
        <a:bodyPr/>
        <a:lstStyle/>
        <a:p>
          <a:endParaRPr lang="en-US"/>
        </a:p>
      </dgm:t>
    </dgm:pt>
    <dgm:pt modelId="{FFA945D4-D63E-4A05-BC0D-119B3AFA6310}" type="pres">
      <dgm:prSet presAssocID="{CA0300B5-C51A-41B2-BD7D-0EFBFB8AE570}" presName="sibTrans" presStyleLbl="bgSibTrans2D1" presStyleIdx="5" presStyleCnt="8" custLinFactNeighborY="-20354"/>
      <dgm:spPr/>
      <dgm:t>
        <a:bodyPr/>
        <a:lstStyle/>
        <a:p>
          <a:endParaRPr lang="en-US"/>
        </a:p>
      </dgm:t>
    </dgm:pt>
    <dgm:pt modelId="{38740BAB-4427-4559-A1A8-52B527036873}" type="pres">
      <dgm:prSet presAssocID="{781629E3-250D-42A6-B105-34BD05B1CE76}" presName="compNode" presStyleCnt="0"/>
      <dgm:spPr/>
    </dgm:pt>
    <dgm:pt modelId="{BB1DA565-8102-441C-9A0F-7AFBD9BE47FA}" type="pres">
      <dgm:prSet presAssocID="{781629E3-250D-42A6-B105-34BD05B1CE76}" presName="dummyConnPt" presStyleCnt="0"/>
      <dgm:spPr/>
    </dgm:pt>
    <dgm:pt modelId="{8973020F-C215-4401-9A54-8E3387ED2177}" type="pres">
      <dgm:prSet presAssocID="{781629E3-250D-42A6-B105-34BD05B1CE76}" presName="node" presStyleLbl="node1" presStyleIdx="6" presStyleCnt="9">
        <dgm:presLayoutVars>
          <dgm:bulletEnabled val="1"/>
        </dgm:presLayoutVars>
      </dgm:prSet>
      <dgm:spPr/>
      <dgm:t>
        <a:bodyPr/>
        <a:lstStyle/>
        <a:p>
          <a:endParaRPr lang="en-US"/>
        </a:p>
      </dgm:t>
    </dgm:pt>
    <dgm:pt modelId="{26DAE4FC-3905-418A-AF77-9CD905E5418F}" type="pres">
      <dgm:prSet presAssocID="{4C039D05-1200-42D0-93CA-0589492DE24C}" presName="sibTrans" presStyleLbl="bgSibTrans2D1" presStyleIdx="6" presStyleCnt="8"/>
      <dgm:spPr/>
      <dgm:t>
        <a:bodyPr/>
        <a:lstStyle/>
        <a:p>
          <a:endParaRPr lang="en-US"/>
        </a:p>
      </dgm:t>
    </dgm:pt>
    <dgm:pt modelId="{0FB4502F-B4DB-4E44-851D-8ED7E2E97258}" type="pres">
      <dgm:prSet presAssocID="{30DC8C92-3F74-4410-9D39-17703DF55205}" presName="compNode" presStyleCnt="0"/>
      <dgm:spPr/>
    </dgm:pt>
    <dgm:pt modelId="{8A26E6C3-89A6-4E96-B16B-8626EEC33CE5}" type="pres">
      <dgm:prSet presAssocID="{30DC8C92-3F74-4410-9D39-17703DF55205}" presName="dummyConnPt" presStyleCnt="0"/>
      <dgm:spPr/>
    </dgm:pt>
    <dgm:pt modelId="{75AC8E93-4845-48F5-AD9F-827EAADC56E6}" type="pres">
      <dgm:prSet presAssocID="{30DC8C92-3F74-4410-9D39-17703DF55205}" presName="node" presStyleLbl="node1" presStyleIdx="7" presStyleCnt="9">
        <dgm:presLayoutVars>
          <dgm:bulletEnabled val="1"/>
        </dgm:presLayoutVars>
      </dgm:prSet>
      <dgm:spPr/>
      <dgm:t>
        <a:bodyPr/>
        <a:lstStyle/>
        <a:p>
          <a:endParaRPr lang="en-US"/>
        </a:p>
      </dgm:t>
    </dgm:pt>
    <dgm:pt modelId="{E4A453BA-D9DC-445B-B58D-01469AD3F281}" type="pres">
      <dgm:prSet presAssocID="{55EDA6EB-F026-4DD8-93BC-0165F37E54E1}" presName="sibTrans" presStyleLbl="bgSibTrans2D1" presStyleIdx="7" presStyleCnt="8"/>
      <dgm:spPr/>
      <dgm:t>
        <a:bodyPr/>
        <a:lstStyle/>
        <a:p>
          <a:endParaRPr lang="en-US"/>
        </a:p>
      </dgm:t>
    </dgm:pt>
    <dgm:pt modelId="{7598EF98-5E6E-424A-9015-511D78C7EA90}" type="pres">
      <dgm:prSet presAssocID="{47B57352-D7C6-4473-8A17-9707ACB0751C}" presName="compNode" presStyleCnt="0"/>
      <dgm:spPr/>
    </dgm:pt>
    <dgm:pt modelId="{5A6D4C4F-F9EF-4D8B-9B91-96BF95E1802B}" type="pres">
      <dgm:prSet presAssocID="{47B57352-D7C6-4473-8A17-9707ACB0751C}" presName="dummyConnPt" presStyleCnt="0"/>
      <dgm:spPr/>
    </dgm:pt>
    <dgm:pt modelId="{25588C13-F1C1-4854-B765-08C13BC0BE4E}" type="pres">
      <dgm:prSet presAssocID="{47B57352-D7C6-4473-8A17-9707ACB0751C}" presName="node" presStyleLbl="node1" presStyleIdx="8" presStyleCnt="9">
        <dgm:presLayoutVars>
          <dgm:bulletEnabled val="1"/>
        </dgm:presLayoutVars>
      </dgm:prSet>
      <dgm:spPr/>
      <dgm:t>
        <a:bodyPr/>
        <a:lstStyle/>
        <a:p>
          <a:endParaRPr lang="en-US"/>
        </a:p>
      </dgm:t>
    </dgm:pt>
  </dgm:ptLst>
  <dgm:cxnLst>
    <dgm:cxn modelId="{FF23F2E5-583A-47CC-A4B9-E2EA6D7C7BEF}" type="presOf" srcId="{CA0300B5-C51A-41B2-BD7D-0EFBFB8AE570}" destId="{FFA945D4-D63E-4A05-BC0D-119B3AFA6310}" srcOrd="0" destOrd="0" presId="urn:microsoft.com/office/officeart/2005/8/layout/bProcess4"/>
    <dgm:cxn modelId="{2907E41D-BD49-4858-B89C-104860AD1C94}" type="presOf" srcId="{A0C0A406-52E2-4A4C-B446-F8288C87C205}" destId="{9CC59434-EFAA-4B59-A9E5-869E24360C8C}" srcOrd="0" destOrd="0" presId="urn:microsoft.com/office/officeart/2005/8/layout/bProcess4"/>
    <dgm:cxn modelId="{8A3E6CBF-E8EE-4D3C-A62C-2C948A2E5A91}" srcId="{94040EB2-168A-4889-90B8-AB0A23F06E69}" destId="{6DE19336-B0CB-47EC-8D05-981F5908A4B3}" srcOrd="1" destOrd="0" parTransId="{9C83BC09-5966-4FFC-B971-54CA08E2C8BC}" sibTransId="{89E89644-2C19-4D2C-8C16-37AF22D14547}"/>
    <dgm:cxn modelId="{3C4B3A83-7D06-4774-89F8-38C623AA8DBB}" srcId="{94040EB2-168A-4889-90B8-AB0A23F06E69}" destId="{82B98FDE-80F6-49F2-B316-B63EFF4F6D42}" srcOrd="4" destOrd="0" parTransId="{036BED74-BB05-401F-A75C-77C2E0D9588E}" sibTransId="{4FC1C044-2B2C-43D6-8D5C-565EFCF270AD}"/>
    <dgm:cxn modelId="{349F466C-8F14-4571-9818-C815CC79388D}" type="presOf" srcId="{781629E3-250D-42A6-B105-34BD05B1CE76}" destId="{8973020F-C215-4401-9A54-8E3387ED2177}" srcOrd="0" destOrd="0" presId="urn:microsoft.com/office/officeart/2005/8/layout/bProcess4"/>
    <dgm:cxn modelId="{93581EF1-8F7D-4ADC-BA5C-96FDB61C5051}" type="presOf" srcId="{8BFE98DB-508A-4648-8F23-9D21B3FE7CD3}" destId="{3196544C-4DF6-420E-BCBD-9CD8452558C7}" srcOrd="0" destOrd="0" presId="urn:microsoft.com/office/officeart/2005/8/layout/bProcess4"/>
    <dgm:cxn modelId="{AC290700-BD2D-4813-97AB-A79D1B5E1685}" srcId="{94040EB2-168A-4889-90B8-AB0A23F06E69}" destId="{8D72B207-6D1B-4F49-B872-18C2D401EBF1}" srcOrd="5" destOrd="0" parTransId="{EA0F90C0-801B-40A7-BDD0-0F4F4AF53A20}" sibTransId="{CA0300B5-C51A-41B2-BD7D-0EFBFB8AE570}"/>
    <dgm:cxn modelId="{499A130E-8F78-46B6-9D82-90C2C572C309}" srcId="{94040EB2-168A-4889-90B8-AB0A23F06E69}" destId="{30DC8C92-3F74-4410-9D39-17703DF55205}" srcOrd="7" destOrd="0" parTransId="{9AB889DE-2757-4936-9DB1-A8C339A3B030}" sibTransId="{55EDA6EB-F026-4DD8-93BC-0165F37E54E1}"/>
    <dgm:cxn modelId="{50E66BBF-36B1-4F69-9812-5BC2AA5D069A}" type="presOf" srcId="{82B98FDE-80F6-49F2-B316-B63EFF4F6D42}" destId="{9F7DFE6E-BC57-4C8B-A774-72B172F551CB}" srcOrd="0" destOrd="0" presId="urn:microsoft.com/office/officeart/2005/8/layout/bProcess4"/>
    <dgm:cxn modelId="{C0FB28C6-9593-4FDA-BF97-9D68EE5DB227}" type="presOf" srcId="{4C039D05-1200-42D0-93CA-0589492DE24C}" destId="{26DAE4FC-3905-418A-AF77-9CD905E5418F}" srcOrd="0" destOrd="0" presId="urn:microsoft.com/office/officeart/2005/8/layout/bProcess4"/>
    <dgm:cxn modelId="{A7876755-A59E-4136-9F32-1E3BDAB39792}" type="presOf" srcId="{811F4F7E-4235-47C2-9B52-7E11E3E92F22}" destId="{F8393551-940B-4AB1-B9C5-E832CB06769C}" srcOrd="0" destOrd="0" presId="urn:microsoft.com/office/officeart/2005/8/layout/bProcess4"/>
    <dgm:cxn modelId="{9DB0E539-6A45-4536-B478-5EBE50DA7A38}" type="presOf" srcId="{4FC1C044-2B2C-43D6-8D5C-565EFCF270AD}" destId="{7822639C-F6C7-4912-BE77-F6126C4B344E}" srcOrd="0" destOrd="0" presId="urn:microsoft.com/office/officeart/2005/8/layout/bProcess4"/>
    <dgm:cxn modelId="{D1D502F3-4FFB-4D67-8636-98082EDE3D00}" type="presOf" srcId="{55EDA6EB-F026-4DD8-93BC-0165F37E54E1}" destId="{E4A453BA-D9DC-445B-B58D-01469AD3F281}" srcOrd="0" destOrd="0" presId="urn:microsoft.com/office/officeart/2005/8/layout/bProcess4"/>
    <dgm:cxn modelId="{BCF02CFC-1C2F-4C98-920D-DFF3C6801D39}" type="presOf" srcId="{89E89644-2C19-4D2C-8C16-37AF22D14547}" destId="{0F07B07D-1FF6-4D02-8AC0-096FAB5D4777}" srcOrd="0" destOrd="0" presId="urn:microsoft.com/office/officeart/2005/8/layout/bProcess4"/>
    <dgm:cxn modelId="{3A73048F-04A7-40BC-A525-73D66D968E14}" srcId="{94040EB2-168A-4889-90B8-AB0A23F06E69}" destId="{811F4F7E-4235-47C2-9B52-7E11E3E92F22}" srcOrd="3" destOrd="0" parTransId="{7048FD04-3BF4-4C95-82AB-FEF615054488}" sibTransId="{A0C0A406-52E2-4A4C-B446-F8288C87C205}"/>
    <dgm:cxn modelId="{351C9125-54C4-4510-A5E9-D5F90A82E2BD}" type="presOf" srcId="{487CD75B-5E51-4BBC-9F4A-CF975BFF6520}" destId="{73561276-77CA-4068-A629-6705B4BF7C5B}" srcOrd="0" destOrd="0" presId="urn:microsoft.com/office/officeart/2005/8/layout/bProcess4"/>
    <dgm:cxn modelId="{FEC51017-29F2-4872-9E43-0794D061BC5C}" type="presOf" srcId="{8D72B207-6D1B-4F49-B872-18C2D401EBF1}" destId="{27D85276-8256-4628-9245-E6FB9E532DF4}" srcOrd="0" destOrd="0" presId="urn:microsoft.com/office/officeart/2005/8/layout/bProcess4"/>
    <dgm:cxn modelId="{95B9FD81-934F-41EB-A06C-5D0641C77DC7}" srcId="{94040EB2-168A-4889-90B8-AB0A23F06E69}" destId="{47B57352-D7C6-4473-8A17-9707ACB0751C}" srcOrd="8" destOrd="0" parTransId="{C6ACD2C1-20B7-4EF9-A549-F930470FC870}" sibTransId="{8BB078E1-AFD1-411A-ADE8-21412F9D8D96}"/>
    <dgm:cxn modelId="{D85FE558-5E96-4097-8611-6249B7374E2A}" type="presOf" srcId="{94040EB2-168A-4889-90B8-AB0A23F06E69}" destId="{233BD18E-4C47-4C71-BA7B-8D4EB26DDD00}" srcOrd="0" destOrd="0" presId="urn:microsoft.com/office/officeart/2005/8/layout/bProcess4"/>
    <dgm:cxn modelId="{83AFB18C-C23D-4D39-B150-2B29516E8507}" srcId="{94040EB2-168A-4889-90B8-AB0A23F06E69}" destId="{8BFE98DB-508A-4648-8F23-9D21B3FE7CD3}" srcOrd="2" destOrd="0" parTransId="{4145417B-7823-4216-8856-82BCD00D3348}" sibTransId="{A436CDBF-D797-45BE-9F04-6328FBA5F0D7}"/>
    <dgm:cxn modelId="{B95A91D7-093E-4A2F-A6E5-814C9903654C}" type="presOf" srcId="{A436CDBF-D797-45BE-9F04-6328FBA5F0D7}" destId="{292B7C5C-8FF1-4F4E-B13D-25789F3BDD21}" srcOrd="0" destOrd="0" presId="urn:microsoft.com/office/officeart/2005/8/layout/bProcess4"/>
    <dgm:cxn modelId="{977B8189-2AA3-4315-98D8-C3F77F95FA2F}" type="presOf" srcId="{D777CBDB-77A8-4453-BC9E-27769F02BB5D}" destId="{7B993A62-18A8-48AD-9469-8A046226C04A}" srcOrd="0" destOrd="0" presId="urn:microsoft.com/office/officeart/2005/8/layout/bProcess4"/>
    <dgm:cxn modelId="{042580D7-01EB-4AF3-993D-1F3D0EB4D8F3}" srcId="{94040EB2-168A-4889-90B8-AB0A23F06E69}" destId="{781629E3-250D-42A6-B105-34BD05B1CE76}" srcOrd="6" destOrd="0" parTransId="{AF8087F8-615A-482A-95B2-03B0D80F081A}" sibTransId="{4C039D05-1200-42D0-93CA-0589492DE24C}"/>
    <dgm:cxn modelId="{628EF2AF-B51D-4237-AB5C-4542554EAFD9}" type="presOf" srcId="{6DE19336-B0CB-47EC-8D05-981F5908A4B3}" destId="{C850B014-19FB-4B4C-A9C1-58A912F069A1}" srcOrd="0" destOrd="0" presId="urn:microsoft.com/office/officeart/2005/8/layout/bProcess4"/>
    <dgm:cxn modelId="{AE6F69F3-7100-46AA-AE96-9B06DD84D5D9}" type="presOf" srcId="{47B57352-D7C6-4473-8A17-9707ACB0751C}" destId="{25588C13-F1C1-4854-B765-08C13BC0BE4E}" srcOrd="0" destOrd="0" presId="urn:microsoft.com/office/officeart/2005/8/layout/bProcess4"/>
    <dgm:cxn modelId="{CAD5F157-665D-4528-BE6C-2F0A7F0C039C}" srcId="{94040EB2-168A-4889-90B8-AB0A23F06E69}" destId="{487CD75B-5E51-4BBC-9F4A-CF975BFF6520}" srcOrd="0" destOrd="0" parTransId="{FAE2461D-45A0-4DA5-804C-2BEB59F23788}" sibTransId="{D777CBDB-77A8-4453-BC9E-27769F02BB5D}"/>
    <dgm:cxn modelId="{FB253353-DB18-4EBA-92BE-BC9DC8BBAF18}" type="presOf" srcId="{30DC8C92-3F74-4410-9D39-17703DF55205}" destId="{75AC8E93-4845-48F5-AD9F-827EAADC56E6}" srcOrd="0" destOrd="0" presId="urn:microsoft.com/office/officeart/2005/8/layout/bProcess4"/>
    <dgm:cxn modelId="{420BD79E-EDE1-43B9-A33C-8DA4EE8AC29A}" type="presParOf" srcId="{233BD18E-4C47-4C71-BA7B-8D4EB26DDD00}" destId="{47DFE7EE-E6AA-4DEA-9FD6-5DCE1D22841C}" srcOrd="0" destOrd="0" presId="urn:microsoft.com/office/officeart/2005/8/layout/bProcess4"/>
    <dgm:cxn modelId="{B9EA9808-3B51-44EF-9BA8-001164AEBD07}" type="presParOf" srcId="{47DFE7EE-E6AA-4DEA-9FD6-5DCE1D22841C}" destId="{DE464AEF-609F-40DC-8868-27A84103201C}" srcOrd="0" destOrd="0" presId="urn:microsoft.com/office/officeart/2005/8/layout/bProcess4"/>
    <dgm:cxn modelId="{2DDADFEB-4F57-49D5-8D7F-6628BD1685E1}" type="presParOf" srcId="{47DFE7EE-E6AA-4DEA-9FD6-5DCE1D22841C}" destId="{73561276-77CA-4068-A629-6705B4BF7C5B}" srcOrd="1" destOrd="0" presId="urn:microsoft.com/office/officeart/2005/8/layout/bProcess4"/>
    <dgm:cxn modelId="{06D558C5-E3D3-4690-ADF9-07D43F726A87}" type="presParOf" srcId="{233BD18E-4C47-4C71-BA7B-8D4EB26DDD00}" destId="{7B993A62-18A8-48AD-9469-8A046226C04A}" srcOrd="1" destOrd="0" presId="urn:microsoft.com/office/officeart/2005/8/layout/bProcess4"/>
    <dgm:cxn modelId="{E561778B-82F3-47EF-81E7-4E9498BBDC95}" type="presParOf" srcId="{233BD18E-4C47-4C71-BA7B-8D4EB26DDD00}" destId="{11850D9D-3E01-457C-B850-6563E3A01284}" srcOrd="2" destOrd="0" presId="urn:microsoft.com/office/officeart/2005/8/layout/bProcess4"/>
    <dgm:cxn modelId="{67EFD50F-7FDF-40F8-BDFB-03502866C478}" type="presParOf" srcId="{11850D9D-3E01-457C-B850-6563E3A01284}" destId="{66D72495-1365-4C03-8FD3-D6D3B6FB7473}" srcOrd="0" destOrd="0" presId="urn:microsoft.com/office/officeart/2005/8/layout/bProcess4"/>
    <dgm:cxn modelId="{79B627D4-35BE-403E-99AD-920D5120D3F5}" type="presParOf" srcId="{11850D9D-3E01-457C-B850-6563E3A01284}" destId="{C850B014-19FB-4B4C-A9C1-58A912F069A1}" srcOrd="1" destOrd="0" presId="urn:microsoft.com/office/officeart/2005/8/layout/bProcess4"/>
    <dgm:cxn modelId="{EE7D3214-6BB1-4DE5-A164-48365CA1B44F}" type="presParOf" srcId="{233BD18E-4C47-4C71-BA7B-8D4EB26DDD00}" destId="{0F07B07D-1FF6-4D02-8AC0-096FAB5D4777}" srcOrd="3" destOrd="0" presId="urn:microsoft.com/office/officeart/2005/8/layout/bProcess4"/>
    <dgm:cxn modelId="{DB098A82-48A0-4CFA-BA95-9C9716E63634}" type="presParOf" srcId="{233BD18E-4C47-4C71-BA7B-8D4EB26DDD00}" destId="{157AED07-2344-4261-85C0-41B9AD8CCDA0}" srcOrd="4" destOrd="0" presId="urn:microsoft.com/office/officeart/2005/8/layout/bProcess4"/>
    <dgm:cxn modelId="{500DE34B-16F5-4DCC-B401-D3C3AC43C338}" type="presParOf" srcId="{157AED07-2344-4261-85C0-41B9AD8CCDA0}" destId="{912FB350-DDA6-48D2-A32C-F251F313ABE6}" srcOrd="0" destOrd="0" presId="urn:microsoft.com/office/officeart/2005/8/layout/bProcess4"/>
    <dgm:cxn modelId="{6836339E-6EFB-4A92-A3EE-856E0E07EBDE}" type="presParOf" srcId="{157AED07-2344-4261-85C0-41B9AD8CCDA0}" destId="{3196544C-4DF6-420E-BCBD-9CD8452558C7}" srcOrd="1" destOrd="0" presId="urn:microsoft.com/office/officeart/2005/8/layout/bProcess4"/>
    <dgm:cxn modelId="{462420BA-24DE-4E21-9C10-818EBC213CE3}" type="presParOf" srcId="{233BD18E-4C47-4C71-BA7B-8D4EB26DDD00}" destId="{292B7C5C-8FF1-4F4E-B13D-25789F3BDD21}" srcOrd="5" destOrd="0" presId="urn:microsoft.com/office/officeart/2005/8/layout/bProcess4"/>
    <dgm:cxn modelId="{466AB9A8-C2C4-453B-93BB-3F6117D46E6D}" type="presParOf" srcId="{233BD18E-4C47-4C71-BA7B-8D4EB26DDD00}" destId="{BC8D5E03-AE29-4EF1-8D92-661BB5205831}" srcOrd="6" destOrd="0" presId="urn:microsoft.com/office/officeart/2005/8/layout/bProcess4"/>
    <dgm:cxn modelId="{86D12CA8-7B01-4167-A296-EE1F9A214631}" type="presParOf" srcId="{BC8D5E03-AE29-4EF1-8D92-661BB5205831}" destId="{91574467-41EE-4835-A0AA-1E73BD50DC72}" srcOrd="0" destOrd="0" presId="urn:microsoft.com/office/officeart/2005/8/layout/bProcess4"/>
    <dgm:cxn modelId="{185E4EEC-1BC5-4C72-9170-28FD1C25E595}" type="presParOf" srcId="{BC8D5E03-AE29-4EF1-8D92-661BB5205831}" destId="{F8393551-940B-4AB1-B9C5-E832CB06769C}" srcOrd="1" destOrd="0" presId="urn:microsoft.com/office/officeart/2005/8/layout/bProcess4"/>
    <dgm:cxn modelId="{15231DB2-2BDC-4892-AF09-B06D32F38201}" type="presParOf" srcId="{233BD18E-4C47-4C71-BA7B-8D4EB26DDD00}" destId="{9CC59434-EFAA-4B59-A9E5-869E24360C8C}" srcOrd="7" destOrd="0" presId="urn:microsoft.com/office/officeart/2005/8/layout/bProcess4"/>
    <dgm:cxn modelId="{0ED33DA1-C6D4-4BF6-AA0B-C0A2FA88A83A}" type="presParOf" srcId="{233BD18E-4C47-4C71-BA7B-8D4EB26DDD00}" destId="{467C42B7-4EA7-4E65-9F7C-CF018F2D3130}" srcOrd="8" destOrd="0" presId="urn:microsoft.com/office/officeart/2005/8/layout/bProcess4"/>
    <dgm:cxn modelId="{BB477B4C-EB5C-4B13-B436-25094F11F37A}" type="presParOf" srcId="{467C42B7-4EA7-4E65-9F7C-CF018F2D3130}" destId="{0A98AB03-355F-407D-8FC9-37DB3C7E1DB7}" srcOrd="0" destOrd="0" presId="urn:microsoft.com/office/officeart/2005/8/layout/bProcess4"/>
    <dgm:cxn modelId="{8CCE52D8-EDDF-4162-A911-C2433FA022DF}" type="presParOf" srcId="{467C42B7-4EA7-4E65-9F7C-CF018F2D3130}" destId="{9F7DFE6E-BC57-4C8B-A774-72B172F551CB}" srcOrd="1" destOrd="0" presId="urn:microsoft.com/office/officeart/2005/8/layout/bProcess4"/>
    <dgm:cxn modelId="{55A7F36D-AAAB-4403-9AEC-D5BD5B7FF719}" type="presParOf" srcId="{233BD18E-4C47-4C71-BA7B-8D4EB26DDD00}" destId="{7822639C-F6C7-4912-BE77-F6126C4B344E}" srcOrd="9" destOrd="0" presId="urn:microsoft.com/office/officeart/2005/8/layout/bProcess4"/>
    <dgm:cxn modelId="{E9E1F75D-EDD3-495B-95B6-CB177861B79B}" type="presParOf" srcId="{233BD18E-4C47-4C71-BA7B-8D4EB26DDD00}" destId="{6DD93C36-3EE3-4AB6-8387-35D1F4535FEA}" srcOrd="10" destOrd="0" presId="urn:microsoft.com/office/officeart/2005/8/layout/bProcess4"/>
    <dgm:cxn modelId="{4D6CE349-5925-45C9-B2F1-24B96D8DBCD8}" type="presParOf" srcId="{6DD93C36-3EE3-4AB6-8387-35D1F4535FEA}" destId="{E2B8B8F9-1053-4EAD-A17B-3DF0184047A1}" srcOrd="0" destOrd="0" presId="urn:microsoft.com/office/officeart/2005/8/layout/bProcess4"/>
    <dgm:cxn modelId="{054A176E-A492-4E43-818D-102BA4C81321}" type="presParOf" srcId="{6DD93C36-3EE3-4AB6-8387-35D1F4535FEA}" destId="{27D85276-8256-4628-9245-E6FB9E532DF4}" srcOrd="1" destOrd="0" presId="urn:microsoft.com/office/officeart/2005/8/layout/bProcess4"/>
    <dgm:cxn modelId="{E769728E-F858-4243-98AE-B751AB28BA78}" type="presParOf" srcId="{233BD18E-4C47-4C71-BA7B-8D4EB26DDD00}" destId="{FFA945D4-D63E-4A05-BC0D-119B3AFA6310}" srcOrd="11" destOrd="0" presId="urn:microsoft.com/office/officeart/2005/8/layout/bProcess4"/>
    <dgm:cxn modelId="{482041DA-B491-4B18-AEA5-7BA69BE18114}" type="presParOf" srcId="{233BD18E-4C47-4C71-BA7B-8D4EB26DDD00}" destId="{38740BAB-4427-4559-A1A8-52B527036873}" srcOrd="12" destOrd="0" presId="urn:microsoft.com/office/officeart/2005/8/layout/bProcess4"/>
    <dgm:cxn modelId="{8C599E65-C773-4DDE-81B4-C276F90052CC}" type="presParOf" srcId="{38740BAB-4427-4559-A1A8-52B527036873}" destId="{BB1DA565-8102-441C-9A0F-7AFBD9BE47FA}" srcOrd="0" destOrd="0" presId="urn:microsoft.com/office/officeart/2005/8/layout/bProcess4"/>
    <dgm:cxn modelId="{1E58BA10-BCE3-4775-B5AE-7D41E2C9B2E3}" type="presParOf" srcId="{38740BAB-4427-4559-A1A8-52B527036873}" destId="{8973020F-C215-4401-9A54-8E3387ED2177}" srcOrd="1" destOrd="0" presId="urn:microsoft.com/office/officeart/2005/8/layout/bProcess4"/>
    <dgm:cxn modelId="{59B85C3B-AE41-4D9C-90E8-9CED64E80774}" type="presParOf" srcId="{233BD18E-4C47-4C71-BA7B-8D4EB26DDD00}" destId="{26DAE4FC-3905-418A-AF77-9CD905E5418F}" srcOrd="13" destOrd="0" presId="urn:microsoft.com/office/officeart/2005/8/layout/bProcess4"/>
    <dgm:cxn modelId="{275F439F-C380-42E9-A373-2585D287B4B2}" type="presParOf" srcId="{233BD18E-4C47-4C71-BA7B-8D4EB26DDD00}" destId="{0FB4502F-B4DB-4E44-851D-8ED7E2E97258}" srcOrd="14" destOrd="0" presId="urn:microsoft.com/office/officeart/2005/8/layout/bProcess4"/>
    <dgm:cxn modelId="{17F74585-DF52-4DAB-AE9C-24DACC72CDAE}" type="presParOf" srcId="{0FB4502F-B4DB-4E44-851D-8ED7E2E97258}" destId="{8A26E6C3-89A6-4E96-B16B-8626EEC33CE5}" srcOrd="0" destOrd="0" presId="urn:microsoft.com/office/officeart/2005/8/layout/bProcess4"/>
    <dgm:cxn modelId="{8C0D9F92-02EE-4C25-B71F-80F6AA80192C}" type="presParOf" srcId="{0FB4502F-B4DB-4E44-851D-8ED7E2E97258}" destId="{75AC8E93-4845-48F5-AD9F-827EAADC56E6}" srcOrd="1" destOrd="0" presId="urn:microsoft.com/office/officeart/2005/8/layout/bProcess4"/>
    <dgm:cxn modelId="{207F964C-91C9-4847-90C0-5F94B172E452}" type="presParOf" srcId="{233BD18E-4C47-4C71-BA7B-8D4EB26DDD00}" destId="{E4A453BA-D9DC-445B-B58D-01469AD3F281}" srcOrd="15" destOrd="0" presId="urn:microsoft.com/office/officeart/2005/8/layout/bProcess4"/>
    <dgm:cxn modelId="{806A9535-2BAD-4F96-8F9A-C21CA70E8920}" type="presParOf" srcId="{233BD18E-4C47-4C71-BA7B-8D4EB26DDD00}" destId="{7598EF98-5E6E-424A-9015-511D78C7EA90}" srcOrd="16" destOrd="0" presId="urn:microsoft.com/office/officeart/2005/8/layout/bProcess4"/>
    <dgm:cxn modelId="{27E3F7E3-A576-420F-8F45-7FB458474724}" type="presParOf" srcId="{7598EF98-5E6E-424A-9015-511D78C7EA90}" destId="{5A6D4C4F-F9EF-4D8B-9B91-96BF95E1802B}" srcOrd="0" destOrd="0" presId="urn:microsoft.com/office/officeart/2005/8/layout/bProcess4"/>
    <dgm:cxn modelId="{915F93EE-C1FB-453F-91E5-32175F7AA10C}" type="presParOf" srcId="{7598EF98-5E6E-424A-9015-511D78C7EA90}" destId="{25588C13-F1C1-4854-B765-08C13BC0BE4E}"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93A62-18A8-48AD-9469-8A046226C04A}">
      <dsp:nvSpPr>
        <dsp:cNvPr id="0" name=""/>
        <dsp:cNvSpPr/>
      </dsp:nvSpPr>
      <dsp:spPr>
        <a:xfrm rot="5400000">
          <a:off x="-249478" y="744045"/>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561276-77CA-4068-A629-6705B4BF7C5B}">
      <dsp:nvSpPr>
        <dsp:cNvPr id="0" name=""/>
        <dsp:cNvSpPr/>
      </dsp:nvSpPr>
      <dsp:spPr>
        <a:xfrm>
          <a:off x="2759" y="27815"/>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solidFill>
                <a:srgbClr val="FFFFFF"/>
              </a:solidFill>
            </a:rPr>
            <a:t>Windows OS</a:t>
          </a:r>
        </a:p>
      </dsp:txBody>
      <dsp:txXfrm>
        <a:off x="29075" y="54131"/>
        <a:ext cx="1444876" cy="845873"/>
      </dsp:txXfrm>
    </dsp:sp>
    <dsp:sp modelId="{0F07B07D-1FF6-4D02-8AC0-096FAB5D4777}">
      <dsp:nvSpPr>
        <dsp:cNvPr id="0" name=""/>
        <dsp:cNvSpPr/>
      </dsp:nvSpPr>
      <dsp:spPr>
        <a:xfrm rot="5400000">
          <a:off x="-249478" y="1867177"/>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50B014-19FB-4B4C-A9C1-58A912F069A1}">
      <dsp:nvSpPr>
        <dsp:cNvPr id="0" name=""/>
        <dsp:cNvSpPr/>
      </dsp:nvSpPr>
      <dsp:spPr>
        <a:xfrm>
          <a:off x="2759" y="1150947"/>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a:t>kali Linux OS </a:t>
          </a:r>
        </a:p>
      </dsp:txBody>
      <dsp:txXfrm>
        <a:off x="29075" y="1177263"/>
        <a:ext cx="1444876" cy="845873"/>
      </dsp:txXfrm>
    </dsp:sp>
    <dsp:sp modelId="{292B7C5C-8FF1-4F4E-B13D-25789F3BDD21}">
      <dsp:nvSpPr>
        <dsp:cNvPr id="0" name=""/>
        <dsp:cNvSpPr/>
      </dsp:nvSpPr>
      <dsp:spPr>
        <a:xfrm>
          <a:off x="312087" y="2428742"/>
          <a:ext cx="1981860"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96544C-4DF6-420E-BCBD-9CD8452558C7}">
      <dsp:nvSpPr>
        <dsp:cNvPr id="0" name=""/>
        <dsp:cNvSpPr/>
      </dsp:nvSpPr>
      <dsp:spPr>
        <a:xfrm>
          <a:off x="2759" y="2274078"/>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Raspberry Pi Zero w</a:t>
          </a:r>
        </a:p>
      </dsp:txBody>
      <dsp:txXfrm>
        <a:off x="29075" y="2300394"/>
        <a:ext cx="1444876" cy="845873"/>
      </dsp:txXfrm>
    </dsp:sp>
    <dsp:sp modelId="{9CC59434-EFAA-4B59-A9E5-869E24360C8C}">
      <dsp:nvSpPr>
        <dsp:cNvPr id="0" name=""/>
        <dsp:cNvSpPr/>
      </dsp:nvSpPr>
      <dsp:spPr>
        <a:xfrm rot="16200000">
          <a:off x="1742207" y="1867177"/>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393551-940B-4AB1-B9C5-E832CB06769C}">
      <dsp:nvSpPr>
        <dsp:cNvPr id="0" name=""/>
        <dsp:cNvSpPr/>
      </dsp:nvSpPr>
      <dsp:spPr>
        <a:xfrm>
          <a:off x="1994445" y="2274078"/>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HID Script</a:t>
          </a:r>
        </a:p>
      </dsp:txBody>
      <dsp:txXfrm>
        <a:off x="2020761" y="2300394"/>
        <a:ext cx="1444876" cy="845873"/>
      </dsp:txXfrm>
    </dsp:sp>
    <dsp:sp modelId="{7822639C-F6C7-4912-BE77-F6126C4B344E}">
      <dsp:nvSpPr>
        <dsp:cNvPr id="0" name=""/>
        <dsp:cNvSpPr/>
      </dsp:nvSpPr>
      <dsp:spPr>
        <a:xfrm rot="16200000">
          <a:off x="1742207" y="744045"/>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7DFE6E-BC57-4C8B-A774-72B172F551CB}">
      <dsp:nvSpPr>
        <dsp:cNvPr id="0" name=""/>
        <dsp:cNvSpPr/>
      </dsp:nvSpPr>
      <dsp:spPr>
        <a:xfrm>
          <a:off x="1994445" y="1150947"/>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solidFill>
                <a:srgbClr val="FFFFFF"/>
              </a:solidFill>
            </a:rPr>
            <a:t>PowerShell Script </a:t>
          </a:r>
          <a:endParaRPr lang="en-IN" sz="1700" kern="1200" dirty="0">
            <a:solidFill>
              <a:srgbClr val="FFFFFF"/>
            </a:solidFill>
          </a:endParaRPr>
        </a:p>
      </dsp:txBody>
      <dsp:txXfrm>
        <a:off x="2020761" y="1177263"/>
        <a:ext cx="1444876" cy="845873"/>
      </dsp:txXfrm>
    </dsp:sp>
    <dsp:sp modelId="{FFA945D4-D63E-4A05-BC0D-119B3AFA6310}">
      <dsp:nvSpPr>
        <dsp:cNvPr id="0" name=""/>
        <dsp:cNvSpPr/>
      </dsp:nvSpPr>
      <dsp:spPr>
        <a:xfrm>
          <a:off x="2303773" y="155047"/>
          <a:ext cx="1981860"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85276-8256-4628-9245-E6FB9E532DF4}">
      <dsp:nvSpPr>
        <dsp:cNvPr id="0" name=""/>
        <dsp:cNvSpPr/>
      </dsp:nvSpPr>
      <dsp:spPr>
        <a:xfrm>
          <a:off x="1994445" y="27815"/>
          <a:ext cx="1497508" cy="898505"/>
        </a:xfrm>
        <a:prstGeom prst="roundRect">
          <a:avLst>
            <a:gd name="adj" fmla="val 1000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GitHub </a:t>
          </a:r>
          <a:r>
            <a:rPr lang="en-IN" sz="1700" kern="1200" dirty="0" err="1"/>
            <a:t>Dow&amp;EXtract</a:t>
          </a:r>
          <a:endParaRPr lang="en-IN" sz="1700" kern="1200" dirty="0"/>
        </a:p>
      </dsp:txBody>
      <dsp:txXfrm>
        <a:off x="2020761" y="54131"/>
        <a:ext cx="1444876" cy="845873"/>
      </dsp:txXfrm>
    </dsp:sp>
    <dsp:sp modelId="{26DAE4FC-3905-418A-AF77-9CD905E5418F}">
      <dsp:nvSpPr>
        <dsp:cNvPr id="0" name=""/>
        <dsp:cNvSpPr/>
      </dsp:nvSpPr>
      <dsp:spPr>
        <a:xfrm rot="5400000">
          <a:off x="3733894" y="744045"/>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73020F-C215-4401-9A54-8E3387ED2177}">
      <dsp:nvSpPr>
        <dsp:cNvPr id="0" name=""/>
        <dsp:cNvSpPr/>
      </dsp:nvSpPr>
      <dsp:spPr>
        <a:xfrm>
          <a:off x="3986132" y="27815"/>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main.py run</a:t>
          </a:r>
        </a:p>
      </dsp:txBody>
      <dsp:txXfrm>
        <a:off x="4012448" y="54131"/>
        <a:ext cx="1444876" cy="845873"/>
      </dsp:txXfrm>
    </dsp:sp>
    <dsp:sp modelId="{E4A453BA-D9DC-445B-B58D-01469AD3F281}">
      <dsp:nvSpPr>
        <dsp:cNvPr id="0" name=""/>
        <dsp:cNvSpPr/>
      </dsp:nvSpPr>
      <dsp:spPr>
        <a:xfrm rot="5400000">
          <a:off x="3733894" y="1867177"/>
          <a:ext cx="1113305" cy="13477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AC8E93-4845-48F5-AD9F-827EAADC56E6}">
      <dsp:nvSpPr>
        <dsp:cNvPr id="0" name=""/>
        <dsp:cNvSpPr/>
      </dsp:nvSpPr>
      <dsp:spPr>
        <a:xfrm>
          <a:off x="3986132" y="1150947"/>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collect and save in VirusLIST.txt</a:t>
          </a:r>
        </a:p>
      </dsp:txBody>
      <dsp:txXfrm>
        <a:off x="4012448" y="1177263"/>
        <a:ext cx="1444876" cy="845873"/>
      </dsp:txXfrm>
    </dsp:sp>
    <dsp:sp modelId="{25588C13-F1C1-4854-B765-08C13BC0BE4E}">
      <dsp:nvSpPr>
        <dsp:cNvPr id="0" name=""/>
        <dsp:cNvSpPr/>
      </dsp:nvSpPr>
      <dsp:spPr>
        <a:xfrm>
          <a:off x="3986132" y="2274078"/>
          <a:ext cx="1497508" cy="898505"/>
        </a:xfrm>
        <a:prstGeom prst="roundRect">
          <a:avLst>
            <a:gd name="adj" fmla="val 1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a:t>Reboot PC </a:t>
          </a:r>
        </a:p>
      </dsp:txBody>
      <dsp:txXfrm>
        <a:off x="4012448" y="2300394"/>
        <a:ext cx="1444876" cy="84587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9:13:19.263"/>
    </inkml:context>
    <inkml:brush xml:id="br0">
      <inkml:brushProperty name="width" value="0.035" units="cm"/>
      <inkml:brushProperty name="height" value="0.035" units="cm"/>
      <inkml:brushProperty name="color" value="#FF0066"/>
    </inkml:brush>
  </inkml:definitions>
  <inkml:trace contextRef="#ctx0" brushRef="#br0">2024 1 24575,'-509'17'0,"205"-8"0,1-1 0,250-4 0,0 1 0,2 1 0,-1 2 0,1 2 0,1 2 0,1 2 0,-59 22 0,80-24 0,0 2 0,2 0 0,-1 1 0,2 1 0,1 1 0,1 1 0,1 0 0,1 2 0,1-1 0,0 2 0,2-1 0,1 2 0,2 0 0,0 2 0,-11 29 0,3-9 0,-30 69 0,51-105 0,-1 0 0,1 1 0,1-1 0,1-1 0,-2 2 0,2-1 0,0 1 0,2-1 0,-1 0 0,1 1 0,5 13 0,-6-20 0,3 1 0,-3-1 0,1 1 0,1 0 0,-1-2 0,1 2 0,-1-1 0,1-1 0,0 2 0,1-2 0,-1 1 0,-1 0 0,1-1 0,2 1 0,-2-1 0,1 0 0,-1-1 0,0 2 0,7-1 0,83 9 0,-69-7 0,284 20 0,471-10 0,-721-17 0,-2-2 0,63-15 0,35-4 0,-32 11 0,1-3 0,244-5 0,-78 25 0,948-4 0,-1037-10 0,55 0 0,-237 11 0,-1-3 0,1 2 0,-2-2 0,1-1 0,-1 1 0,1-1 0,-1-1 0,-1-1 0,2 0 0,-2-1 0,0 0 0,0 0 0,-2-2 0,0 2 0,0-3 0,0 1 0,-1-1 0,0 0 0,-2-1 0,-1 0 0,1 0 0,15-23 0,-20 16 0,2-1 0,-4 1 0,0-1 0,-1 1 0,0 0 0,-2-2 0,-2 2 0,-6-31 0,8 43 0,-2-1 0,0 2 0,-1-1 0,1-1 0,-1 2 0,1-2 0,-1 2 0,-2 0 0,2 0 0,-2 0 0,2 0 0,-2-1 0,0 1 0,-2 1 0,2-1 0,-1 1 0,1 0 0,-2 1 0,0-1 0,1 1 0,-1-1 0,-1 2 0,-10-5 0,-17-3 0,-1 0 0,-1 2 0,-52-8 0,46 9 0,-126-21 0,-299-18 0,-279 28 0,386-4 0,303 22 0,2-3 0,-79-10 0,35 7-1365,77 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9:14:04.674"/>
    </inkml:context>
    <inkml:brush xml:id="br0">
      <inkml:brushProperty name="width" value="0.035" units="cm"/>
      <inkml:brushProperty name="height" value="0.035" units="cm"/>
      <inkml:brushProperty name="color" value="#FF0066"/>
    </inkml:brush>
  </inkml:definitions>
  <inkml:trace contextRef="#ctx0" brushRef="#br0">197 51 24575,'16'-2'0,"1"1"0,-3-1 0,2-1 0,0 1 0,26-10 0,-26 8 0,1-2 0,1 3 0,-2 0 0,35-3 0,42 5 0,1 4 0,0 2 0,129 23 0,-50-5 0,293 8 0,185-30 0,-286-5 0,-285 4 0,41 0 0,200 17 0,-306-15 0,-1-1 0,-1 2 0,1-2 0,1 4 0,-1-2 0,-1 1 0,23 10 0,-31-11 0,-1 0 0,1 0 0,-1 0 0,0 1 0,-1-1 0,1 2 0,0-3 0,-1 3 0,-1-1 0,2 0 0,-3-1 0,1 2 0,0-1 0,0 2 0,0-2 0,-1 1 0,1-1 0,-2 0 0,0 1 0,0 0 0,0 0 0,0 3 0,0 1 0,0 7 0,0 0 0,0 0 0,-2 0 0,-1 0 0,-10 29 0,11-41 0,-1 0 0,1 1 0,-2 0 0,1 0 0,-1-1 0,0 1 0,-1-3 0,1 3 0,-1-1 0,0-1 0,1 0 0,-1 1 0,-1-1 0,1 0 0,-2 0 0,1-2 0,1 2 0,-3-1 0,3-1 0,0 1 0,-12 2 0,-59 6 0,2-1 0,-2-3 0,2-2 0,-117-8 0,-122 6 0,208 7 0,-139 4 0,159-14 0,37-2 0,-3 3 0,2 1 0,0 2 0,1 2 0,-57 10 0,40-4 0,0-3 0,-2-2 0,2-2 0,-2-2 0,-85-8 0,-16 3 0,49 5 0,-132-5 0,231 0 0,0 0 0,0-3 0,0 2 0,2-2 0,-2-1 0,2 0 0,0-1 0,-24-13 0,21 9 0,-3 0 0,-1 2 0,1 2 0,-30-8 0,36 11 0,2 1 0,0 0 0,-2-1 0,1-1 0,3 1 0,-2-3 0,-21-10 0,32 13 0,0 1 0,-1 0 0,1-1 0,-1-1 0,3 2 0,-3-2 0,3 1 0,-1 0 0,0-1 0,1 1 0,1-1 0,-2 0 0,3-1 0,-1 1 0,0 0 0,2 0 0,-2-1 0,2 1 0,0-8 0,-2-28 0,1 27 0,-1 2 0,0-1 0,2-1 0,0 2 0,2-1 0,0-1 0,1 1 0,1 1 0,1 0 0,6-16 0,-7 26 0,-1 0 0,1 0 0,0 2 0,1-2 0,-1 0 0,1 1 0,-1 0 0,1 0 0,0 1 0,-1-1 0,2 1 0,-1-1 0,0 1 0,1-1 0,-3 2 0,3 0 0,10-1 0,111 5 0,-71-1 0,-31-1-1365,-2-2-5461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9:14:25.850"/>
    </inkml:context>
    <inkml:brush xml:id="br0">
      <inkml:brushProperty name="width" value="0.035" units="cm"/>
      <inkml:brushProperty name="height" value="0.035" units="cm"/>
      <inkml:brushProperty name="color" value="#FF0066"/>
    </inkml:brush>
  </inkml:definitions>
  <inkml:trace contextRef="#ctx0" brushRef="#br0">178 67 24575,'15'-2'0,"-1"0"0,0 0 0,0-2 0,1 0 0,23-11 0,-24 9 0,1-1 0,1 3 0,-1 0 0,31-3 0,39 5 0,0 5 0,0 5 0,116 28 0,-45-5 0,266 9 0,166-38 0,-258-8 0,-258 6 0,37 0 0,182 23 0,-278-21 0,0 0 0,-1 1 0,1-1 0,0 4 0,0-2 0,-2 2 0,22 13 0,-28-15 0,-2-1 0,2 1 0,-2 0 0,1 2 0,-1-3 0,0 3 0,0-2 0,1 2 0,-3-1 0,3 1 0,-3-2 0,1 2 0,0-1 0,-1 3 0,1-2 0,-1-1 0,1 1 0,-2 0 0,0 0 0,0 1 0,0-1 0,0 5 0,0 1 0,0 9 0,0 0 0,0 0 0,-2 0 0,-1 0 0,-8 38 0,9-53 0,-1-1 0,1 1 0,-1 2 0,0-3 0,-1 1 0,1 0 0,-2-2 0,2 1 0,-2 1 0,0-2 0,2 0 0,-2 1 0,0-1 0,0 0 0,-1 0 0,1-2 0,0 1 0,-2-1 0,2 0 0,1 0 0,-11 4 0,-54 7 0,2-1 0,-1-5 0,1-1 0,-107-12 0,-108 10 0,187 8 0,-126 5 0,145-19 0,32-2 0,-2 4 0,2 2 0,0 2 0,0 1 0,-51 16 0,36-7 0,0-3 0,-1-3 0,1-2 0,-2-5 0,-76-8 0,-15 3 0,44 6 0,-119-6 0,209 0 0,0 0 0,0-3 0,0 1 0,2-1 0,-2-3 0,2 0 0,-1 1 0,-20-20 0,17 14 0,-1 0 0,-2 1 0,2 3 0,-28-10 0,33 15 0,1 1 0,0-1 0,-1 0 0,1-1 0,2-1 0,-2-2 0,-17-14 0,27 18 0,0 0 0,0 0 0,0 1 0,0-3 0,2 2 0,-2-1 0,2-1 0,0 2 0,-1-1 0,1-1 0,1 1 0,-1-1 0,1-2 0,1 3 0,-1-1 0,2 1 0,-1-3 0,1 2 0,0-11 0,-2-36 0,0 36 0,1 2 0,-1-2 0,2 0 0,0 2 0,2-3 0,-1 1 0,3 0 0,-1 2 0,2 0 0,5-21 0,-7 34 0,0 0 0,0 0 0,1 3 0,0-3 0,0 0 0,1 2 0,-2-2 0,2 2 0,0 0 0,-2 1 0,2-1 0,0 0 0,0 0 0,0 0 0,-2 2 0,2 0 0,9-2 0,101 8 0,-65-2 0,-27-3-1365,-1-1-5461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90292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05094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94487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005699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1442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46568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xmlns=""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xmlns=""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xmlns=""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xmlns=""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xmlns=""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xmlns=""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xmlns=""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xmlns=""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xmlns=""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xmlns=""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xmlns=""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xmlns=""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xmlns=""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xmlns=""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xmlns=""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xmlns=""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xmlns=""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xmlns=""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xmlns=""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xmlns=""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xmlns=""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xmlns=""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xmlns=""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xmlns=""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xmlns=""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xmlns=""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xmlns=""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990601" y="2749168"/>
            <a:ext cx="9872130" cy="826203"/>
          </a:xfrm>
        </p:spPr>
        <p:txBody>
          <a:bodyPr/>
          <a:lstStyle/>
          <a:p>
            <a:r>
              <a:rPr lang="en-US" sz="2400" b="1" spc="0" dirty="0">
                <a:solidFill>
                  <a:schemeClr val="accent3">
                    <a:lumMod val="75000"/>
                  </a:schemeClr>
                </a:solidFill>
                <a:effectLst/>
                <a:latin typeface="Times New Roman" panose="02020603050405020304" pitchFamily="18" charset="0"/>
                <a:ea typeface="Times New Roman" panose="02020603050405020304" pitchFamily="18" charset="0"/>
              </a:rPr>
              <a:t>SARASWATI COLLEGE, SHEGAON</a:t>
            </a:r>
            <a:br>
              <a:rPr lang="en-US" sz="2400" b="1" spc="0" dirty="0">
                <a:solidFill>
                  <a:schemeClr val="accent3">
                    <a:lumMod val="75000"/>
                  </a:schemeClr>
                </a:solidFill>
                <a:effectLst/>
                <a:latin typeface="Times New Roman" panose="02020603050405020304" pitchFamily="18" charset="0"/>
                <a:ea typeface="Times New Roman" panose="02020603050405020304" pitchFamily="18" charset="0"/>
              </a:rPr>
            </a:br>
            <a:r>
              <a:rPr lang="en-US" sz="2400" b="1" spc="0" dirty="0">
                <a:solidFill>
                  <a:schemeClr val="accent3">
                    <a:lumMod val="75000"/>
                  </a:schemeClr>
                </a:solidFill>
                <a:effectLst/>
                <a:latin typeface="Times New Roman" panose="02020603050405020304" pitchFamily="18" charset="0"/>
                <a:ea typeface="Times New Roman" panose="02020603050405020304" pitchFamily="18" charset="0"/>
              </a:rPr>
              <a:t> DEPARTMENT OF BACHELOR OF COMPUTER APPLICATION</a:t>
            </a:r>
          </a:p>
          <a:p>
            <a:endParaRPr lang="en-US" sz="2400" b="1" spc="0" dirty="0">
              <a:solidFill>
                <a:schemeClr val="accent3">
                  <a:lumMod val="75000"/>
                </a:schemeClr>
              </a:solidFill>
              <a:latin typeface="Times New Roman" panose="02020603050405020304" pitchFamily="18" charset="0"/>
            </a:endParaRPr>
          </a:p>
          <a:p>
            <a:endParaRPr lang="en-US" sz="2400" b="1" spc="0" dirty="0">
              <a:solidFill>
                <a:schemeClr val="accent3">
                  <a:lumMod val="75000"/>
                </a:schemeClr>
              </a:solidFill>
              <a:latin typeface="Times New Roman" panose="02020603050405020304" pitchFamily="18" charset="0"/>
            </a:endParaRPr>
          </a:p>
          <a:p>
            <a:endParaRPr lang="en-US" sz="2400" spc="0" dirty="0">
              <a:solidFill>
                <a:schemeClr val="accent3">
                  <a:lumMod val="75000"/>
                </a:schemeClr>
              </a:solidFill>
            </a:endParaRPr>
          </a:p>
        </p:txBody>
      </p:sp>
      <p:pic>
        <p:nvPicPr>
          <p:cNvPr id="4" name="image3.png">
            <a:extLst>
              <a:ext uri="{FF2B5EF4-FFF2-40B4-BE49-F238E27FC236}">
                <a16:creationId xmlns:a16="http://schemas.microsoft.com/office/drawing/2014/main" id="{4DDC1C6D-2CEE-2B74-AF3E-0735FED0443F}"/>
              </a:ext>
            </a:extLst>
          </p:cNvPr>
          <p:cNvPicPr>
            <a:picLocks noChangeAspect="1"/>
          </p:cNvPicPr>
          <p:nvPr/>
        </p:nvPicPr>
        <p:blipFill>
          <a:blip r:embed="rId3" cstate="print"/>
          <a:stretch>
            <a:fillRect/>
          </a:stretch>
        </p:blipFill>
        <p:spPr>
          <a:xfrm>
            <a:off x="5369638" y="1068983"/>
            <a:ext cx="1114053" cy="1411689"/>
          </a:xfrm>
          <a:prstGeom prst="rect">
            <a:avLst/>
          </a:prstGeom>
        </p:spPr>
      </p:pic>
      <p:sp>
        <p:nvSpPr>
          <p:cNvPr id="5" name="TextBox 4">
            <a:extLst>
              <a:ext uri="{FF2B5EF4-FFF2-40B4-BE49-F238E27FC236}">
                <a16:creationId xmlns:a16="http://schemas.microsoft.com/office/drawing/2014/main" id="{A52937D7-BA36-35E2-0270-28842287236D}"/>
              </a:ext>
            </a:extLst>
          </p:cNvPr>
          <p:cNvSpPr txBox="1"/>
          <p:nvPr/>
        </p:nvSpPr>
        <p:spPr>
          <a:xfrm>
            <a:off x="3009899" y="3843868"/>
            <a:ext cx="5833533" cy="954107"/>
          </a:xfrm>
          <a:prstGeom prst="rect">
            <a:avLst/>
          </a:prstGeom>
          <a:noFill/>
        </p:spPr>
        <p:txBody>
          <a:bodyPr wrap="square" rtlCol="0">
            <a:spAutoFit/>
          </a:bodyPr>
          <a:lstStyle/>
          <a:p>
            <a:pPr algn="ctr"/>
            <a:r>
              <a:rPr lang="en-US" sz="2800" b="1" dirty="0">
                <a:solidFill>
                  <a:schemeClr val="accent3">
                    <a:lumMod val="75000"/>
                  </a:schemeClr>
                </a:solidFill>
                <a:latin typeface="Sitka Subheading" pitchFamily="2" charset="0"/>
              </a:rPr>
              <a:t>Project Title:- Plug And Play </a:t>
            </a:r>
            <a:endParaRPr lang="en-US" sz="2800" b="1" dirty="0">
              <a:solidFill>
                <a:schemeClr val="accent3">
                  <a:lumMod val="75000"/>
                </a:schemeClr>
              </a:solidFill>
              <a:latin typeface="Times New Roman" panose="02020603050405020304" pitchFamily="18" charset="0"/>
              <a:cs typeface="Times New Roman" panose="02020603050405020304" pitchFamily="18" charset="0"/>
            </a:endParaRPr>
          </a:p>
          <a:p>
            <a:endParaRPr lang="en-IN" sz="2800" b="1" dirty="0">
              <a:solidFill>
                <a:schemeClr val="accent3">
                  <a:lumMod val="75000"/>
                </a:schemeClr>
              </a:solidFill>
            </a:endParaRPr>
          </a:p>
        </p:txBody>
      </p:sp>
      <p:sp>
        <p:nvSpPr>
          <p:cNvPr id="6" name="TextBox 5">
            <a:extLst>
              <a:ext uri="{FF2B5EF4-FFF2-40B4-BE49-F238E27FC236}">
                <a16:creationId xmlns:a16="http://schemas.microsoft.com/office/drawing/2014/main" id="{ABAA69A3-9A2C-7EAC-9ADF-BD2D4B1822D8}"/>
              </a:ext>
            </a:extLst>
          </p:cNvPr>
          <p:cNvSpPr txBox="1"/>
          <p:nvPr/>
        </p:nvSpPr>
        <p:spPr>
          <a:xfrm>
            <a:off x="990601" y="5701507"/>
            <a:ext cx="3877733" cy="646331"/>
          </a:xfrm>
          <a:prstGeom prst="rect">
            <a:avLst/>
          </a:prstGeom>
          <a:noFill/>
        </p:spPr>
        <p:txBody>
          <a:bodyPr wrap="square" rtlCol="0">
            <a:spAutoFit/>
          </a:bodyPr>
          <a:lstStyle/>
          <a:p>
            <a:pPr algn="ctr"/>
            <a:r>
              <a:rPr lang="en-US" sz="1800" dirty="0">
                <a:solidFill>
                  <a:schemeClr val="accent3">
                    <a:lumMod val="75000"/>
                  </a:schemeClr>
                </a:solidFill>
                <a:latin typeface="Times New Roman" panose="02020603050405020304" pitchFamily="18" charset="0"/>
                <a:cs typeface="Times New Roman" panose="02020603050405020304" pitchFamily="18" charset="0"/>
              </a:rPr>
              <a:t>Presented By:-</a:t>
            </a:r>
          </a:p>
          <a:p>
            <a:pPr algn="ctr"/>
            <a:r>
              <a:rPr lang="en-US" dirty="0">
                <a:solidFill>
                  <a:schemeClr val="bg1"/>
                </a:solidFill>
                <a:latin typeface="Times New Roman" panose="02020603050405020304" pitchFamily="18" charset="0"/>
                <a:cs typeface="Times New Roman" panose="02020603050405020304" pitchFamily="18" charset="0"/>
              </a:rPr>
              <a:t>Abhishek Arun </a:t>
            </a:r>
            <a:r>
              <a:rPr lang="en-US" dirty="0" err="1">
                <a:solidFill>
                  <a:schemeClr val="bg1"/>
                </a:solidFill>
                <a:latin typeface="Times New Roman" panose="02020603050405020304" pitchFamily="18" charset="0"/>
                <a:cs typeface="Times New Roman" panose="02020603050405020304" pitchFamily="18" charset="0"/>
              </a:rPr>
              <a:t>Kapade</a:t>
            </a:r>
            <a:endParaRPr lang="en-IN" dirty="0">
              <a:solidFill>
                <a:schemeClr val="bg1"/>
              </a:solidFill>
            </a:endParaRPr>
          </a:p>
        </p:txBody>
      </p:sp>
      <p:sp>
        <p:nvSpPr>
          <p:cNvPr id="7" name="TextBox 6">
            <a:extLst>
              <a:ext uri="{FF2B5EF4-FFF2-40B4-BE49-F238E27FC236}">
                <a16:creationId xmlns:a16="http://schemas.microsoft.com/office/drawing/2014/main" id="{2446D107-6270-BD3A-EF90-5FFCF5254B0D}"/>
              </a:ext>
            </a:extLst>
          </p:cNvPr>
          <p:cNvSpPr txBox="1"/>
          <p:nvPr/>
        </p:nvSpPr>
        <p:spPr>
          <a:xfrm>
            <a:off x="7771854" y="5714117"/>
            <a:ext cx="3726426" cy="646331"/>
          </a:xfrm>
          <a:prstGeom prst="rect">
            <a:avLst/>
          </a:prstGeom>
          <a:noFill/>
        </p:spPr>
        <p:txBody>
          <a:bodyPr wrap="square" rtlCol="0">
            <a:spAutoFit/>
          </a:bodyPr>
          <a:lstStyle/>
          <a:p>
            <a:pPr algn="ctr"/>
            <a:r>
              <a:rPr lang="en-US" sz="1800" dirty="0">
                <a:solidFill>
                  <a:schemeClr val="accent3">
                    <a:lumMod val="75000"/>
                  </a:schemeClr>
                </a:solidFill>
                <a:latin typeface="Times New Roman" panose="02020603050405020304" pitchFamily="18" charset="0"/>
                <a:cs typeface="Times New Roman" panose="02020603050405020304" pitchFamily="18" charset="0"/>
              </a:rPr>
              <a:t>Guide By:-</a:t>
            </a:r>
          </a:p>
          <a:p>
            <a:pPr algn="ctr"/>
            <a:r>
              <a:rPr lang="en-US" sz="1800" b="1" dirty="0">
                <a:solidFill>
                  <a:schemeClr val="bg1"/>
                </a:solidFill>
                <a:effectLst/>
                <a:latin typeface="Times New Roman" panose="02020603050405020304" pitchFamily="18" charset="0"/>
                <a:ea typeface="Calibri" panose="020F0502020204030204" pitchFamily="34" charset="0"/>
              </a:rPr>
              <a:t>Mr. Akash </a:t>
            </a:r>
            <a:r>
              <a:rPr lang="en-US" sz="1800" b="1" dirty="0" err="1">
                <a:solidFill>
                  <a:schemeClr val="bg1"/>
                </a:solidFill>
                <a:effectLst/>
                <a:latin typeface="Times New Roman" panose="02020603050405020304" pitchFamily="18" charset="0"/>
                <a:ea typeface="Calibri" panose="020F0502020204030204" pitchFamily="34" charset="0"/>
              </a:rPr>
              <a:t>Kharat</a:t>
            </a:r>
            <a:endParaRPr lang="en-IN" dirty="0">
              <a:solidFill>
                <a:schemeClr val="bg1"/>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640080" y="-326500"/>
            <a:ext cx="10500989" cy="1327464"/>
          </a:xfrm>
        </p:spPr>
        <p:txBody>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Screenshots:-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3" name="Picture 2">
            <a:extLst>
              <a:ext uri="{FF2B5EF4-FFF2-40B4-BE49-F238E27FC236}">
                <a16:creationId xmlns:a16="http://schemas.microsoft.com/office/drawing/2014/main" id="{B52631B1-696E-14F2-577D-756EBF107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429" y="1172310"/>
            <a:ext cx="10675621" cy="5053888"/>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2766CC2-1A8A-1AEE-9114-5B9890215090}"/>
                  </a:ext>
                </a:extLst>
              </p14:cNvPr>
              <p14:cNvContentPartPr/>
              <p14:nvPr/>
            </p14:nvContentPartPr>
            <p14:xfrm>
              <a:off x="1941543" y="2376270"/>
              <a:ext cx="1075796" cy="260250"/>
            </p14:xfrm>
          </p:contentPart>
        </mc:Choice>
        <mc:Fallback xmlns="">
          <p:pic>
            <p:nvPicPr>
              <p:cNvPr id="4" name="Ink 3">
                <a:extLst>
                  <a:ext uri="{FF2B5EF4-FFF2-40B4-BE49-F238E27FC236}">
                    <a16:creationId xmlns:a16="http://schemas.microsoft.com/office/drawing/2014/main" id="{F2766CC2-1A8A-1AEE-9114-5B9890215090}"/>
                  </a:ext>
                </a:extLst>
              </p:cNvPr>
              <p:cNvPicPr/>
              <p:nvPr/>
            </p:nvPicPr>
            <p:blipFill>
              <a:blip r:embed="rId5"/>
              <a:stretch>
                <a:fillRect/>
              </a:stretch>
            </p:blipFill>
            <p:spPr>
              <a:xfrm>
                <a:off x="1935424" y="2370151"/>
                <a:ext cx="1088033" cy="272489"/>
              </a:xfrm>
              <a:prstGeom prst="rect">
                <a:avLst/>
              </a:prstGeom>
            </p:spPr>
          </p:pic>
        </mc:Fallback>
      </mc:AlternateContent>
    </p:spTree>
    <p:extLst>
      <p:ext uri="{BB962C8B-B14F-4D97-AF65-F5344CB8AC3E}">
        <p14:creationId xmlns:p14="http://schemas.microsoft.com/office/powerpoint/2010/main" val="380534928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640080" y="-326500"/>
            <a:ext cx="10500989" cy="1327464"/>
          </a:xfrm>
        </p:spPr>
        <p:txBody>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Screenshots:-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pic>
        <p:nvPicPr>
          <p:cNvPr id="6" name="Picture 5">
            <a:extLst>
              <a:ext uri="{FF2B5EF4-FFF2-40B4-BE49-F238E27FC236}">
                <a16:creationId xmlns:a16="http://schemas.microsoft.com/office/drawing/2014/main" id="{0DD0A04F-ED30-07FB-62D1-82DC461933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 y="1156814"/>
            <a:ext cx="10722357" cy="5069384"/>
          </a:xfrm>
          <a:prstGeom prst="rect">
            <a:avLst/>
          </a:prstGeom>
          <a:noFill/>
          <a:ln>
            <a:noFill/>
          </a:ln>
        </p:spPr>
      </p:pic>
    </p:spTree>
    <p:extLst>
      <p:ext uri="{BB962C8B-B14F-4D97-AF65-F5344CB8AC3E}">
        <p14:creationId xmlns:p14="http://schemas.microsoft.com/office/powerpoint/2010/main" val="37390481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176725" y="-1506376"/>
            <a:ext cx="11548261" cy="2733306"/>
          </a:xfrm>
        </p:spPr>
        <p:txBody>
          <a:bodyPr/>
          <a:lstStyle/>
          <a:p>
            <a:r>
              <a:rPr lang="en-US" sz="2800" b="1" cap="none" spc="0" dirty="0">
                <a:solidFill>
                  <a:schemeClr val="accent3">
                    <a:lumMod val="75000"/>
                  </a:schemeClr>
                </a:solidFill>
                <a:latin typeface="Times New Roman" panose="02020603050405020304" pitchFamily="18" charset="0"/>
                <a:cs typeface="Times New Roman" panose="02020603050405020304" pitchFamily="18" charset="0"/>
              </a:rPr>
              <a:t>Future scope:-</a:t>
            </a:r>
            <a:endParaRPr lang="en-US" sz="2800" cap="none" spc="0" dirty="0">
              <a:solidFill>
                <a:schemeClr val="accent3">
                  <a:lumMod val="75000"/>
                </a:schemeClr>
              </a:solidFill>
            </a:endParaRP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185469" y="788780"/>
            <a:ext cx="9821062" cy="3563570"/>
          </a:xfrm>
        </p:spPr>
        <p:txBody>
          <a:bodyPr/>
          <a:lstStyle/>
          <a:p>
            <a:pPr algn="l">
              <a:lnSpc>
                <a:spcPct val="107000"/>
              </a:lnSpc>
              <a:spcAft>
                <a:spcPts val="800"/>
              </a:spcAft>
            </a:pP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07000"/>
              </a:lnSpc>
              <a:spcAft>
                <a:spcPts val="800"/>
              </a:spcAft>
              <a:buFont typeface="Arial" panose="020B0604020202020204" pitchFamily="34" charset="0"/>
              <a:buChar char="•"/>
            </a:pPr>
            <a:r>
              <a:rPr lang="en-US"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Enhanced detection techniques: explore advanced detection methods beyond md5 hashing, such as heuristic analysis and machine learning, to improve accuracy and adaptability to evolving threats.</a:t>
            </a: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07000"/>
              </a:lnSpc>
              <a:spcAft>
                <a:spcPts val="800"/>
              </a:spcAft>
              <a:buFont typeface="Arial" panose="020B0604020202020204" pitchFamily="34" charset="0"/>
              <a:buChar char="•"/>
            </a:pPr>
            <a:r>
              <a:rPr lang="en-US"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Integration with cloud services: integrate with cloud-based threat intelligence platforms to access real-time updates and leverage collective knowledge for more effective threat detection and mitigation.</a:t>
            </a: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07000"/>
              </a:lnSpc>
              <a:spcAft>
                <a:spcPts val="800"/>
              </a:spcAft>
              <a:buFont typeface="Arial" panose="020B0604020202020204" pitchFamily="34" charset="0"/>
              <a:buChar char="•"/>
            </a:pPr>
            <a:r>
              <a:rPr lang="en-US"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Expansion to other platforms: extend compatibility beyond windows systems to include macOS, Linux, and mobile operating systems, ensuring comprehensive protection across diverse environments.</a:t>
            </a: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07000"/>
              </a:lnSpc>
              <a:spcAft>
                <a:spcPts val="800"/>
              </a:spcAft>
              <a:buFont typeface="Arial" panose="020B0604020202020204" pitchFamily="34" charset="0"/>
              <a:buChar char="•"/>
            </a:pPr>
            <a:r>
              <a:rPr lang="en-US"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User-friendly interface enhancements: enhance the user interface for greater intuitiveness and accessibility, catering to users with varying levels of technical expertise.</a:t>
            </a: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07000"/>
              </a:lnSpc>
              <a:spcAft>
                <a:spcPts val="800"/>
              </a:spcAft>
              <a:buFont typeface="Arial" panose="020B0604020202020204" pitchFamily="34" charset="0"/>
              <a:buChar char="•"/>
            </a:pPr>
            <a:r>
              <a:rPr lang="en-US"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Automated remediation: develop automated remediation capabilities to not only detect but also quarantine and repair infected files without requiring user intervention, further reducing the response time to threats.</a:t>
            </a:r>
            <a:endParaRPr lang="en-IN" sz="18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2221151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sz="3200" b="1" cap="none" dirty="0">
                <a:latin typeface="Times New Roman" panose="02020603050405020304" pitchFamily="18" charset="0"/>
                <a:cs typeface="Times New Roman" panose="02020603050405020304" pitchFamily="18" charset="0"/>
              </a:rPr>
              <a:t>Conclusion:-</a:t>
            </a:r>
            <a:endParaRPr lang="en-US" dirty="0"/>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7" name="TextBox 6">
            <a:extLst>
              <a:ext uri="{FF2B5EF4-FFF2-40B4-BE49-F238E27FC236}">
                <a16:creationId xmlns:a16="http://schemas.microsoft.com/office/drawing/2014/main" id="{57919E3E-338E-E170-11C2-61F59EEE3E3C}"/>
              </a:ext>
            </a:extLst>
          </p:cNvPr>
          <p:cNvSpPr txBox="1"/>
          <p:nvPr/>
        </p:nvSpPr>
        <p:spPr>
          <a:xfrm>
            <a:off x="1044919" y="2434292"/>
            <a:ext cx="10306051" cy="2308324"/>
          </a:xfrm>
          <a:prstGeom prst="rect">
            <a:avLst/>
          </a:prstGeom>
          <a:noFill/>
        </p:spPr>
        <p:txBody>
          <a:bodyPr wrap="square" rtlCol="0">
            <a:spAutoFit/>
          </a:bodyPr>
          <a:lstStyle/>
          <a:p>
            <a:r>
              <a:rPr lang="en-US" sz="24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 short, Plug &amp; Play offers a state-of-the-art antivirus solution for Windows systems. By leveraging Raspberry Pi Zero W and the P4wnP1 A.L.O.A. HID attack, it swiftly detects and neutralizes malware threats. With automated scanning and a focus on user convenience, Plug &amp; Play ensures thorough protection against evolving risks. Trust Plug &amp; Play for reliable system security.</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sz="2400" dirty="0">
              <a:solidFill>
                <a:schemeClr val="bg1"/>
              </a:solidFill>
            </a:endParaRPr>
          </a:p>
        </p:txBody>
      </p:sp>
    </p:spTree>
    <p:extLst>
      <p:ext uri="{BB962C8B-B14F-4D97-AF65-F5344CB8AC3E}">
        <p14:creationId xmlns:p14="http://schemas.microsoft.com/office/powerpoint/2010/main" val="33040680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616450" cy="2752725"/>
          </a:xfrm>
        </p:spPr>
        <p:txBody>
          <a:bodyPr/>
          <a:lstStyle/>
          <a:p>
            <a:r>
              <a:rPr lang="en-US" dirty="0"/>
              <a:t>Abhishek A. </a:t>
            </a:r>
            <a:r>
              <a:rPr lang="en-US" dirty="0" err="1"/>
              <a:t>Kapade</a:t>
            </a:r>
            <a:endParaRPr lang="en-US" dirty="0"/>
          </a:p>
          <a:p>
            <a:r>
              <a:rPr lang="en-US" dirty="0"/>
              <a:t>Cyber Security Enthusiast &amp; Bug Hunter</a:t>
            </a:r>
          </a:p>
          <a:p>
            <a:r>
              <a:rPr lang="en-US" dirty="0"/>
              <a:t>Founder:- Mr_LuzSec10010 Community </a:t>
            </a:r>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432859"/>
            <a:ext cx="4466502" cy="1936866"/>
          </a:xfrm>
        </p:spPr>
        <p:txBody>
          <a:bodyPr/>
          <a:lstStyle/>
          <a:p>
            <a:r>
              <a:rPr lang="en-US" b="1" dirty="0">
                <a:effectLst/>
                <a:ea typeface="Calibri" panose="020F0502020204030204" pitchFamily="34" charset="0"/>
              </a:rPr>
              <a:t>Topic Name</a:t>
            </a:r>
            <a:endParaRPr lang="en-US" dirty="0"/>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0" y="2853416"/>
            <a:ext cx="4648199" cy="3716717"/>
          </a:xfrm>
        </p:spPr>
        <p:txBody>
          <a:bodyPr anchor="t"/>
          <a:lstStyle/>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About</a:t>
            </a:r>
            <a:endParaRPr lang="en-US" b="1" dirty="0"/>
          </a:p>
          <a:p>
            <a:pPr marL="285750" indent="-285750">
              <a:buFont typeface="Courier New" panose="02070309020205020404" pitchFamily="49" charset="0"/>
              <a:buChar char="o"/>
            </a:pPr>
            <a:r>
              <a:rPr lang="en-US" b="1" dirty="0"/>
              <a:t>Introduction</a:t>
            </a:r>
          </a:p>
          <a:p>
            <a:pPr marL="285750" indent="-285750">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rPr>
              <a:t>System Requirement </a:t>
            </a:r>
          </a:p>
          <a:p>
            <a:pPr marL="285750" indent="-285750">
              <a:buFont typeface="Courier New" panose="02070309020205020404" pitchFamily="49" charset="0"/>
              <a:buChar char="o"/>
            </a:pPr>
            <a:r>
              <a:rPr lang="en-US" sz="1800" b="1" dirty="0">
                <a:effectLst/>
                <a:latin typeface="Times New Roman" panose="02020603050405020304" pitchFamily="18" charset="0"/>
                <a:ea typeface="Calibri" panose="020F0502020204030204" pitchFamily="34" charset="0"/>
              </a:rPr>
              <a:t>Data Flow Diagram</a:t>
            </a:r>
          </a:p>
          <a:p>
            <a:pPr marL="285750" indent="-285750">
              <a:buFont typeface="Courier New" panose="02070309020205020404" pitchFamily="49" charset="0"/>
              <a:buChar char="o"/>
            </a:pPr>
            <a:r>
              <a:rPr lang="en-US" sz="1800" b="1" dirty="0">
                <a:effectLst/>
                <a:latin typeface="Calibri" panose="020F0502020204030204" pitchFamily="34" charset="0"/>
                <a:ea typeface="Calibri" panose="020F0502020204030204" pitchFamily="34" charset="0"/>
                <a:cs typeface="Mangal" panose="02040503050203030202" pitchFamily="18" charset="0"/>
              </a:rPr>
              <a:t>Screenshot</a:t>
            </a: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Future Scope</a:t>
            </a: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8" y="-885192"/>
            <a:ext cx="11548261" cy="2733306"/>
          </a:xfrm>
        </p:spPr>
        <p:txBody>
          <a:bodyPr/>
          <a:lstStyle/>
          <a:p>
            <a:r>
              <a:rPr lang="en-US" b="1" cap="none" spc="0" dirty="0">
                <a:solidFill>
                  <a:schemeClr val="accent3">
                    <a:lumMod val="75000"/>
                  </a:schemeClr>
                </a:solidFill>
              </a:rPr>
              <a:t>About:-</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371665" y="1978311"/>
            <a:ext cx="9668868" cy="3686785"/>
          </a:xfrm>
        </p:spPr>
        <p:txBody>
          <a:bodyPr/>
          <a:lstStyle/>
          <a:p>
            <a:pPr>
              <a:lnSpc>
                <a:spcPct val="107000"/>
              </a:lnSpc>
              <a:spcAft>
                <a:spcPts val="800"/>
              </a:spcAft>
            </a:pPr>
            <a:r>
              <a:rPr lang="en-US" sz="2400" cap="none" spc="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Plug &amp; play is a cutting-edge project that uses a raspberry pi zero W and the p4wnp1 A.L.O.A. HID attack to scan your system for infected files. By calculating the MD5 hash of each EXE and DLL file on your drive and comparing it to a list of virus hashes stored in a text file, plug &amp; play quickly and efficiently detects and eliminates any threats.</a:t>
            </a:r>
            <a:endParaRPr lang="en-IN"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400" cap="none" spc="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Our automated process eliminates the need for manual scanning and removes the risk of user error. Simply plug the device into your computer and let plug &amp; play do the rest. If any infected files are found, the script will alert you and automatically delete the virus, restarting your computer for a clean slate.</a:t>
            </a:r>
            <a:endParaRPr lang="en-IN"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7326"/>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8" y="-1099976"/>
            <a:ext cx="11548261" cy="2733306"/>
          </a:xfrm>
        </p:spPr>
        <p:txBody>
          <a:bodyPr/>
          <a:lstStyle/>
          <a:p>
            <a:r>
              <a:rPr lang="en-US" sz="3200" b="1" cap="none" spc="0" dirty="0">
                <a:solidFill>
                  <a:schemeClr val="accent3">
                    <a:lumMod val="75000"/>
                  </a:schemeClr>
                </a:solidFill>
                <a:latin typeface="Times New Roman" panose="02020603050405020304" pitchFamily="18" charset="0"/>
                <a:cs typeface="Times New Roman" panose="02020603050405020304" pitchFamily="18" charset="0"/>
              </a:rPr>
              <a:t>Introduction:-</a:t>
            </a:r>
            <a:endParaRPr lang="en-US" spc="0" dirty="0">
              <a:solidFill>
                <a:schemeClr val="accent3">
                  <a:lumMod val="75000"/>
                </a:schemeClr>
              </a:solidFill>
            </a:endParaRP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185467" y="1879279"/>
            <a:ext cx="9821062" cy="3563570"/>
          </a:xfrm>
        </p:spPr>
        <p:txBody>
          <a:bodyPr/>
          <a:lstStyle/>
          <a:p>
            <a:pPr>
              <a:lnSpc>
                <a:spcPct val="107000"/>
              </a:lnSpc>
              <a:spcAft>
                <a:spcPts val="800"/>
              </a:spcAft>
            </a:pPr>
            <a:r>
              <a:rPr lang="en-US" sz="2400" cap="none" spc="0" dirty="0">
                <a:solidFill>
                  <a:schemeClr val="bg1"/>
                </a:solidFill>
                <a:effectLst/>
                <a:latin typeface="__Inter_Fallback_aaf875"/>
                <a:ea typeface="Calibri" panose="020F0502020204030204" pitchFamily="34" charset="0"/>
                <a:cs typeface="Mangal" panose="02040503050203030202" pitchFamily="18" charset="0"/>
              </a:rPr>
              <a:t>Plug and play is the antivirus system, a customized solution for windows </a:t>
            </a:r>
            <a:r>
              <a:rPr lang="en-US"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systems using kali Linux, p4wnp1 A.L.O.A toolkit, and hid script on raspberry pi zero w. This system is designed to provide a user-friendly and efficient way to detect and remove malicious files from windows systems.</a:t>
            </a:r>
            <a:endParaRPr lang="en-IN"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 today's digital age, cybersecurity threats are becoming increasingly sophisticated and common. As a result, it is essential to have a robust and reliable antivirus system to protect windows systems from potential threats. The plug and play antivirus system is an innovative solution that combines the power of kali Linux, raspberry pi zero w, p4wnp1 </a:t>
            </a:r>
            <a:r>
              <a:rPr lang="en-US" sz="2400" cap="none" spc="0" dirty="0">
                <a:solidFill>
                  <a:schemeClr val="bg1"/>
                </a:solidFill>
                <a:latin typeface="Calibri" panose="020F0502020204030204" pitchFamily="34" charset="0"/>
                <a:ea typeface="Calibri" panose="020F0502020204030204" pitchFamily="34" charset="0"/>
                <a:cs typeface="Mangal" panose="02040503050203030202" pitchFamily="18" charset="0"/>
              </a:rPr>
              <a:t>A</a:t>
            </a:r>
            <a:r>
              <a:rPr lang="en-US"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rPr>
              <a:t>.L.O.A toolkit, and hid script to provide a comprehensive and efficient antivirus solution.</a:t>
            </a:r>
            <a:endParaRPr lang="en-IN" sz="2400" cap="none" spc="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282506498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3200" b="1" dirty="0">
                <a:effectLst/>
                <a:latin typeface="Times New Roman" panose="02020603050405020304" pitchFamily="18" charset="0"/>
                <a:ea typeface="Times New Roman" panose="02020603050405020304" pitchFamily="18" charset="0"/>
              </a:rPr>
              <a:t>System Requirement:-</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455041" y="2247901"/>
            <a:ext cx="7057530" cy="4963583"/>
          </a:xfrm>
        </p:spPr>
        <p:txBody>
          <a:bodyPr/>
          <a:lstStyle/>
          <a:p>
            <a:pPr marL="342900" lvl="0" indent="-342900">
              <a:lnSpc>
                <a:spcPct val="107000"/>
              </a:lnSpc>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cs typeface="Mangal" panose="02040503050203030202" pitchFamily="18" charset="0"/>
              </a:rPr>
              <a:t>Software requirements: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Windows OS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Kali Linux OS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P4wnP1 A.L.O.A Toolkit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raspberry pi imager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vs code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GitHub</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sz="3200" b="1" dirty="0">
                <a:effectLst/>
                <a:latin typeface="Times New Roman" panose="02020603050405020304" pitchFamily="18" charset="0"/>
                <a:ea typeface="Times New Roman" panose="02020603050405020304" pitchFamily="18" charset="0"/>
              </a:rPr>
              <a:t>System Requirement :-</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455041" y="2247901"/>
            <a:ext cx="7057530" cy="4963583"/>
          </a:xfrm>
        </p:spPr>
        <p:txBody>
          <a:bodyPr/>
          <a:lstStyle/>
          <a:p>
            <a:pPr marL="342900" lvl="0" indent="-342900">
              <a:lnSpc>
                <a:spcPct val="107000"/>
              </a:lnSpc>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cs typeface="Mangal" panose="02040503050203030202" pitchFamily="18" charset="0"/>
              </a:rPr>
              <a:t>Hardware requirements: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Raspberry pi zero w</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Memory card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USB OTG Port (card reader)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Micro USB cable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Mini HDMI cable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765115878"/>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96456" y="-1930400"/>
            <a:ext cx="6327105" cy="3373973"/>
          </a:xfrm>
        </p:spPr>
        <p:txBody>
          <a:bodyPr anchor="b"/>
          <a:lstStyle/>
          <a:p>
            <a:r>
              <a:rPr lang="en-US" sz="2800" b="1" cap="none" spc="0" dirty="0">
                <a:effectLst/>
                <a:latin typeface="Times New Roman" panose="02020603050405020304" pitchFamily="18" charset="0"/>
                <a:ea typeface="Calibri" panose="020F0502020204030204" pitchFamily="34" charset="0"/>
              </a:rPr>
              <a:t>Data flow diagram :-</a:t>
            </a:r>
          </a:p>
        </p:txBody>
      </p:sp>
      <p:graphicFrame>
        <p:nvGraphicFramePr>
          <p:cNvPr id="2" name="Diagram 1">
            <a:extLst>
              <a:ext uri="{FF2B5EF4-FFF2-40B4-BE49-F238E27FC236}">
                <a16:creationId xmlns:a16="http://schemas.microsoft.com/office/drawing/2014/main" id="{5B177706-2E7A-8C9B-1521-5C294B827743}"/>
              </a:ext>
            </a:extLst>
          </p:cNvPr>
          <p:cNvGraphicFramePr/>
          <p:nvPr>
            <p:extLst>
              <p:ext uri="{D42A27DB-BD31-4B8C-83A1-F6EECF244321}">
                <p14:modId xmlns:p14="http://schemas.microsoft.com/office/powerpoint/2010/main" val="1095669475"/>
              </p:ext>
            </p:extLst>
          </p:nvPr>
        </p:nvGraphicFramePr>
        <p:xfrm>
          <a:off x="3261360" y="2120229"/>
          <a:ext cx="5486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2">
            <a:extLst>
              <a:ext uri="{FF2B5EF4-FFF2-40B4-BE49-F238E27FC236}">
                <a16:creationId xmlns:a16="http://schemas.microsoft.com/office/drawing/2014/main" id="{6AC04AD9-9CCA-11D9-68C6-C0E88D3CC018}"/>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mtClean="0">
                <a:solidFill>
                  <a:schemeClr val="bg1"/>
                </a:solidFill>
              </a:rPr>
              <a:pPr algn="r"/>
              <a:t>7</a:t>
            </a:fld>
            <a:endParaRPr lang="en-US" dirty="0">
              <a:solidFill>
                <a:schemeClr val="bg1"/>
              </a:solidFill>
            </a:endParaRPr>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640080" y="-326500"/>
            <a:ext cx="10500989" cy="1327464"/>
          </a:xfrm>
        </p:spPr>
        <p:txBody>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Screenshots:-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pic>
        <p:nvPicPr>
          <p:cNvPr id="4" name="Picture 3">
            <a:extLst>
              <a:ext uri="{FF2B5EF4-FFF2-40B4-BE49-F238E27FC236}">
                <a16:creationId xmlns:a16="http://schemas.microsoft.com/office/drawing/2014/main" id="{70928DCE-4B45-DBD9-BC37-BCCFF88002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706" y="1172381"/>
            <a:ext cx="10620587" cy="528173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E5C852E-7F33-8440-00C0-23F2FBDA96F9}"/>
                  </a:ext>
                </a:extLst>
              </p14:cNvPr>
              <p14:cNvContentPartPr/>
              <p14:nvPr/>
            </p14:nvContentPartPr>
            <p14:xfrm>
              <a:off x="1236131" y="1298111"/>
              <a:ext cx="1664947" cy="291916"/>
            </p14:xfrm>
          </p:contentPart>
        </mc:Choice>
        <mc:Fallback xmlns="">
          <p:pic>
            <p:nvPicPr>
              <p:cNvPr id="6" name="Ink 5">
                <a:extLst>
                  <a:ext uri="{FF2B5EF4-FFF2-40B4-BE49-F238E27FC236}">
                    <a16:creationId xmlns:a16="http://schemas.microsoft.com/office/drawing/2014/main" id="{FE5C852E-7F33-8440-00C0-23F2FBDA96F9}"/>
                  </a:ext>
                </a:extLst>
              </p:cNvPr>
              <p:cNvPicPr/>
              <p:nvPr/>
            </p:nvPicPr>
            <p:blipFill>
              <a:blip r:embed="rId5"/>
              <a:stretch>
                <a:fillRect/>
              </a:stretch>
            </p:blipFill>
            <p:spPr>
              <a:xfrm>
                <a:off x="1230014" y="1291999"/>
                <a:ext cx="1677181" cy="304139"/>
              </a:xfrm>
              <a:prstGeom prst="rect">
                <a:avLst/>
              </a:prstGeom>
            </p:spPr>
          </p:pic>
        </mc:Fallback>
      </mc:AlternateContent>
    </p:spTree>
    <p:extLst>
      <p:ext uri="{BB962C8B-B14F-4D97-AF65-F5344CB8AC3E}">
        <p14:creationId xmlns:p14="http://schemas.microsoft.com/office/powerpoint/2010/main" val="19456510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640080" y="-326500"/>
            <a:ext cx="10500989" cy="1327464"/>
          </a:xfrm>
        </p:spPr>
        <p:txBody>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Screenshots:-</a:t>
            </a: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11" name="Picture 10">
            <a:extLst>
              <a:ext uri="{FF2B5EF4-FFF2-40B4-BE49-F238E27FC236}">
                <a16:creationId xmlns:a16="http://schemas.microsoft.com/office/drawing/2014/main" id="{4021F8A2-6044-078E-89CB-A861B9C0D26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933" y="1168400"/>
            <a:ext cx="10634133" cy="511618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528C8BA7-5A3B-1FC2-2775-A7406BBF55D9}"/>
                  </a:ext>
                </a:extLst>
              </p14:cNvPr>
              <p14:cNvContentPartPr/>
              <p14:nvPr/>
            </p14:nvContentPartPr>
            <p14:xfrm>
              <a:off x="5481140" y="3073400"/>
              <a:ext cx="1189988" cy="197731"/>
            </p14:xfrm>
          </p:contentPart>
        </mc:Choice>
        <mc:Fallback xmlns="">
          <p:pic>
            <p:nvPicPr>
              <p:cNvPr id="12" name="Ink 11">
                <a:extLst>
                  <a:ext uri="{FF2B5EF4-FFF2-40B4-BE49-F238E27FC236}">
                    <a16:creationId xmlns:a16="http://schemas.microsoft.com/office/drawing/2014/main" id="{528C8BA7-5A3B-1FC2-2775-A7406BBF55D9}"/>
                  </a:ext>
                </a:extLst>
              </p:cNvPr>
              <p:cNvPicPr/>
              <p:nvPr/>
            </p:nvPicPr>
            <p:blipFill>
              <a:blip r:embed="rId5"/>
              <a:stretch>
                <a:fillRect/>
              </a:stretch>
            </p:blipFill>
            <p:spPr>
              <a:xfrm>
                <a:off x="5475021" y="3067288"/>
                <a:ext cx="1202226" cy="209954"/>
              </a:xfrm>
              <a:prstGeom prst="rect">
                <a:avLst/>
              </a:prstGeom>
            </p:spPr>
          </p:pic>
        </mc:Fallback>
      </mc:AlternateContent>
    </p:spTree>
    <p:extLst>
      <p:ext uri="{BB962C8B-B14F-4D97-AF65-F5344CB8AC3E}">
        <p14:creationId xmlns:p14="http://schemas.microsoft.com/office/powerpoint/2010/main" val="272805962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230e9df3-be65-4c73-a93b-d1236ebd677e"/>
    <ds:schemaRef ds:uri="71af3243-3dd4-4a8d-8c0d-dd76da1f02a5"/>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65</TotalTime>
  <Words>629</Words>
  <Application>Microsoft Office PowerPoint</Application>
  <PresentationFormat>Widescreen</PresentationFormat>
  <Paragraphs>88</Paragraphs>
  <Slides>14</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__Inter_Fallback_aaf875</vt:lpstr>
      <vt:lpstr>Arial</vt:lpstr>
      <vt:lpstr>Arial Nova</vt:lpstr>
      <vt:lpstr>Biome</vt:lpstr>
      <vt:lpstr>Biome Light</vt:lpstr>
      <vt:lpstr>Calibri</vt:lpstr>
      <vt:lpstr>Courier New</vt:lpstr>
      <vt:lpstr>Mangal</vt:lpstr>
      <vt:lpstr>Sitka Subheading</vt:lpstr>
      <vt:lpstr>Symbol</vt:lpstr>
      <vt:lpstr>Times New Roman</vt:lpstr>
      <vt:lpstr>Wingdings</vt:lpstr>
      <vt:lpstr>Custom</vt:lpstr>
      <vt:lpstr>PowerPoint Presentation</vt:lpstr>
      <vt:lpstr>Topic Name</vt:lpstr>
      <vt:lpstr>About:-</vt:lpstr>
      <vt:lpstr>Introduction:-</vt:lpstr>
      <vt:lpstr>System Requirement:-</vt:lpstr>
      <vt:lpstr>System Requirement :-</vt:lpstr>
      <vt:lpstr>Data flow diagram :-</vt:lpstr>
      <vt:lpstr>Screenshots:-</vt:lpstr>
      <vt:lpstr>Screenshots:-</vt:lpstr>
      <vt:lpstr>Screenshots:-</vt:lpstr>
      <vt:lpstr>Screenshots:-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dc:creator>
  <cp:lastModifiedBy>DELL</cp:lastModifiedBy>
  <cp:revision>4</cp:revision>
  <dcterms:created xsi:type="dcterms:W3CDTF">2024-04-15T19:18:36Z</dcterms:created>
  <dcterms:modified xsi:type="dcterms:W3CDTF">2024-04-16T04:50:41Z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