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B741-C78A-476E-8CB9-9A2473DBDCF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9481-767E-4C8A-AF07-2A9CBE663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连接符 6"/>
          <p:cNvCxnSpPr/>
          <p:nvPr/>
        </p:nvCxnSpPr>
        <p:spPr>
          <a:xfrm rot="5400000" flipH="1" flipV="1">
            <a:off x="467544" y="3789039"/>
            <a:ext cx="288032" cy="14401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536" y="22768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起始属性值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(a0)</a:t>
            </a:r>
          </a:p>
        </p:txBody>
      </p:sp>
      <p:sp>
        <p:nvSpPr>
          <p:cNvPr id="4" name="右箭头 3"/>
          <p:cNvSpPr/>
          <p:nvPr/>
        </p:nvSpPr>
        <p:spPr>
          <a:xfrm>
            <a:off x="683568" y="3429000"/>
            <a:ext cx="7488832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时间初始值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时间结束值</a:t>
            </a:r>
            <a:endParaRPr lang="zh-CN" altLang="en-US" dirty="0"/>
          </a:p>
        </p:txBody>
      </p:sp>
      <p:cxnSp>
        <p:nvCxnSpPr>
          <p:cNvPr id="9" name="肘形连接符 8"/>
          <p:cNvCxnSpPr/>
          <p:nvPr/>
        </p:nvCxnSpPr>
        <p:spPr>
          <a:xfrm rot="16200000" flipV="1">
            <a:off x="8064388" y="3753036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上箭头 12"/>
          <p:cNvSpPr/>
          <p:nvPr/>
        </p:nvSpPr>
        <p:spPr>
          <a:xfrm>
            <a:off x="2735796" y="3789040"/>
            <a:ext cx="180020" cy="792088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51720" y="465313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当前时间值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t1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 rot="16200000">
            <a:off x="4175956" y="1520789"/>
            <a:ext cx="504056" cy="74888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35896" y="566124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总</a:t>
            </a:r>
            <a:r>
              <a:rPr lang="zh-CN" altLang="en-US" dirty="0" smtClean="0"/>
              <a:t>体时间值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2735796" y="2636912"/>
            <a:ext cx="144016" cy="79208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1720" y="199058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当前属性值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0272" y="25649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结束属性值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(a2)</a:t>
            </a:r>
          </a:p>
        </p:txBody>
      </p:sp>
      <p:cxnSp>
        <p:nvCxnSpPr>
          <p:cNvPr id="29" name="肘形连接符 28"/>
          <p:cNvCxnSpPr/>
          <p:nvPr/>
        </p:nvCxnSpPr>
        <p:spPr>
          <a:xfrm rot="5400000">
            <a:off x="647564" y="2960948"/>
            <a:ext cx="360040" cy="2880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7848364" y="3176972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/>
          <p:cNvSpPr/>
          <p:nvPr/>
        </p:nvSpPr>
        <p:spPr>
          <a:xfrm rot="5400000">
            <a:off x="1583668" y="2240868"/>
            <a:ext cx="216024" cy="20162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rot="16200000">
            <a:off x="1583668" y="2960947"/>
            <a:ext cx="216024" cy="2016224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71600" y="28529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</a:t>
            </a:r>
            <a:r>
              <a:rPr lang="en-US" altLang="zh-CN" sz="1200" dirty="0" smtClean="0"/>
              <a:t>1-a0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1600" y="40770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当前时间戳</a:t>
            </a:r>
            <a:r>
              <a:rPr lang="en-US" altLang="zh-CN" sz="1200" dirty="0" smtClean="0"/>
              <a:t>-</a:t>
            </a:r>
          </a:p>
          <a:p>
            <a:pPr algn="ctr"/>
            <a:r>
              <a:rPr lang="zh-CN" altLang="en-US" sz="1200" dirty="0"/>
              <a:t>初</a:t>
            </a:r>
            <a:r>
              <a:rPr lang="zh-CN" altLang="en-US" sz="1200" dirty="0" smtClean="0"/>
              <a:t>始时间戳</a:t>
            </a:r>
            <a:endParaRPr lang="en-US" altLang="zh-CN" sz="1200" dirty="0" smtClean="0"/>
          </a:p>
        </p:txBody>
      </p:sp>
      <p:sp>
        <p:nvSpPr>
          <p:cNvPr id="41" name="左大括号 40"/>
          <p:cNvSpPr/>
          <p:nvPr/>
        </p:nvSpPr>
        <p:spPr>
          <a:xfrm rot="5400000">
            <a:off x="4103948" y="-1863588"/>
            <a:ext cx="504056" cy="74888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35896" y="9807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总体属性值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a2-a0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07496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zh-CN" altLang="en-US" sz="1200" b="1" i="1" dirty="0" smtClean="0">
                <a:solidFill>
                  <a:schemeClr val="accent4">
                    <a:lumMod val="50000"/>
                  </a:schemeClr>
                </a:solidFill>
              </a:rPr>
              <a:t>当前时间戳</a:t>
            </a:r>
            <a:r>
              <a:rPr lang="en-US" altLang="zh-CN" sz="1200" b="1" i="1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zh-CN" altLang="en-US" sz="1200" b="1" i="1" dirty="0">
                <a:solidFill>
                  <a:schemeClr val="accent4">
                    <a:lumMod val="50000"/>
                  </a:schemeClr>
                </a:solidFill>
              </a:rPr>
              <a:t>初始</a:t>
            </a:r>
            <a:r>
              <a:rPr lang="zh-CN" altLang="en-US" sz="1200" b="1" i="1" dirty="0" smtClean="0">
                <a:solidFill>
                  <a:schemeClr val="accent4">
                    <a:lumMod val="50000"/>
                  </a:schemeClr>
                </a:solidFill>
              </a:rPr>
              <a:t>时间戳</a:t>
            </a:r>
            <a:r>
              <a:rPr lang="en-US" altLang="zh-CN" sz="1200" b="1" i="1" dirty="0" smtClean="0">
                <a:solidFill>
                  <a:schemeClr val="accent4">
                    <a:lumMod val="50000"/>
                  </a:schemeClr>
                </a:solidFill>
              </a:rPr>
              <a:t> )</a:t>
            </a:r>
            <a:r>
              <a:rPr lang="en-US" altLang="zh-CN" i="1" dirty="0" smtClean="0">
                <a:solidFill>
                  <a:schemeClr val="accent4">
                    <a:lumMod val="50000"/>
                  </a:schemeClr>
                </a:solidFill>
              </a:rPr>
              <a:t>/ time  = (a1 – a0) / (a2 – a0)</a:t>
            </a:r>
            <a:endParaRPr lang="zh-CN" altLang="en-US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4088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4">
                    <a:lumMod val="50000"/>
                  </a:schemeClr>
                </a:solidFill>
              </a:rPr>
              <a:t>变化时间量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 / </a:t>
            </a:r>
            <a:r>
              <a:rPr lang="zh-CN" altLang="en-US" sz="1400" b="1" dirty="0" smtClean="0">
                <a:solidFill>
                  <a:schemeClr val="accent4">
                    <a:lumMod val="50000"/>
                  </a:schemeClr>
                </a:solidFill>
              </a:rPr>
              <a:t>总体时间值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  = (</a:t>
            </a:r>
            <a:r>
              <a:rPr lang="zh-CN" altLang="en-US" sz="1400" b="1" dirty="0" smtClean="0">
                <a:solidFill>
                  <a:schemeClr val="accent4">
                    <a:lumMod val="50000"/>
                  </a:schemeClr>
                </a:solidFill>
              </a:rPr>
              <a:t>当前属性值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 – </a:t>
            </a:r>
            <a:r>
              <a:rPr lang="zh-CN" altLang="en-US" sz="1400" b="1" dirty="0" smtClean="0">
                <a:solidFill>
                  <a:schemeClr val="accent4">
                    <a:lumMod val="50000"/>
                  </a:schemeClr>
                </a:solidFill>
              </a:rPr>
              <a:t>起始属性值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) / (</a:t>
            </a:r>
            <a:r>
              <a:rPr lang="zh-CN" altLang="en-US" sz="1400" b="1" dirty="0" smtClean="0">
                <a:solidFill>
                  <a:schemeClr val="accent4">
                    <a:lumMod val="50000"/>
                  </a:schemeClr>
                </a:solidFill>
              </a:rPr>
              <a:t>目标属性值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 – </a:t>
            </a:r>
            <a:r>
              <a:rPr lang="zh-CN" altLang="en-US" sz="1400" b="1" dirty="0" smtClean="0">
                <a:solidFill>
                  <a:schemeClr val="accent4">
                    <a:lumMod val="50000"/>
                  </a:schemeClr>
                </a:solidFill>
              </a:rPr>
              <a:t>起始属性值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zh-CN" alt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99792" y="3501008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908720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zh-CN" alt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当前时间戳</a:t>
            </a:r>
            <a:r>
              <a:rPr lang="en-US" altLang="zh-CN" sz="2000" b="1" i="1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zh-CN" altLang="en-US" sz="2000" b="1" i="1" dirty="0">
                <a:solidFill>
                  <a:schemeClr val="accent4">
                    <a:lumMod val="50000"/>
                  </a:schemeClr>
                </a:solidFill>
              </a:rPr>
              <a:t>初始</a:t>
            </a:r>
            <a:r>
              <a:rPr lang="zh-CN" alt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时间戳</a:t>
            </a:r>
            <a:r>
              <a:rPr lang="en-US" altLang="zh-CN" sz="2000" b="1" i="1" dirty="0" smtClean="0">
                <a:solidFill>
                  <a:schemeClr val="accent4">
                    <a:lumMod val="50000"/>
                  </a:schemeClr>
                </a:solidFill>
              </a:rPr>
              <a:t> )</a:t>
            </a:r>
            <a:r>
              <a:rPr lang="en-US" altLang="zh-CN" sz="2000" i="1" dirty="0" smtClean="0">
                <a:solidFill>
                  <a:schemeClr val="accent4">
                    <a:lumMod val="50000"/>
                  </a:schemeClr>
                </a:solidFill>
              </a:rPr>
              <a:t>/ time  = (a1 – a0) / (a2 – a0)</a:t>
            </a:r>
            <a:endParaRPr lang="zh-CN" altLang="en-US" sz="20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667690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变化时间量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 /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总体时间值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  = (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当前属性值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 –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起始属性值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) / (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目标属性值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 –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起始属性值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391980" y="1520208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391980" y="3217622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3748" y="4365104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变化时间量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 /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总体时间值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  = 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属性变化量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总变化量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221</Words>
  <Application>Microsoft Office PowerPoint</Application>
  <PresentationFormat>全屏显示(4:3)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</cp:revision>
  <dcterms:created xsi:type="dcterms:W3CDTF">2019-01-24T23:19:17Z</dcterms:created>
  <dcterms:modified xsi:type="dcterms:W3CDTF">2019-01-25T00:29:47Z</dcterms:modified>
</cp:coreProperties>
</file>