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5" r:id="rId8"/>
    <p:sldId id="266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2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60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0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503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3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9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7325-2A10-4D92-915E-4EA06966B31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F4C3A-394F-409F-9C85-CBB58E53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9A4A-2085-3244-97B7-F2805DE6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2134"/>
            <a:ext cx="7766936" cy="1646302"/>
          </a:xfrm>
        </p:spPr>
        <p:txBody>
          <a:bodyPr/>
          <a:lstStyle/>
          <a:p>
            <a:pPr algn="ctr" rtl="1"/>
            <a:r>
              <a:rPr lang="fa-IR" sz="6600" dirty="0">
                <a:cs typeface="B Koodak" panose="00000700000000000000" pitchFamily="2" charset="-78"/>
              </a:rPr>
              <a:t>اپلیکیشن اندرویدی شاداب</a:t>
            </a:r>
            <a:endParaRPr lang="en-US" sz="6600" dirty="0">
              <a:cs typeface="B Koodak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2A832-D980-FAF6-3CF4-9353F454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3866534" y="3860800"/>
            <a:ext cx="3048001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32EA-C97B-1362-CA20-96A6A422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54" y="2283460"/>
            <a:ext cx="8596668" cy="1320800"/>
          </a:xfrm>
        </p:spPr>
        <p:txBody>
          <a:bodyPr/>
          <a:lstStyle/>
          <a:p>
            <a:pPr algn="ctr" rtl="1"/>
            <a:r>
              <a:rPr lang="fa-IR" dirty="0"/>
              <a:t>درباره </a:t>
            </a:r>
            <a:r>
              <a:rPr lang="fa-IR" b="1" dirty="0"/>
              <a:t>لوگو</a:t>
            </a:r>
            <a:r>
              <a:rPr lang="fa-IR" dirty="0"/>
              <a:t> شاداب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E6A1-38DF-885D-EF5E-3D675614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Koodak" panose="00000700000000000000" pitchFamily="2" charset="-78"/>
              </a:rPr>
              <a:t>روی اینکه لوگو به چه شکل باشه خیلی فکر کردم،</a:t>
            </a: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 در آخر گفتم لوگو رو با توجه به دو ویژگی اصلی و بارز اپلیکیشن طراحی کنم</a:t>
            </a: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یعنی قسمت "</a:t>
            </a:r>
            <a:r>
              <a:rPr lang="fa-IR" sz="2400" b="1" dirty="0">
                <a:cs typeface="B Koodak" panose="00000700000000000000" pitchFamily="2" charset="-78"/>
              </a:rPr>
              <a:t>سلامت</a:t>
            </a:r>
            <a:r>
              <a:rPr lang="fa-IR" sz="2400" dirty="0">
                <a:cs typeface="B Koodak" panose="00000700000000000000" pitchFamily="2" charset="-78"/>
              </a:rPr>
              <a:t>" و "</a:t>
            </a:r>
            <a:r>
              <a:rPr lang="fa-IR" sz="2400" b="1" dirty="0">
                <a:cs typeface="B Koodak" panose="00000700000000000000" pitchFamily="2" charset="-78"/>
              </a:rPr>
              <a:t>انجام کارهای روزانه</a:t>
            </a:r>
            <a:r>
              <a:rPr lang="fa-IR" sz="2400" dirty="0">
                <a:cs typeface="B Koodak" panose="00000700000000000000" pitchFamily="2" charset="-78"/>
              </a:rPr>
              <a:t>"</a:t>
            </a: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استفاده از گیاه درحال رشد با رنگ سبز تداعی کننده سلامت هست،</a:t>
            </a: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و ظاهر مشابه با تیک        نمایانگر به پایان رساندن و انجام کارها است.</a:t>
            </a:r>
            <a:endParaRPr lang="en-US" sz="2400" dirty="0">
              <a:cs typeface="B Koodak" panose="00000700000000000000" pitchFamily="2" charset="-78"/>
            </a:endParaRPr>
          </a:p>
        </p:txBody>
      </p:sp>
      <p:pic>
        <p:nvPicPr>
          <p:cNvPr id="5" name="Picture 4" descr="A green leaf in a square&#10;&#10;Description automatically generated">
            <a:extLst>
              <a:ext uri="{FF2B5EF4-FFF2-40B4-BE49-F238E27FC236}">
                <a16:creationId xmlns:a16="http://schemas.microsoft.com/office/drawing/2014/main" id="{CD2D52E4-9ED9-74ED-1E6E-A6177F2F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69" y="-504162"/>
            <a:ext cx="2116531" cy="3135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C001E-BF5D-47E5-19A9-88918E77799A}"/>
              </a:ext>
            </a:extLst>
          </p:cNvPr>
          <p:cNvSpPr txBox="1"/>
          <p:nvPr/>
        </p:nvSpPr>
        <p:spPr>
          <a:xfrm>
            <a:off x="6664960" y="5322536"/>
            <a:ext cx="41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✓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35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67F-1A48-6D6A-4A87-11CD54B2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cs typeface="B Koodak" panose="00000700000000000000" pitchFamily="2" charset="-78"/>
              </a:rPr>
              <a:t>درباره </a:t>
            </a:r>
            <a:r>
              <a:rPr lang="fa-IR" sz="4400" b="1" dirty="0">
                <a:cs typeface="B Koodak" panose="00000700000000000000" pitchFamily="2" charset="-78"/>
              </a:rPr>
              <a:t>اسم</a:t>
            </a:r>
            <a:r>
              <a:rPr lang="fa-IR" sz="4400" dirty="0">
                <a:cs typeface="B Koodak" panose="00000700000000000000" pitchFamily="2" charset="-78"/>
              </a:rPr>
              <a:t> شاداب</a:t>
            </a:r>
            <a:endParaRPr lang="en-US" sz="4400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9219-46F5-E28E-414E-7BD6E1377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77227"/>
            <a:ext cx="8596668" cy="3880773"/>
          </a:xfrm>
        </p:spPr>
        <p:txBody>
          <a:bodyPr>
            <a:normAutofit/>
          </a:bodyPr>
          <a:lstStyle/>
          <a:p>
            <a:pPr algn="r" rtl="1"/>
            <a:r>
              <a:rPr lang="fa-IR" sz="2200" dirty="0">
                <a:cs typeface="B Koodak" panose="00000700000000000000" pitchFamily="2" charset="-78"/>
              </a:rPr>
              <a:t>برای یک اپلیکیشن کاملا بومی گفتیم از یک اسم اصیل ایرانی استفاده کنیم تا برای همه</a:t>
            </a:r>
          </a:p>
          <a:p>
            <a:pPr marL="0" indent="0" algn="r" rtl="1">
              <a:buNone/>
            </a:pPr>
            <a:r>
              <a:rPr lang="fa-IR" sz="2200" dirty="0">
                <a:cs typeface="B Koodak" panose="00000700000000000000" pitchFamily="2" charset="-78"/>
              </a:rPr>
              <a:t> قابل فهم باشه و زبان شیرین و کهن فارسی را پاس بداریم.</a:t>
            </a:r>
          </a:p>
          <a:p>
            <a:pPr marL="0" indent="0" algn="r" rtl="1">
              <a:buNone/>
            </a:pPr>
            <a:endParaRPr lang="fa-IR" sz="2200" dirty="0">
              <a:cs typeface="B Koodak" panose="00000700000000000000" pitchFamily="2" charset="-78"/>
            </a:endParaRPr>
          </a:p>
          <a:p>
            <a:pPr algn="r" rtl="1"/>
            <a:r>
              <a:rPr lang="fa-IR" sz="2200" dirty="0">
                <a:cs typeface="B Koodak" panose="00000700000000000000" pitchFamily="2" charset="-78"/>
              </a:rPr>
              <a:t>شاداب در لغت نامه معین:    تازه، با طراوت، مسرور</a:t>
            </a:r>
            <a:endParaRPr lang="en-US" sz="2200" dirty="0"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endParaRPr lang="en-US" sz="2200" dirty="0">
              <a:cs typeface="B Koodak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C66D9-34CA-7001-A4F0-EC077A64D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B1568-A08E-9C13-A994-D79911DDA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" b="2471"/>
          <a:stretch/>
        </p:blipFill>
        <p:spPr>
          <a:xfrm>
            <a:off x="273050" y="1777323"/>
            <a:ext cx="1920240" cy="3992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5EEDA-CC54-2EEE-5850-E17F62E1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456"/>
            <a:ext cx="8596668" cy="1320800"/>
          </a:xfrm>
        </p:spPr>
        <p:txBody>
          <a:bodyPr/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نمایی از اپلیکیشن شاداب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BE04FB3F-5963-56FF-F490-E99D4EF51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 b="1951"/>
          <a:stretch/>
        </p:blipFill>
        <p:spPr>
          <a:xfrm>
            <a:off x="2122170" y="1320800"/>
            <a:ext cx="2491181" cy="514096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85D424EE-1F2A-AEF8-9D0A-DACDCF34F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9" b="2108"/>
          <a:stretch/>
        </p:blipFill>
        <p:spPr>
          <a:xfrm>
            <a:off x="7224038" y="1305410"/>
            <a:ext cx="2491181" cy="5156350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94EF5FB3-D319-C247-DB09-2CA79E5F8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89" y="845764"/>
            <a:ext cx="2802811" cy="5855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DB6A3B-B2E8-F918-7FDA-EC5A14EB7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096-DD1A-CCD2-EF2E-D5E20766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8240"/>
            <a:ext cx="8596668" cy="1320800"/>
          </a:xfrm>
        </p:spPr>
        <p:txBody>
          <a:bodyPr>
            <a:normAutofit/>
          </a:bodyPr>
          <a:lstStyle/>
          <a:p>
            <a:pPr algn="ctr" rtl="1"/>
            <a:r>
              <a:rPr lang="fa-IR" sz="2400" dirty="0">
                <a:cs typeface="B Koodak" panose="00000700000000000000" pitchFamily="2" charset="-78"/>
              </a:rPr>
              <a:t>موضوع: سبک زندگی</a:t>
            </a:r>
            <a:endParaRPr lang="en-US" sz="2400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9E70-60C8-0625-9779-475ACB1EE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348480"/>
            <a:ext cx="8596668" cy="1560802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برای داشتن یک سبک زندگی سالم، لازم است که سلامت جسم و روح را حفظ کنیم؛</a:t>
            </a:r>
          </a:p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بنا بر همین نکته ما تلاش کردیم برخلاف غالب اپلیکیشن های مشابه؛</a:t>
            </a:r>
          </a:p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 به دو بعد سلامت جسمانی و روانی به صورت جامع بپردازیم و افراد رو از نصب هر</a:t>
            </a:r>
          </a:p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 اپلیکیشن دیگری بی‌نیاز کنیم!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29F3D-825B-EB2A-3257-71AEBFE26649}"/>
              </a:ext>
            </a:extLst>
          </p:cNvPr>
          <p:cNvSpPr txBox="1"/>
          <p:nvPr/>
        </p:nvSpPr>
        <p:spPr>
          <a:xfrm>
            <a:off x="-170372" y="2509520"/>
            <a:ext cx="1029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b="1" dirty="0">
                <a:solidFill>
                  <a:srgbClr val="006600"/>
                </a:solidFill>
                <a:cs typeface="B Koodak" panose="00000700000000000000" pitchFamily="2" charset="-78"/>
              </a:rPr>
              <a:t>شاداب جامع ترین اپلیکیشن سلامت جسم و روان</a:t>
            </a:r>
            <a:endParaRPr lang="en-US" sz="4000" b="1" dirty="0">
              <a:solidFill>
                <a:srgbClr val="006600"/>
              </a:solidFill>
              <a:cs typeface="B Koodak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2EC6B-53C1-4985-885E-79CCD582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5E3A-86E0-7C93-26E7-ADC3C335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کاری از تیمِ کارِتو |          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9EC5-2815-A434-B14E-BDC5A277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Koodak" panose="00000700000000000000" pitchFamily="2" charset="-78"/>
              </a:rPr>
              <a:t>اعضای تیم</a:t>
            </a:r>
            <a:r>
              <a:rPr lang="en-US" sz="2400" dirty="0">
                <a:cs typeface="B Koodak" panose="00000700000000000000" pitchFamily="2" charset="-78"/>
              </a:rPr>
              <a:t>:</a:t>
            </a:r>
            <a:endParaRPr lang="fa-IR" sz="2400" dirty="0"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cs typeface="B Koodak" panose="00000700000000000000" pitchFamily="2" charset="-78"/>
            </a:endParaRPr>
          </a:p>
          <a:p>
            <a:pPr algn="r" rtl="1">
              <a:buAutoNum type="arabicPeriod"/>
            </a:pPr>
            <a:r>
              <a:rPr lang="fa-IR" sz="2400" dirty="0">
                <a:cs typeface="B Koodak" panose="00000700000000000000" pitchFamily="2" charset="-78"/>
              </a:rPr>
              <a:t>آقای مسعود کرمزادی</a:t>
            </a:r>
          </a:p>
          <a:p>
            <a:pPr algn="r" rtl="1">
              <a:buAutoNum type="arabicPeriod"/>
            </a:pPr>
            <a:r>
              <a:rPr lang="fa-IR" sz="2400" dirty="0">
                <a:cs typeface="B Koodak" panose="00000700000000000000" pitchFamily="2" charset="-78"/>
              </a:rPr>
              <a:t>آقای محمدرضا ظرافت</a:t>
            </a:r>
          </a:p>
          <a:p>
            <a:pPr algn="r" rtl="1">
              <a:buAutoNum type="arabicPeriod"/>
            </a:pPr>
            <a:r>
              <a:rPr lang="fa-IR" sz="2400" dirty="0">
                <a:cs typeface="B Koodak" panose="00000700000000000000" pitchFamily="2" charset="-78"/>
              </a:rPr>
              <a:t>آقای امیرحسین یزدانی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1C587-922B-ABC0-CD62-34C9D22F9514}"/>
              </a:ext>
            </a:extLst>
          </p:cNvPr>
          <p:cNvSpPr txBox="1"/>
          <p:nvPr/>
        </p:nvSpPr>
        <p:spPr>
          <a:xfrm>
            <a:off x="2448560" y="609600"/>
            <a:ext cx="197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Karetoo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C9802-F501-C3DD-2AA8-300F96A0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2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2FF7-2410-7EFC-2995-CB8EBECC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dirty="0">
                <a:cs typeface="B Koodak" panose="00000700000000000000" pitchFamily="2" charset="-78"/>
              </a:rPr>
              <a:t>ویژگی‌های بارز شاداب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3490-9D17-E820-0060-A08AF414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1818640"/>
            <a:ext cx="9162242" cy="475488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sz="2400" b="1" dirty="0">
                <a:cs typeface="B Koodak" panose="00000700000000000000" pitchFamily="2" charset="-78"/>
              </a:rPr>
              <a:t>1. ضربان قلب:</a:t>
            </a:r>
            <a:endParaRPr lang="en-US" sz="2400" b="1" dirty="0"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 با قابلیت نمایش ضربان قلب، می‌توانید وضعیت سلامت قلب خود را در هر لحظه زیر نظر داشته باشید.</a:t>
            </a:r>
          </a:p>
          <a:p>
            <a:pPr algn="r" rtl="1"/>
            <a:r>
              <a:rPr lang="fa-IR" sz="2400" b="1" dirty="0">
                <a:cs typeface="B Koodak" panose="00000700000000000000" pitchFamily="2" charset="-78"/>
              </a:rPr>
              <a:t>2. قدم شمار: </a:t>
            </a:r>
            <a:endParaRPr lang="en-US" sz="2400" b="1" dirty="0"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با قدم شمار شاداب، فعالیت‌های روزانه‌تان را دنبال کنید و به راحتی میزان فعالیت بدنی خود را مدیریت کنید.</a:t>
            </a:r>
          </a:p>
          <a:p>
            <a:pPr algn="r" rtl="1"/>
            <a:r>
              <a:rPr lang="fa-IR" sz="2400" b="1" dirty="0">
                <a:cs typeface="B Koodak" panose="00000700000000000000" pitchFamily="2" charset="-78"/>
              </a:rPr>
              <a:t>3. تست بینایی و شنوایی: </a:t>
            </a:r>
            <a:endParaRPr lang="en-US" sz="2400" b="1" dirty="0"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سلامت حواس خود را با تست‌های بینایی و شنوایی شاداب ارزیابی کنید و در صورت نیاز اقدامات لازم را انجام دهید.</a:t>
            </a:r>
          </a:p>
          <a:p>
            <a:pPr algn="r" rtl="1"/>
            <a:r>
              <a:rPr lang="fa-IR" sz="2400" b="1" dirty="0">
                <a:cs typeface="B Koodak" panose="00000700000000000000" pitchFamily="2" charset="-78"/>
              </a:rPr>
              <a:t>4. مدیریت کارهای روزانه: </a:t>
            </a:r>
            <a:endParaRPr lang="en-US" sz="2400" b="1" dirty="0"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با بخش انجام کارهای روزانه، می‌توانید وظایف و تست‌های سلامتی خود را سازماندهی کرده و درصد تکمیل آن‌ها را در پروفایل خود مشاهده کنید. این ویژگی به شما کمک می‌کند تا بهره‌وری خود را افزایش دهید.</a:t>
            </a:r>
          </a:p>
          <a:p>
            <a:pPr algn="r" rtl="1"/>
            <a:r>
              <a:rPr lang="fa-IR" sz="2400" b="1" dirty="0">
                <a:cs typeface="B Koodak" panose="00000700000000000000" pitchFamily="2" charset="-78"/>
              </a:rPr>
              <a:t>5. سبک زندگی اسلامی:</a:t>
            </a:r>
            <a:endParaRPr lang="en-US" sz="2400" b="1" dirty="0"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 ما در شاداب احادیث ائمه رو طبقه بندی کردیم و هر طبقه رو در بخش مرتبط آن قرار دادیم تا تأثیر گذاری بیشتری داشته باشه، شاداب به صورت ناخودآگاه کمک می‌کند تا سبک زندگی اسلامی در جامعه تقویت شود.</a:t>
            </a:r>
            <a:endParaRPr lang="en-US" sz="2000" dirty="0">
              <a:cs typeface="B Koodak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C0833-032C-CE7B-7907-C0634E9C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8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8198-0D6A-73A5-59AE-53AEFBDA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7360"/>
            <a:ext cx="8596668" cy="1320800"/>
          </a:xfrm>
        </p:spPr>
        <p:txBody>
          <a:bodyPr>
            <a:normAutofit/>
          </a:bodyPr>
          <a:lstStyle/>
          <a:p>
            <a:pPr algn="ctr" rtl="1"/>
            <a:r>
              <a:rPr lang="fa-IR" sz="4800" dirty="0">
                <a:cs typeface="B Koodak" panose="00000700000000000000" pitchFamily="2" charset="-78"/>
              </a:rPr>
              <a:t>چرا شاداب؟!</a:t>
            </a:r>
            <a:endParaRPr lang="en-US" sz="4800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6CF5-D07A-0A77-43D8-CECF5901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584960"/>
            <a:ext cx="9009842" cy="5161279"/>
          </a:xfrm>
        </p:spPr>
        <p:txBody>
          <a:bodyPr>
            <a:normAutofit/>
          </a:bodyPr>
          <a:lstStyle/>
          <a:p>
            <a:pPr algn="r" rtl="1"/>
            <a:r>
              <a:rPr lang="fa-IR" sz="2000" b="1" dirty="0">
                <a:cs typeface="B Koodak" panose="00000700000000000000" pitchFamily="2" charset="-78"/>
              </a:rPr>
              <a:t>• کاربرپسند: </a:t>
            </a:r>
          </a:p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طراحی ساده و کاربرپسند شاداب، تجربه‌ای راحت و دلپذیر برای شما فراهم می‌کند.</a:t>
            </a:r>
          </a:p>
          <a:p>
            <a:pPr algn="r" rtl="1"/>
            <a:endParaRPr lang="fa-IR" dirty="0">
              <a:cs typeface="B Koodak" panose="00000700000000000000" pitchFamily="2" charset="-78"/>
            </a:endParaRPr>
          </a:p>
          <a:p>
            <a:pPr algn="r" rtl="1"/>
            <a:r>
              <a:rPr lang="fa-IR" sz="2000" dirty="0">
                <a:cs typeface="B Koodak" panose="00000700000000000000" pitchFamily="2" charset="-78"/>
              </a:rPr>
              <a:t>• جامعیت: </a:t>
            </a:r>
          </a:p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ترکیب ویژگی‌های مختلف در یک اپلیکیشن، نیازی به استفاده از چندین برنامه مختلف را از بین می‌برد.</a:t>
            </a:r>
          </a:p>
          <a:p>
            <a:pPr marL="0" indent="0" algn="r" rtl="1">
              <a:buNone/>
            </a:pPr>
            <a:endParaRPr lang="fa-IR" dirty="0">
              <a:cs typeface="B Koodak" panose="00000700000000000000" pitchFamily="2" charset="-78"/>
            </a:endParaRPr>
          </a:p>
          <a:p>
            <a:pPr algn="r" rtl="1"/>
            <a:r>
              <a:rPr lang="fa-IR" sz="2000" dirty="0">
                <a:cs typeface="B Koodak" panose="00000700000000000000" pitchFamily="2" charset="-78"/>
              </a:rPr>
              <a:t>• یادآور هوشمند: </a:t>
            </a:r>
          </a:p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با بهره‌وری از سنسورهای گوشی به فکر سلامتی شما در زمانی که حواستان به وضعیت جسمانی خودتان نیست هستیم.</a:t>
            </a:r>
          </a:p>
          <a:p>
            <a:pPr marL="0" indent="0" algn="r" rtl="1">
              <a:buNone/>
            </a:pPr>
            <a:endParaRPr lang="fa-IR" dirty="0">
              <a:cs typeface="B Koodak" panose="00000700000000000000" pitchFamily="2" charset="-78"/>
            </a:endParaRPr>
          </a:p>
          <a:p>
            <a:pPr algn="r" rtl="1"/>
            <a:r>
              <a:rPr lang="fa-IR" sz="2000" dirty="0">
                <a:cs typeface="B Koodak" panose="00000700000000000000" pitchFamily="2" charset="-78"/>
              </a:rPr>
              <a:t>• توسعه مداوم: </a:t>
            </a:r>
          </a:p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با قرار دادن بخش انتقادات و پیشنهادات در پروفایل کاربر</a:t>
            </a:r>
          </a:p>
          <a:p>
            <a:pPr marL="0" indent="0" algn="r" rtl="1">
              <a:buNone/>
            </a:pPr>
            <a:r>
              <a:rPr lang="fa-IR" dirty="0">
                <a:cs typeface="B Koodak" panose="00000700000000000000" pitchFamily="2" charset="-78"/>
              </a:rPr>
              <a:t>صدای کاربران رو میشنویم و برنامه رو بهبود میدیم تا شاداب همیشه بهترین باشه.</a:t>
            </a:r>
            <a:endParaRPr lang="en-US" dirty="0">
              <a:cs typeface="B Koodak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5915-6F9A-FBDF-CE87-AC0F391D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96EF-1BA8-8266-93DF-F439514A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6638"/>
            <a:ext cx="9274002" cy="1276351"/>
          </a:xfrm>
        </p:spPr>
        <p:txBody>
          <a:bodyPr>
            <a:normAutofit/>
          </a:bodyPr>
          <a:lstStyle/>
          <a:p>
            <a:pPr algn="ctr" rtl="1"/>
            <a:r>
              <a:rPr lang="fa-IR" sz="4200" dirty="0">
                <a:cs typeface="B Koodak" panose="00000700000000000000" pitchFamily="2" charset="-78"/>
              </a:rPr>
              <a:t>آیا این اپلیکیشن قابلیت تجاری سازی هم دارد؟</a:t>
            </a:r>
            <a:endParaRPr lang="en-US" sz="4200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E10D-C654-7AF2-9772-4C15F601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>
                <a:cs typeface="B Koodak" panose="00000700000000000000" pitchFamily="2" charset="-78"/>
              </a:rPr>
              <a:t>بگذارید سوالتان را با سوال دیگری پاسخ بدم؛</a:t>
            </a: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آیا میشود جامع ترین اپلیکیشن در حوزه سلامت آن هم در دو بعد جسم و روح قابلیت تجاری سازی نداشته باشد؟</a:t>
            </a:r>
            <a:br>
              <a:rPr lang="fa-IR" sz="2000" dirty="0">
                <a:cs typeface="B Koodak" panose="00000700000000000000" pitchFamily="2" charset="-78"/>
              </a:rPr>
            </a:br>
            <a:r>
              <a:rPr lang="fa-IR" sz="2000" dirty="0">
                <a:cs typeface="B Koodak" panose="00000700000000000000" pitchFamily="2" charset="-78"/>
              </a:rPr>
              <a:t>برخی از اپلیکیشن های موجود در بازار با داشتن بخش کوچکی از قابلیت های برنامه ما درآمد بالایی دارند!</a:t>
            </a:r>
          </a:p>
          <a:p>
            <a:pPr marL="0" indent="0" algn="r" rtl="1">
              <a:buNone/>
            </a:pPr>
            <a:endParaRPr lang="fa-IR" sz="2000" dirty="0">
              <a:cs typeface="B Koodak" panose="00000700000000000000" pitchFamily="2" charset="-78"/>
            </a:endParaRPr>
          </a:p>
          <a:p>
            <a:pPr algn="r" rtl="1"/>
            <a:r>
              <a:rPr lang="fa-IR" sz="2000" dirty="0">
                <a:cs typeface="B Koodak" panose="00000700000000000000" pitchFamily="2" charset="-78"/>
              </a:rPr>
              <a:t>اگر حمایت صورت بگیره این اپلیکیشن پتانسیل تبدیل شدن به برنامه رسمی وزارت بهداشت در راستای غربالگری و بهبود سلامت جامعه را دارد.</a:t>
            </a: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0D921-E62D-623F-8ECA-A85824D1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3FB8-8D8C-38D6-E151-DE47E20F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dirty="0">
                <a:cs typeface="B Koodak" panose="00000700000000000000" pitchFamily="2" charset="-78"/>
              </a:rPr>
              <a:t>فرزندآوری و تربیت</a:t>
            </a:r>
            <a:endParaRPr lang="en-US" sz="4000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C176-2B78-726F-AA36-A6B85220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2160589"/>
            <a:ext cx="8887922" cy="3880773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cs typeface="B Koodak" panose="00000700000000000000" pitchFamily="2" charset="-78"/>
              </a:rPr>
              <a:t>بنابر فرمایشات مقام معظم رهبری در راستای فرزندآوری</a:t>
            </a: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تیم توسعه دهنده اپلیکیشن شاداب بخشی را به نام "فرزندم" در برنامه طراحی کرده.</a:t>
            </a: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در این بخش قسمت های مختلفی در راستای سلامت و تربیت فرزند در نظر گرفته شده</a:t>
            </a: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تا نگرانی هارا بابت فرزند آوری و تربیت و سلامت فرزند کم کند.</a:t>
            </a:r>
            <a:endParaRPr lang="en-US" sz="2400" dirty="0"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و همچنین احادیث ائمه اطهار(ع) و پیامبر اکرم (ص) مرتبط با آن نیز</a:t>
            </a:r>
          </a:p>
          <a:p>
            <a:pPr marL="0" indent="0" algn="r" rtl="1">
              <a:buNone/>
            </a:pPr>
            <a:r>
              <a:rPr lang="fa-IR" sz="2400" dirty="0">
                <a:cs typeface="B Koodak" panose="00000700000000000000" pitchFamily="2" charset="-78"/>
              </a:rPr>
              <a:t> با نمای بصری زیبا قرار داده شده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FC6B1-804A-F309-803F-271A043A9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4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0E25-5EF5-17BF-8692-96E649EB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dirty="0">
                <a:cs typeface="B Koodak" panose="00000700000000000000" pitchFamily="2" charset="-78"/>
              </a:rPr>
              <a:t>توجه به مادران و زنان جامعه</a:t>
            </a:r>
            <a:endParaRPr lang="en-US" sz="4000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CC6D-0BAD-3F30-7EC7-7EFD4DE6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>
                <a:cs typeface="B Koodak" panose="00000700000000000000" pitchFamily="2" charset="-78"/>
              </a:rPr>
              <a:t>برخلاف بسیاری از اپلیکیشن ها ما در شاداب مادران و زنان جامعه را فراموش نکردیم</a:t>
            </a: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 و برای شاداب زیستن این عزیزان نیز بخشی را در برنامه تعبیه کردیم،</a:t>
            </a: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سیکل عادت هوشمند بدست میاد و میتونن عادت ماهیانه خودشون رو پیشبینی کنن </a:t>
            </a: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همینطور در دوران عادت پیامی به همسر و همراه ایشان ارسال میشه تا در جریان باشن و بیشتر</a:t>
            </a:r>
          </a:p>
          <a:p>
            <a:pPr marL="0" indent="0" algn="r" rtl="1">
              <a:buNone/>
            </a:pPr>
            <a:r>
              <a:rPr lang="fa-IR" sz="2000" dirty="0">
                <a:cs typeface="B Koodak" panose="00000700000000000000" pitchFamily="2" charset="-78"/>
              </a:rPr>
              <a:t> حواسشون باشه و همینطور بخش فیلم و سریال رو اضافه کردیم تا برای لحظاتی درد رو به فراموشی بسپارن.</a:t>
            </a:r>
            <a:endParaRPr lang="en-US" sz="2000" dirty="0">
              <a:cs typeface="B Koodak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122C3-C81D-7D99-559A-63A236928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3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571-E51B-E748-B32C-294B2B4E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4" y="589280"/>
            <a:ext cx="8596668" cy="1320800"/>
          </a:xfrm>
        </p:spPr>
        <p:txBody>
          <a:bodyPr/>
          <a:lstStyle/>
          <a:p>
            <a:pPr algn="ctr"/>
            <a:r>
              <a:rPr lang="fa-IR" dirty="0">
                <a:cs typeface="B Koodak" panose="00000700000000000000" pitchFamily="2" charset="-78"/>
              </a:rPr>
              <a:t>شاداب می‌تونه...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6882-8026-5D56-0EAD-EDE65C5D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80" y="2160589"/>
            <a:ext cx="7455362" cy="3880773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>
                <a:cs typeface="B Koodak" panose="00000700000000000000" pitchFamily="2" charset="-78"/>
              </a:rPr>
              <a:t>شاداب می‌تونه به یک اپلیکیشن تعاملی و اجتماعی هم تبدیل بشه اگر ازمون حمایت بشه و سرور اختصاص بدن</a:t>
            </a:r>
          </a:p>
          <a:p>
            <a:pPr algn="r" rtl="1"/>
            <a:r>
              <a:rPr lang="fa-IR" sz="2000" dirty="0">
                <a:cs typeface="B Koodak" panose="00000700000000000000" pitchFamily="2" charset="-78"/>
              </a:rPr>
              <a:t>شاداب می‌تونه چالش های متنوعی(چالش نوشیدن آب، پیاده روی و ...) را برگزار کنه اگر بهمون سرور و مهلت بدن</a:t>
            </a:r>
          </a:p>
          <a:p>
            <a:pPr algn="r" rtl="1"/>
            <a:r>
              <a:rPr lang="fa-IR" sz="2000" dirty="0">
                <a:cs typeface="B Koodak" panose="00000700000000000000" pitchFamily="2" charset="-78"/>
              </a:rPr>
              <a:t>شاداب می‌تونه اپلیکیشن رسمی وزارت بهداشت در راستای غربالگری عمومی بشه اگر که بها بدن</a:t>
            </a:r>
          </a:p>
          <a:p>
            <a:pPr algn="r" rtl="1"/>
            <a:r>
              <a:rPr lang="fa-IR" sz="2000" dirty="0">
                <a:cs typeface="B Koodak" panose="00000700000000000000" pitchFamily="2" charset="-78"/>
              </a:rPr>
              <a:t>شاداب می‌تونه با هوش مصنوعی تلفیق بشه و داده های کاربر رو آنالیز کنه و از بیماری ها پیشگیری کنه و موارد مشکوک رو به کاربر نمایش بده</a:t>
            </a:r>
          </a:p>
          <a:p>
            <a:pPr algn="r" rtl="1"/>
            <a:endParaRPr lang="en-US" sz="2000" dirty="0">
              <a:cs typeface="B Koodak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4FB5E-4D29-6065-B6CB-F3BF3A44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26943" r="3490" b="29088"/>
          <a:stretch/>
        </p:blipFill>
        <p:spPr>
          <a:xfrm>
            <a:off x="0" y="0"/>
            <a:ext cx="1089736" cy="8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8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262</TotalTime>
  <Words>827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 Koodak</vt:lpstr>
      <vt:lpstr>Calibri</vt:lpstr>
      <vt:lpstr>Trebuchet MS</vt:lpstr>
      <vt:lpstr>Wingdings 3</vt:lpstr>
      <vt:lpstr>Facet</vt:lpstr>
      <vt:lpstr>اپلیکیشن اندرویدی شاداب</vt:lpstr>
      <vt:lpstr>موضوع: سبک زندگی</vt:lpstr>
      <vt:lpstr>کاری از تیمِ کارِتو |               </vt:lpstr>
      <vt:lpstr>ویژگی‌های بارز شاداب</vt:lpstr>
      <vt:lpstr>چرا شاداب؟!</vt:lpstr>
      <vt:lpstr>آیا این اپلیکیشن قابلیت تجاری سازی هم دارد؟</vt:lpstr>
      <vt:lpstr>فرزندآوری و تربیت</vt:lpstr>
      <vt:lpstr>توجه به مادران و زنان جامعه</vt:lpstr>
      <vt:lpstr>شاداب می‌تونه...</vt:lpstr>
      <vt:lpstr>درباره لوگو شاداب</vt:lpstr>
      <vt:lpstr>درباره اسم شاداب</vt:lpstr>
      <vt:lpstr>نمایی از اپلیکیشن شاداب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 z</dc:creator>
  <cp:lastModifiedBy>Mr z</cp:lastModifiedBy>
  <cp:revision>3</cp:revision>
  <dcterms:created xsi:type="dcterms:W3CDTF">2024-12-12T18:48:16Z</dcterms:created>
  <dcterms:modified xsi:type="dcterms:W3CDTF">2024-12-13T00:03:27Z</dcterms:modified>
</cp:coreProperties>
</file>