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notesMasterIdLst>
    <p:notesMasterId r:id="rId11"/>
  </p:notesMasterIdLst>
  <p:sldIdLst>
    <p:sldId id="256" r:id="rId2"/>
    <p:sldId id="260" r:id="rId3"/>
    <p:sldId id="337" r:id="rId4"/>
    <p:sldId id="358" r:id="rId5"/>
    <p:sldId id="359" r:id="rId6"/>
    <p:sldId id="360" r:id="rId7"/>
    <p:sldId id="361" r:id="rId8"/>
    <p:sldId id="362" r:id="rId9"/>
    <p:sldId id="35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434" autoAdjust="0"/>
  </p:normalViewPr>
  <p:slideViewPr>
    <p:cSldViewPr>
      <p:cViewPr varScale="1">
        <p:scale>
          <a:sx n="66" d="100"/>
          <a:sy n="66" d="100"/>
        </p:scale>
        <p:origin x="141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8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6D0D3-5CD3-47A2-BF3E-3085AA1AB1E2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17197-AE22-4C6D-B605-C107A7C67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3E93FDB-C802-4876-B85E-6526BD226C3A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98D41A-D034-4007-9BD6-4EDDAB140083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4897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FDB-C802-4876-B85E-6526BD226C3A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D41A-D034-4007-9BD6-4EDDAB14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6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FDB-C802-4876-B85E-6526BD226C3A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D41A-D034-4007-9BD6-4EDDAB14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9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FDB-C802-4876-B85E-6526BD226C3A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D41A-D034-4007-9BD6-4EDDAB14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1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E93FDB-C802-4876-B85E-6526BD226C3A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98D41A-D034-4007-9BD6-4EDDAB1400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52692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FDB-C802-4876-B85E-6526BD226C3A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D41A-D034-4007-9BD6-4EDDAB14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0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FDB-C802-4876-B85E-6526BD226C3A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D41A-D034-4007-9BD6-4EDDAB14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0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FDB-C802-4876-B85E-6526BD226C3A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D41A-D034-4007-9BD6-4EDDAB14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6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FDB-C802-4876-B85E-6526BD226C3A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D41A-D034-4007-9BD6-4EDDAB14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9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E93FDB-C802-4876-B85E-6526BD226C3A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98D41A-D034-4007-9BD6-4EDDAB1400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285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E93FDB-C802-4876-B85E-6526BD226C3A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98D41A-D034-4007-9BD6-4EDDAB1400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04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53E93FDB-C802-4876-B85E-6526BD226C3A}" type="datetimeFigureOut">
              <a:rPr lang="en-US" smtClean="0"/>
              <a:t>20-May-18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E098D41A-D034-4007-9BD6-4EDDAB1400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34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" TargetMode="External"/><Relationship Id="rId2" Type="http://schemas.openxmlformats.org/officeDocument/2006/relationships/hyperlink" Target="https://www.google.com/search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7400"/>
            <a:ext cx="6270922" cy="2098226"/>
          </a:xfrm>
        </p:spPr>
        <p:txBody>
          <a:bodyPr/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COLLBORATIVE CHAT SYSTEM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11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4800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Group Members</a:t>
            </a:r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2015-CS-17  Ali Adnan Aslam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2015-CS-52  Ali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Raza</a:t>
            </a:r>
            <a:endParaRPr lang="en-US" sz="2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2015-CS-54  Muhammad Ramzan</a:t>
            </a:r>
          </a:p>
          <a:p>
            <a:pPr marL="457200" lvl="1" indent="0">
              <a:buNone/>
            </a:pPr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Subject</a:t>
            </a:r>
            <a:r>
              <a:rPr lang="en-US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Computer Networking Lab</a:t>
            </a:r>
            <a:endParaRPr lang="en-US" sz="2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Supervisor: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HM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Zahid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36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9309" y="1600200"/>
            <a:ext cx="6830291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endParaRPr lang="en-US" sz="3200" b="1" dirty="0">
              <a:latin typeface="Times New Roman" pitchFamily="18" charset="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</a:rPr>
              <a:t>Introduction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</a:rPr>
              <a:t>Socket Programming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</a:rPr>
              <a:t>Libraries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</a:rPr>
              <a:t>Live Demo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</a:rPr>
              <a:t>References</a:t>
            </a:r>
          </a:p>
          <a:p>
            <a:pPr marL="0" lvl="1"/>
            <a:endParaRPr lang="en-US" sz="3200" b="1" dirty="0">
              <a:latin typeface="Times New Roman" pitchFamily="18" charset="0"/>
            </a:endParaRPr>
          </a:p>
          <a:p>
            <a:pPr marL="0" lvl="1"/>
            <a:endParaRPr lang="en-US" sz="3200" b="1" dirty="0">
              <a:latin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3564" y="1169313"/>
            <a:ext cx="4495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200" b="1" dirty="0">
                <a:latin typeface="Times New Roman" pitchFamily="18" charset="0"/>
              </a:rPr>
              <a:t>Content: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0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9309" y="1600200"/>
            <a:ext cx="68302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endParaRPr lang="en-US" sz="3200" b="1" dirty="0">
              <a:latin typeface="Times New Roman" pitchFamily="18" charset="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</a:rPr>
              <a:t>Server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</a:rPr>
              <a:t>Client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</a:rPr>
              <a:t>Keeping log file of users</a:t>
            </a:r>
          </a:p>
          <a:p>
            <a:pPr marL="0" lvl="1"/>
            <a:endParaRPr lang="en-US" sz="3200" b="1" dirty="0">
              <a:latin typeface="Times New Roman" pitchFamily="18" charset="0"/>
            </a:endParaRPr>
          </a:p>
          <a:p>
            <a:pPr marL="0" lvl="1"/>
            <a:endParaRPr lang="en-US" sz="3200" b="1" dirty="0">
              <a:latin typeface="Times New Roman" pitchFamily="18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914400"/>
            <a:ext cx="4495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200" b="1" dirty="0" smtClean="0">
                <a:latin typeface="Times New Roman" pitchFamily="18" charset="0"/>
              </a:rPr>
              <a:t>Introduction:</a:t>
            </a:r>
            <a:endParaRPr lang="en-US" sz="3200" b="1" dirty="0">
              <a:latin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8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3564" y="1905000"/>
            <a:ext cx="84928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endParaRPr lang="en-US" sz="3200" b="1" dirty="0">
              <a:latin typeface="Times New Roman" pitchFamily="18" charset="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</a:rPr>
              <a:t>server = </a:t>
            </a:r>
            <a:r>
              <a:rPr lang="en-US" sz="2800" dirty="0" err="1">
                <a:latin typeface="Times New Roman" pitchFamily="18" charset="0"/>
              </a:rPr>
              <a:t>socket.socket</a:t>
            </a:r>
            <a:r>
              <a:rPr lang="en-US" sz="2800" dirty="0">
                <a:latin typeface="Times New Roman" pitchFamily="18" charset="0"/>
              </a:rPr>
              <a:t>(</a:t>
            </a:r>
            <a:r>
              <a:rPr lang="en-US" sz="2800" dirty="0" err="1">
                <a:latin typeface="Times New Roman" pitchFamily="18" charset="0"/>
              </a:rPr>
              <a:t>socket.</a:t>
            </a:r>
            <a:r>
              <a:rPr lang="en-US" sz="2800" b="1" dirty="0" err="1">
                <a:latin typeface="Times New Roman" pitchFamily="18" charset="0"/>
              </a:rPr>
              <a:t>AF_INET</a:t>
            </a:r>
            <a:r>
              <a:rPr lang="en-US" sz="2800" dirty="0">
                <a:latin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</a:rPr>
              <a:t>socket.</a:t>
            </a:r>
            <a:r>
              <a:rPr lang="en-US" sz="2800" b="1" dirty="0" err="1">
                <a:latin typeface="Times New Roman" pitchFamily="18" charset="0"/>
              </a:rPr>
              <a:t>SOCK_STREAM</a:t>
            </a:r>
            <a:r>
              <a:rPr lang="en-US" sz="2800" dirty="0" smtClean="0">
                <a:latin typeface="Times New Roman" pitchFamily="18" charset="0"/>
              </a:rPr>
              <a:t>)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itchFamily="18" charset="0"/>
              </a:rPr>
              <a:t>server.bind</a:t>
            </a:r>
            <a:r>
              <a:rPr lang="en-US" sz="2800" dirty="0">
                <a:latin typeface="Times New Roman" pitchFamily="18" charset="0"/>
              </a:rPr>
              <a:t>((</a:t>
            </a:r>
            <a:r>
              <a:rPr lang="en-US" sz="2800" dirty="0" err="1">
                <a:latin typeface="Times New Roman" pitchFamily="18" charset="0"/>
              </a:rPr>
              <a:t>IP_address</a:t>
            </a:r>
            <a:r>
              <a:rPr lang="en-US" sz="2800" dirty="0">
                <a:latin typeface="Times New Roman" pitchFamily="18" charset="0"/>
              </a:rPr>
              <a:t>, Port</a:t>
            </a:r>
            <a:r>
              <a:rPr lang="en-US" sz="2800" dirty="0" smtClean="0">
                <a:latin typeface="Times New Roman" pitchFamily="18" charset="0"/>
              </a:rPr>
              <a:t>))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Times New Roman" pitchFamily="18" charset="0"/>
              </a:rPr>
              <a:t>Tcp</a:t>
            </a:r>
            <a:r>
              <a:rPr lang="en-US" sz="2800" b="1" dirty="0" smtClean="0">
                <a:latin typeface="Times New Roman" pitchFamily="18" charset="0"/>
              </a:rPr>
              <a:t> Connection</a:t>
            </a:r>
            <a:endParaRPr lang="en-US" sz="3200" b="1" dirty="0">
              <a:latin typeface="Times New Roman" pitchFamily="18" charset="0"/>
            </a:endParaRPr>
          </a:p>
          <a:p>
            <a:pPr marL="0" lvl="1"/>
            <a:endParaRPr lang="en-US" sz="3200" b="1" dirty="0">
              <a:latin typeface="Times New Roman" pitchFamily="18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3564" y="1169313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Socket Programming 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77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99309" y="1600200"/>
            <a:ext cx="683029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endParaRPr lang="en-US" sz="2800" dirty="0">
              <a:latin typeface="Times New Roman" pitchFamily="18" charset="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</a:rPr>
              <a:t>import socket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</a:rPr>
              <a:t>import select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</a:rPr>
              <a:t>import sys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</a:rPr>
              <a:t>from thread import *</a:t>
            </a:r>
          </a:p>
          <a:p>
            <a:pPr marL="0" lvl="1"/>
            <a:endParaRPr lang="en-US" sz="3200" b="1" dirty="0">
              <a:latin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3564" y="1169313"/>
            <a:ext cx="4495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200" b="1" dirty="0" smtClean="0">
                <a:latin typeface="Times New Roman" pitchFamily="18" charset="0"/>
              </a:rPr>
              <a:t>Libraries:</a:t>
            </a:r>
            <a:endParaRPr lang="en-US" sz="3200" b="1" dirty="0">
              <a:latin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3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99309" y="1600200"/>
            <a:ext cx="683029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endParaRPr lang="en-US" sz="2800" dirty="0">
              <a:latin typeface="Times New Roman" pitchFamily="18" charset="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</a:rPr>
              <a:t>With in </a:t>
            </a:r>
            <a:r>
              <a:rPr lang="en-US" sz="2800" dirty="0" err="1" smtClean="0">
                <a:latin typeface="Times New Roman" pitchFamily="18" charset="0"/>
              </a:rPr>
              <a:t>sigle</a:t>
            </a:r>
            <a:r>
              <a:rPr lang="en-US" sz="2800" dirty="0" smtClean="0">
                <a:latin typeface="Times New Roman" pitchFamily="18" charset="0"/>
              </a:rPr>
              <a:t> computer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</a:rPr>
              <a:t>With multiple computer</a:t>
            </a:r>
            <a:endParaRPr lang="en-US" sz="2800" dirty="0">
              <a:latin typeface="Times New Roman" pitchFamily="18" charset="0"/>
            </a:endParaRPr>
          </a:p>
          <a:p>
            <a:pPr marL="0" lvl="1"/>
            <a:endParaRPr lang="en-US" sz="3200" b="1" dirty="0">
              <a:latin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3564" y="1169313"/>
            <a:ext cx="4495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200" b="1" dirty="0">
                <a:latin typeface="Times New Roman" pitchFamily="18" charset="0"/>
              </a:rPr>
              <a:t>Live </a:t>
            </a:r>
            <a:r>
              <a:rPr lang="en-US" sz="3200" b="1" dirty="0" smtClean="0">
                <a:latin typeface="Times New Roman" pitchFamily="18" charset="0"/>
              </a:rPr>
              <a:t>Demo:</a:t>
            </a:r>
            <a:endParaRPr lang="en-US" sz="3200" b="1" dirty="0">
              <a:latin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0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9200" y="990600"/>
            <a:ext cx="71637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3200" b="1" dirty="0">
                <a:latin typeface="Times New Roman" pitchFamily="18" charset="0"/>
              </a:rPr>
              <a:t>References: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205740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www.google.com/search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://www.geeksforgeeks.org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90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2618" y="3200400"/>
            <a:ext cx="8631382" cy="1066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3200" y="3165764"/>
            <a:ext cx="571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67787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3005</TotalTime>
  <Words>94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Franklin Gothic Book</vt:lpstr>
      <vt:lpstr>Times New Roman</vt:lpstr>
      <vt:lpstr>Crop</vt:lpstr>
      <vt:lpstr>COLLBORATIVE CHAT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Ramzan</dc:creator>
  <cp:lastModifiedBy>Muhammad Ramzan</cp:lastModifiedBy>
  <cp:revision>265</cp:revision>
  <dcterms:created xsi:type="dcterms:W3CDTF">2018-04-08T08:36:24Z</dcterms:created>
  <dcterms:modified xsi:type="dcterms:W3CDTF">2018-05-20T11:53:52Z</dcterms:modified>
</cp:coreProperties>
</file>