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496130-BC07-49EE-97E5-53213AF823A5}">
          <p14:sldIdLst>
            <p14:sldId id="256"/>
            <p14:sldId id="257"/>
            <p14:sldId id="260"/>
            <p14:sldId id="261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9A8E7-8148-4FB1-883C-3605CD1AD078}" type="doc">
      <dgm:prSet loTypeId="urn:microsoft.com/office/officeart/2005/8/layout/bProcess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66814F1-5141-4B83-A429-0A685E63143D}">
      <dgm:prSet phldrT="[Text]"/>
      <dgm:spPr/>
      <dgm:t>
        <a:bodyPr/>
        <a:lstStyle/>
        <a:p>
          <a:r>
            <a:rPr lang="en-US" dirty="0"/>
            <a:t>Import Data and Required Libraries</a:t>
          </a:r>
        </a:p>
      </dgm:t>
    </dgm:pt>
    <dgm:pt modelId="{583FF5FC-FF4A-4762-B948-6796120A0A13}" type="parTrans" cxnId="{6128B9CA-AA71-440A-81CA-016A4AA6094D}">
      <dgm:prSet/>
      <dgm:spPr/>
      <dgm:t>
        <a:bodyPr/>
        <a:lstStyle/>
        <a:p>
          <a:endParaRPr lang="en-US"/>
        </a:p>
      </dgm:t>
    </dgm:pt>
    <dgm:pt modelId="{E6BA0E4E-123B-40D6-B45B-AF6A317BD20D}" type="sibTrans" cxnId="{6128B9CA-AA71-440A-81CA-016A4AA6094D}">
      <dgm:prSet/>
      <dgm:spPr/>
      <dgm:t>
        <a:bodyPr/>
        <a:lstStyle/>
        <a:p>
          <a:endParaRPr lang="en-US"/>
        </a:p>
      </dgm:t>
    </dgm:pt>
    <dgm:pt modelId="{2C013C10-0140-40AF-8C43-8529DE66B7DA}">
      <dgm:prSet phldrT="[Text]" custT="1"/>
      <dgm:spPr/>
      <dgm:t>
        <a:bodyPr/>
        <a:lstStyle/>
        <a:p>
          <a:r>
            <a:rPr lang="en-US" sz="2000" kern="1200">
              <a:latin typeface="Arial" panose="020B0604020202020204"/>
              <a:ea typeface="+mn-ea"/>
              <a:cs typeface="+mn-cs"/>
            </a:rPr>
            <a:t>Understanding classes and visualizing data</a:t>
          </a:r>
          <a:endParaRPr lang="en-US" sz="2000" kern="1200" dirty="0">
            <a:latin typeface="Arial" panose="020B0604020202020204"/>
            <a:ea typeface="+mn-ea"/>
            <a:cs typeface="+mn-cs"/>
          </a:endParaRPr>
        </a:p>
      </dgm:t>
    </dgm:pt>
    <dgm:pt modelId="{C5FF8DA3-051C-4B03-9307-2BE315203BF6}" type="parTrans" cxnId="{9AFFFAFC-018A-4010-8DA3-A86DE87297F4}">
      <dgm:prSet/>
      <dgm:spPr/>
      <dgm:t>
        <a:bodyPr/>
        <a:lstStyle/>
        <a:p>
          <a:endParaRPr lang="en-US"/>
        </a:p>
      </dgm:t>
    </dgm:pt>
    <dgm:pt modelId="{E978A2B0-3732-4B5A-AF46-68E321D3AD41}" type="sibTrans" cxnId="{9AFFFAFC-018A-4010-8DA3-A86DE87297F4}">
      <dgm:prSet/>
      <dgm:spPr/>
      <dgm:t>
        <a:bodyPr/>
        <a:lstStyle/>
        <a:p>
          <a:endParaRPr lang="en-US"/>
        </a:p>
      </dgm:t>
    </dgm:pt>
    <dgm:pt modelId="{CCEA4A30-D3AE-4399-986F-40F98A9B244D}">
      <dgm:prSet phldrT="[Text]" custT="1"/>
      <dgm:spPr/>
      <dgm:t>
        <a:bodyPr/>
        <a:lstStyle/>
        <a:p>
          <a:r>
            <a:rPr lang="en-US" sz="2000" kern="1200">
              <a:latin typeface="Arial" panose="020B0604020202020204"/>
              <a:ea typeface="+mn-ea"/>
              <a:cs typeface="+mn-cs"/>
            </a:rPr>
            <a:t>Splitting Data</a:t>
          </a:r>
          <a:endParaRPr lang="en-US" sz="2000" kern="1200" dirty="0">
            <a:latin typeface="Arial" panose="020B0604020202020204"/>
            <a:ea typeface="+mn-ea"/>
            <a:cs typeface="+mn-cs"/>
          </a:endParaRPr>
        </a:p>
      </dgm:t>
    </dgm:pt>
    <dgm:pt modelId="{FA101CBA-5F78-44A1-9EB9-7AD872014895}" type="parTrans" cxnId="{D7A1B2CF-F4DE-40C2-ADFA-4FED257B27FF}">
      <dgm:prSet/>
      <dgm:spPr/>
      <dgm:t>
        <a:bodyPr/>
        <a:lstStyle/>
        <a:p>
          <a:endParaRPr lang="en-US"/>
        </a:p>
      </dgm:t>
    </dgm:pt>
    <dgm:pt modelId="{9E4F37F5-AE38-43F4-A827-134AEAF3216A}" type="sibTrans" cxnId="{D7A1B2CF-F4DE-40C2-ADFA-4FED257B27FF}">
      <dgm:prSet/>
      <dgm:spPr/>
      <dgm:t>
        <a:bodyPr/>
        <a:lstStyle/>
        <a:p>
          <a:endParaRPr lang="en-US"/>
        </a:p>
      </dgm:t>
    </dgm:pt>
    <dgm:pt modelId="{4DE8AB1C-1265-4DFC-BF14-E1EE219BC0A7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/>
              <a:ea typeface="+mn-ea"/>
              <a:cs typeface="+mn-cs"/>
            </a:rPr>
            <a:t>Model Optimization</a:t>
          </a:r>
          <a:endParaRPr lang="en-US" sz="2000" kern="1200" dirty="0">
            <a:latin typeface="Arial" panose="020B0604020202020204"/>
            <a:ea typeface="+mn-ea"/>
            <a:cs typeface="+mn-cs"/>
          </a:endParaRPr>
        </a:p>
      </dgm:t>
    </dgm:pt>
    <dgm:pt modelId="{9591ECF1-1876-467C-9CE1-760C4BAE0FF3}" type="parTrans" cxnId="{847BB867-9726-4C02-A80B-ACA6E3744C36}">
      <dgm:prSet/>
      <dgm:spPr/>
      <dgm:t>
        <a:bodyPr/>
        <a:lstStyle/>
        <a:p>
          <a:endParaRPr lang="en-US"/>
        </a:p>
      </dgm:t>
    </dgm:pt>
    <dgm:pt modelId="{1F726B38-571D-4FCA-B02F-9288BAABE41F}" type="sibTrans" cxnId="{847BB867-9726-4C02-A80B-ACA6E3744C36}">
      <dgm:prSet/>
      <dgm:spPr/>
      <dgm:t>
        <a:bodyPr/>
        <a:lstStyle/>
        <a:p>
          <a:endParaRPr lang="en-US"/>
        </a:p>
      </dgm:t>
    </dgm:pt>
    <dgm:pt modelId="{062EC78A-087D-49AD-8835-83B96C884BA2}">
      <dgm:prSet phldrT="[Text]"/>
      <dgm:spPr/>
      <dgm:t>
        <a:bodyPr/>
        <a:lstStyle/>
        <a:p>
          <a:r>
            <a:rPr lang="en-US"/>
            <a:t>Scaling</a:t>
          </a:r>
          <a:endParaRPr lang="en-US" dirty="0"/>
        </a:p>
      </dgm:t>
    </dgm:pt>
    <dgm:pt modelId="{A811EF9D-E8A7-445D-A7C9-6B265C393906}" type="parTrans" cxnId="{86045078-A547-4E9D-B74C-92311C836B83}">
      <dgm:prSet/>
      <dgm:spPr/>
      <dgm:t>
        <a:bodyPr/>
        <a:lstStyle/>
        <a:p>
          <a:endParaRPr lang="en-US"/>
        </a:p>
      </dgm:t>
    </dgm:pt>
    <dgm:pt modelId="{4D8735F1-8177-488C-8111-C1FB2E0F0573}" type="sibTrans" cxnId="{86045078-A547-4E9D-B74C-92311C836B83}">
      <dgm:prSet/>
      <dgm:spPr/>
      <dgm:t>
        <a:bodyPr/>
        <a:lstStyle/>
        <a:p>
          <a:endParaRPr lang="en-US"/>
        </a:p>
      </dgm:t>
    </dgm:pt>
    <dgm:pt modelId="{9FD81FF5-5A5F-43EB-A1AE-14C3D4A21CFD}">
      <dgm:prSet phldrT="[Text]" custT="1"/>
      <dgm:spPr/>
      <dgm:t>
        <a:bodyPr/>
        <a:lstStyle/>
        <a:p>
          <a:r>
            <a:rPr lang="en-US" sz="2000" kern="1200">
              <a:latin typeface="Arial" panose="020B0604020202020204"/>
              <a:ea typeface="+mn-ea"/>
              <a:cs typeface="+mn-cs"/>
            </a:rPr>
            <a:t>Data Augmentation</a:t>
          </a:r>
          <a:endParaRPr lang="en-US" sz="2000" kern="1200" dirty="0">
            <a:latin typeface="Arial" panose="020B0604020202020204"/>
            <a:ea typeface="+mn-ea"/>
            <a:cs typeface="+mn-cs"/>
          </a:endParaRPr>
        </a:p>
      </dgm:t>
    </dgm:pt>
    <dgm:pt modelId="{51F3428E-ADC0-4365-842F-843B6635FBE8}" type="parTrans" cxnId="{9BF5703F-0B20-4B58-BCA8-F97ADF95BA11}">
      <dgm:prSet/>
      <dgm:spPr/>
      <dgm:t>
        <a:bodyPr/>
        <a:lstStyle/>
        <a:p>
          <a:endParaRPr lang="en-US"/>
        </a:p>
      </dgm:t>
    </dgm:pt>
    <dgm:pt modelId="{62D3620B-6CF5-4CC3-B6C4-B151236F07A8}" type="sibTrans" cxnId="{9BF5703F-0B20-4B58-BCA8-F97ADF95BA11}">
      <dgm:prSet/>
      <dgm:spPr/>
      <dgm:t>
        <a:bodyPr/>
        <a:lstStyle/>
        <a:p>
          <a:endParaRPr lang="en-US"/>
        </a:p>
      </dgm:t>
    </dgm:pt>
    <dgm:pt modelId="{13E4F61C-87FB-4FA6-AD6D-E9DBD052C76C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/>
              <a:ea typeface="+mn-ea"/>
              <a:cs typeface="+mn-cs"/>
            </a:rPr>
            <a:t>Model Building </a:t>
          </a:r>
          <a:endParaRPr lang="en-US" sz="2000" kern="1200" dirty="0">
            <a:latin typeface="Arial" panose="020B0604020202020204"/>
            <a:ea typeface="+mn-ea"/>
            <a:cs typeface="+mn-cs"/>
          </a:endParaRPr>
        </a:p>
      </dgm:t>
    </dgm:pt>
    <dgm:pt modelId="{307FAC7F-FEB2-4200-8221-73B047159F04}" type="parTrans" cxnId="{D8619190-418C-499B-9FF5-98FFCD4317BC}">
      <dgm:prSet/>
      <dgm:spPr/>
      <dgm:t>
        <a:bodyPr/>
        <a:lstStyle/>
        <a:p>
          <a:endParaRPr lang="en-US"/>
        </a:p>
      </dgm:t>
    </dgm:pt>
    <dgm:pt modelId="{91ADCE6C-FD3D-41A0-A87F-0EDCC84ACD9D}" type="sibTrans" cxnId="{D8619190-418C-499B-9FF5-98FFCD4317BC}">
      <dgm:prSet/>
      <dgm:spPr/>
      <dgm:t>
        <a:bodyPr/>
        <a:lstStyle/>
        <a:p>
          <a:endParaRPr lang="en-US"/>
        </a:p>
      </dgm:t>
    </dgm:pt>
    <dgm:pt modelId="{32B01EFB-C788-490C-A767-00DF57F288CF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/>
              <a:ea typeface="+mn-ea"/>
              <a:cs typeface="+mn-cs"/>
            </a:rPr>
            <a:t>Compiling metrics</a:t>
          </a:r>
          <a:endParaRPr lang="en-US" sz="2000" kern="1200" dirty="0">
            <a:latin typeface="Arial" panose="020B0604020202020204"/>
            <a:ea typeface="+mn-ea"/>
            <a:cs typeface="+mn-cs"/>
          </a:endParaRPr>
        </a:p>
      </dgm:t>
    </dgm:pt>
    <dgm:pt modelId="{932CEFBD-144E-4422-B583-A27EB01928F3}" type="parTrans" cxnId="{4F842ECA-DD55-4C23-828C-15C57A1F21E4}">
      <dgm:prSet/>
      <dgm:spPr/>
      <dgm:t>
        <a:bodyPr/>
        <a:lstStyle/>
        <a:p>
          <a:endParaRPr lang="en-US"/>
        </a:p>
      </dgm:t>
    </dgm:pt>
    <dgm:pt modelId="{098D4F71-BBDD-4106-A7FD-C9C6ACE11480}" type="sibTrans" cxnId="{4F842ECA-DD55-4C23-828C-15C57A1F21E4}">
      <dgm:prSet/>
      <dgm:spPr/>
      <dgm:t>
        <a:bodyPr/>
        <a:lstStyle/>
        <a:p>
          <a:endParaRPr lang="en-US"/>
        </a:p>
      </dgm:t>
    </dgm:pt>
    <dgm:pt modelId="{73C73275-22C9-4CDB-978A-5E49B140B4C6}">
      <dgm:prSet phldrT="[Text]" custT="1"/>
      <dgm:spPr/>
      <dgm:t>
        <a:bodyPr/>
        <a:lstStyle/>
        <a:p>
          <a:r>
            <a:rPr lang="en-US" sz="2300" kern="1200">
              <a:latin typeface="Arial" panose="020B0604020202020204"/>
              <a:ea typeface="+mn-ea"/>
              <a:cs typeface="+mn-cs"/>
            </a:rPr>
            <a:t>Model Training</a:t>
          </a:r>
          <a:endParaRPr lang="en-US" sz="2300" kern="1200" dirty="0">
            <a:latin typeface="Arial" panose="020B0604020202020204"/>
            <a:ea typeface="+mn-ea"/>
            <a:cs typeface="+mn-cs"/>
          </a:endParaRPr>
        </a:p>
      </dgm:t>
    </dgm:pt>
    <dgm:pt modelId="{17B4B175-B668-47D5-ADC7-E06D28E416DC}" type="parTrans" cxnId="{D12A3070-7896-4C7B-AFF9-4641AEAA865F}">
      <dgm:prSet/>
      <dgm:spPr/>
      <dgm:t>
        <a:bodyPr/>
        <a:lstStyle/>
        <a:p>
          <a:endParaRPr lang="en-US"/>
        </a:p>
      </dgm:t>
    </dgm:pt>
    <dgm:pt modelId="{F82C8D30-D065-4F79-85B7-5FD59846B4D5}" type="sibTrans" cxnId="{D12A3070-7896-4C7B-AFF9-4641AEAA865F}">
      <dgm:prSet/>
      <dgm:spPr/>
      <dgm:t>
        <a:bodyPr/>
        <a:lstStyle/>
        <a:p>
          <a:endParaRPr lang="en-US"/>
        </a:p>
      </dgm:t>
    </dgm:pt>
    <dgm:pt modelId="{754B45C8-E443-4028-891E-E800CA2D33BE}">
      <dgm:prSet phldrT="[Text]"/>
      <dgm:spPr/>
      <dgm:t>
        <a:bodyPr/>
        <a:lstStyle/>
        <a:p>
          <a:r>
            <a:rPr lang="en-US"/>
            <a:t>Performance Evaluation</a:t>
          </a:r>
          <a:endParaRPr lang="en-US" dirty="0"/>
        </a:p>
      </dgm:t>
    </dgm:pt>
    <dgm:pt modelId="{7431EB77-A502-49F4-9DAF-B3F80BDE7C24}" type="parTrans" cxnId="{899B71B2-856A-47CD-9B00-76D5D9FED579}">
      <dgm:prSet/>
      <dgm:spPr/>
      <dgm:t>
        <a:bodyPr/>
        <a:lstStyle/>
        <a:p>
          <a:endParaRPr lang="en-US"/>
        </a:p>
      </dgm:t>
    </dgm:pt>
    <dgm:pt modelId="{2B209BF1-7033-491E-986E-2A578EB2A0CD}" type="sibTrans" cxnId="{899B71B2-856A-47CD-9B00-76D5D9FED579}">
      <dgm:prSet/>
      <dgm:spPr/>
      <dgm:t>
        <a:bodyPr/>
        <a:lstStyle/>
        <a:p>
          <a:endParaRPr lang="en-US"/>
        </a:p>
      </dgm:t>
    </dgm:pt>
    <dgm:pt modelId="{A319A123-A401-49B4-AB15-548FC3FE1E7E}" type="pres">
      <dgm:prSet presAssocID="{0CD9A8E7-8148-4FB1-883C-3605CD1AD078}" presName="Name0" presStyleCnt="0">
        <dgm:presLayoutVars>
          <dgm:dir/>
          <dgm:resizeHandles val="exact"/>
        </dgm:presLayoutVars>
      </dgm:prSet>
      <dgm:spPr/>
    </dgm:pt>
    <dgm:pt modelId="{D8894FC0-D224-4B15-B94B-9316BAA41A08}" type="pres">
      <dgm:prSet presAssocID="{766814F1-5141-4B83-A429-0A685E63143D}" presName="node" presStyleLbl="node1" presStyleIdx="0" presStyleCnt="10">
        <dgm:presLayoutVars>
          <dgm:bulletEnabled val="1"/>
        </dgm:presLayoutVars>
      </dgm:prSet>
      <dgm:spPr/>
    </dgm:pt>
    <dgm:pt modelId="{0A0854A7-B908-4015-92F7-797AFD9E988D}" type="pres">
      <dgm:prSet presAssocID="{E6BA0E4E-123B-40D6-B45B-AF6A317BD20D}" presName="sibTrans" presStyleLbl="sibTrans1D1" presStyleIdx="0" presStyleCnt="9"/>
      <dgm:spPr/>
    </dgm:pt>
    <dgm:pt modelId="{A990BC0E-01A4-4707-88AF-420634DC5E80}" type="pres">
      <dgm:prSet presAssocID="{E6BA0E4E-123B-40D6-B45B-AF6A317BD20D}" presName="connectorText" presStyleLbl="sibTrans1D1" presStyleIdx="0" presStyleCnt="9"/>
      <dgm:spPr/>
    </dgm:pt>
    <dgm:pt modelId="{431AAE4B-FF64-4F8B-993A-060C9D24A86E}" type="pres">
      <dgm:prSet presAssocID="{2C013C10-0140-40AF-8C43-8529DE66B7DA}" presName="node" presStyleLbl="node1" presStyleIdx="1" presStyleCnt="10">
        <dgm:presLayoutVars>
          <dgm:bulletEnabled val="1"/>
        </dgm:presLayoutVars>
      </dgm:prSet>
      <dgm:spPr/>
    </dgm:pt>
    <dgm:pt modelId="{DF3605B1-8DFB-4213-A76C-C1E5EDEFEFCB}" type="pres">
      <dgm:prSet presAssocID="{E978A2B0-3732-4B5A-AF46-68E321D3AD41}" presName="sibTrans" presStyleLbl="sibTrans1D1" presStyleIdx="1" presStyleCnt="9"/>
      <dgm:spPr/>
    </dgm:pt>
    <dgm:pt modelId="{8C88716F-1376-451C-922B-2514704AF3D4}" type="pres">
      <dgm:prSet presAssocID="{E978A2B0-3732-4B5A-AF46-68E321D3AD41}" presName="connectorText" presStyleLbl="sibTrans1D1" presStyleIdx="1" presStyleCnt="9"/>
      <dgm:spPr/>
    </dgm:pt>
    <dgm:pt modelId="{68E468B6-2534-4C55-AC39-F543B729DD2B}" type="pres">
      <dgm:prSet presAssocID="{CCEA4A30-D3AE-4399-986F-40F98A9B244D}" presName="node" presStyleLbl="node1" presStyleIdx="2" presStyleCnt="10">
        <dgm:presLayoutVars>
          <dgm:bulletEnabled val="1"/>
        </dgm:presLayoutVars>
      </dgm:prSet>
      <dgm:spPr/>
    </dgm:pt>
    <dgm:pt modelId="{64A4FC1C-2FC4-415C-AC33-91622C684EC3}" type="pres">
      <dgm:prSet presAssocID="{9E4F37F5-AE38-43F4-A827-134AEAF3216A}" presName="sibTrans" presStyleLbl="sibTrans1D1" presStyleIdx="2" presStyleCnt="9"/>
      <dgm:spPr/>
    </dgm:pt>
    <dgm:pt modelId="{B54E85DF-29F2-4A92-80C0-C0F269792420}" type="pres">
      <dgm:prSet presAssocID="{9E4F37F5-AE38-43F4-A827-134AEAF3216A}" presName="connectorText" presStyleLbl="sibTrans1D1" presStyleIdx="2" presStyleCnt="9"/>
      <dgm:spPr/>
    </dgm:pt>
    <dgm:pt modelId="{D8F74AEA-544E-45A0-B537-B0FF442FCF92}" type="pres">
      <dgm:prSet presAssocID="{4DE8AB1C-1265-4DFC-BF14-E1EE219BC0A7}" presName="node" presStyleLbl="node1" presStyleIdx="3" presStyleCnt="10">
        <dgm:presLayoutVars>
          <dgm:bulletEnabled val="1"/>
        </dgm:presLayoutVars>
      </dgm:prSet>
      <dgm:spPr/>
    </dgm:pt>
    <dgm:pt modelId="{9EB13F7E-3A61-49FF-A174-1F26F26923A9}" type="pres">
      <dgm:prSet presAssocID="{1F726B38-571D-4FCA-B02F-9288BAABE41F}" presName="sibTrans" presStyleLbl="sibTrans1D1" presStyleIdx="3" presStyleCnt="9"/>
      <dgm:spPr/>
    </dgm:pt>
    <dgm:pt modelId="{4009F3F2-6FA0-4608-BA53-B1707443A2AB}" type="pres">
      <dgm:prSet presAssocID="{1F726B38-571D-4FCA-B02F-9288BAABE41F}" presName="connectorText" presStyleLbl="sibTrans1D1" presStyleIdx="3" presStyleCnt="9"/>
      <dgm:spPr/>
    </dgm:pt>
    <dgm:pt modelId="{BF1C3DEA-17FE-4A2A-B5D5-DA0347FFEF27}" type="pres">
      <dgm:prSet presAssocID="{062EC78A-087D-49AD-8835-83B96C884BA2}" presName="node" presStyleLbl="node1" presStyleIdx="4" presStyleCnt="10">
        <dgm:presLayoutVars>
          <dgm:bulletEnabled val="1"/>
        </dgm:presLayoutVars>
      </dgm:prSet>
      <dgm:spPr/>
    </dgm:pt>
    <dgm:pt modelId="{C7542EC2-ADA5-4EA4-AB0F-7F813AF5E8DB}" type="pres">
      <dgm:prSet presAssocID="{4D8735F1-8177-488C-8111-C1FB2E0F0573}" presName="sibTrans" presStyleLbl="sibTrans1D1" presStyleIdx="4" presStyleCnt="9"/>
      <dgm:spPr/>
    </dgm:pt>
    <dgm:pt modelId="{A9BDC406-08CE-4215-B2CA-E1FF73D16907}" type="pres">
      <dgm:prSet presAssocID="{4D8735F1-8177-488C-8111-C1FB2E0F0573}" presName="connectorText" presStyleLbl="sibTrans1D1" presStyleIdx="4" presStyleCnt="9"/>
      <dgm:spPr/>
    </dgm:pt>
    <dgm:pt modelId="{BE515783-7B69-43EB-8C60-F835EB0599E7}" type="pres">
      <dgm:prSet presAssocID="{9FD81FF5-5A5F-43EB-A1AE-14C3D4A21CFD}" presName="node" presStyleLbl="node1" presStyleIdx="5" presStyleCnt="10">
        <dgm:presLayoutVars>
          <dgm:bulletEnabled val="1"/>
        </dgm:presLayoutVars>
      </dgm:prSet>
      <dgm:spPr/>
    </dgm:pt>
    <dgm:pt modelId="{39058F70-DD1D-497B-97CF-355CC85BBB2A}" type="pres">
      <dgm:prSet presAssocID="{62D3620B-6CF5-4CC3-B6C4-B151236F07A8}" presName="sibTrans" presStyleLbl="sibTrans1D1" presStyleIdx="5" presStyleCnt="9"/>
      <dgm:spPr/>
    </dgm:pt>
    <dgm:pt modelId="{473310B8-3218-4037-B773-D8EA4F5B4A96}" type="pres">
      <dgm:prSet presAssocID="{62D3620B-6CF5-4CC3-B6C4-B151236F07A8}" presName="connectorText" presStyleLbl="sibTrans1D1" presStyleIdx="5" presStyleCnt="9"/>
      <dgm:spPr/>
    </dgm:pt>
    <dgm:pt modelId="{B44EC617-4574-4D51-8F7F-E56C46B1A22E}" type="pres">
      <dgm:prSet presAssocID="{13E4F61C-87FB-4FA6-AD6D-E9DBD052C76C}" presName="node" presStyleLbl="node1" presStyleIdx="6" presStyleCnt="10">
        <dgm:presLayoutVars>
          <dgm:bulletEnabled val="1"/>
        </dgm:presLayoutVars>
      </dgm:prSet>
      <dgm:spPr/>
    </dgm:pt>
    <dgm:pt modelId="{2884ABEA-8B7A-489C-B96F-4D2EFA0A2A49}" type="pres">
      <dgm:prSet presAssocID="{91ADCE6C-FD3D-41A0-A87F-0EDCC84ACD9D}" presName="sibTrans" presStyleLbl="sibTrans1D1" presStyleIdx="6" presStyleCnt="9"/>
      <dgm:spPr/>
    </dgm:pt>
    <dgm:pt modelId="{A699C590-BCA4-4260-8509-9015F85B9F14}" type="pres">
      <dgm:prSet presAssocID="{91ADCE6C-FD3D-41A0-A87F-0EDCC84ACD9D}" presName="connectorText" presStyleLbl="sibTrans1D1" presStyleIdx="6" presStyleCnt="9"/>
      <dgm:spPr/>
    </dgm:pt>
    <dgm:pt modelId="{44599ACD-F9AA-47CA-BE4A-859382F608E7}" type="pres">
      <dgm:prSet presAssocID="{32B01EFB-C788-490C-A767-00DF57F288CF}" presName="node" presStyleLbl="node1" presStyleIdx="7" presStyleCnt="10">
        <dgm:presLayoutVars>
          <dgm:bulletEnabled val="1"/>
        </dgm:presLayoutVars>
      </dgm:prSet>
      <dgm:spPr/>
    </dgm:pt>
    <dgm:pt modelId="{C5AEB12C-D0D6-495C-B938-84BFC1591F34}" type="pres">
      <dgm:prSet presAssocID="{098D4F71-BBDD-4106-A7FD-C9C6ACE11480}" presName="sibTrans" presStyleLbl="sibTrans1D1" presStyleIdx="7" presStyleCnt="9"/>
      <dgm:spPr/>
    </dgm:pt>
    <dgm:pt modelId="{6194D00A-11F3-4060-BE5C-97C4CC9CECA8}" type="pres">
      <dgm:prSet presAssocID="{098D4F71-BBDD-4106-A7FD-C9C6ACE11480}" presName="connectorText" presStyleLbl="sibTrans1D1" presStyleIdx="7" presStyleCnt="9"/>
      <dgm:spPr/>
    </dgm:pt>
    <dgm:pt modelId="{E6F92850-66EE-427B-AF34-121FCD660077}" type="pres">
      <dgm:prSet presAssocID="{73C73275-22C9-4CDB-978A-5E49B140B4C6}" presName="node" presStyleLbl="node1" presStyleIdx="8" presStyleCnt="10" custLinFactX="7949" custLinFactNeighborX="100000" custLinFactNeighborY="-6364">
        <dgm:presLayoutVars>
          <dgm:bulletEnabled val="1"/>
        </dgm:presLayoutVars>
      </dgm:prSet>
      <dgm:spPr/>
    </dgm:pt>
    <dgm:pt modelId="{23C2FD96-A9DC-4504-9119-664657050527}" type="pres">
      <dgm:prSet presAssocID="{F82C8D30-D065-4F79-85B7-5FD59846B4D5}" presName="sibTrans" presStyleLbl="sibTrans1D1" presStyleIdx="8" presStyleCnt="9"/>
      <dgm:spPr/>
    </dgm:pt>
    <dgm:pt modelId="{FA183F6C-B65C-47A3-902A-0E10C8A16C56}" type="pres">
      <dgm:prSet presAssocID="{F82C8D30-D065-4F79-85B7-5FD59846B4D5}" presName="connectorText" presStyleLbl="sibTrans1D1" presStyleIdx="8" presStyleCnt="9"/>
      <dgm:spPr/>
    </dgm:pt>
    <dgm:pt modelId="{A459BC35-3DD0-409D-99FB-A1FFF6FCFD79}" type="pres">
      <dgm:prSet presAssocID="{754B45C8-E443-4028-891E-E800CA2D33BE}" presName="node" presStyleLbl="node1" presStyleIdx="9" presStyleCnt="10" custLinFactX="30180" custLinFactNeighborX="100000" custLinFactNeighborY="-6364">
        <dgm:presLayoutVars>
          <dgm:bulletEnabled val="1"/>
        </dgm:presLayoutVars>
      </dgm:prSet>
      <dgm:spPr/>
    </dgm:pt>
  </dgm:ptLst>
  <dgm:cxnLst>
    <dgm:cxn modelId="{09343F06-5704-4E0D-84CC-DAFB213A8575}" type="presOf" srcId="{CCEA4A30-D3AE-4399-986F-40F98A9B244D}" destId="{68E468B6-2534-4C55-AC39-F543B729DD2B}" srcOrd="0" destOrd="0" presId="urn:microsoft.com/office/officeart/2005/8/layout/bProcess3"/>
    <dgm:cxn modelId="{7D005A0B-E63B-4C0F-9538-AE189558775D}" type="presOf" srcId="{754B45C8-E443-4028-891E-E800CA2D33BE}" destId="{A459BC35-3DD0-409D-99FB-A1FFF6FCFD79}" srcOrd="0" destOrd="0" presId="urn:microsoft.com/office/officeart/2005/8/layout/bProcess3"/>
    <dgm:cxn modelId="{3AD7DC0C-9475-4E69-A52C-5324E3733F95}" type="presOf" srcId="{2C013C10-0140-40AF-8C43-8529DE66B7DA}" destId="{431AAE4B-FF64-4F8B-993A-060C9D24A86E}" srcOrd="0" destOrd="0" presId="urn:microsoft.com/office/officeart/2005/8/layout/bProcess3"/>
    <dgm:cxn modelId="{CAC62028-84D0-46CD-A1BD-3E82CD485536}" type="presOf" srcId="{9E4F37F5-AE38-43F4-A827-134AEAF3216A}" destId="{64A4FC1C-2FC4-415C-AC33-91622C684EC3}" srcOrd="0" destOrd="0" presId="urn:microsoft.com/office/officeart/2005/8/layout/bProcess3"/>
    <dgm:cxn modelId="{4CEE7934-18D3-4914-8251-30512DC2ED6A}" type="presOf" srcId="{766814F1-5141-4B83-A429-0A685E63143D}" destId="{D8894FC0-D224-4B15-B94B-9316BAA41A08}" srcOrd="0" destOrd="0" presId="urn:microsoft.com/office/officeart/2005/8/layout/bProcess3"/>
    <dgm:cxn modelId="{9BF5703F-0B20-4B58-BCA8-F97ADF95BA11}" srcId="{0CD9A8E7-8148-4FB1-883C-3605CD1AD078}" destId="{9FD81FF5-5A5F-43EB-A1AE-14C3D4A21CFD}" srcOrd="5" destOrd="0" parTransId="{51F3428E-ADC0-4365-842F-843B6635FBE8}" sibTransId="{62D3620B-6CF5-4CC3-B6C4-B151236F07A8}"/>
    <dgm:cxn modelId="{B46D7360-7733-4F70-A849-42910040133C}" type="presOf" srcId="{91ADCE6C-FD3D-41A0-A87F-0EDCC84ACD9D}" destId="{A699C590-BCA4-4260-8509-9015F85B9F14}" srcOrd="1" destOrd="0" presId="urn:microsoft.com/office/officeart/2005/8/layout/bProcess3"/>
    <dgm:cxn modelId="{BFAAB461-9680-4A0D-A2A5-DC005A6A0F03}" type="presOf" srcId="{1F726B38-571D-4FCA-B02F-9288BAABE41F}" destId="{9EB13F7E-3A61-49FF-A174-1F26F26923A9}" srcOrd="0" destOrd="0" presId="urn:microsoft.com/office/officeart/2005/8/layout/bProcess3"/>
    <dgm:cxn modelId="{847BB867-9726-4C02-A80B-ACA6E3744C36}" srcId="{0CD9A8E7-8148-4FB1-883C-3605CD1AD078}" destId="{4DE8AB1C-1265-4DFC-BF14-E1EE219BC0A7}" srcOrd="3" destOrd="0" parTransId="{9591ECF1-1876-467C-9CE1-760C4BAE0FF3}" sibTransId="{1F726B38-571D-4FCA-B02F-9288BAABE41F}"/>
    <dgm:cxn modelId="{291E7F4B-59BF-42A6-A093-B92D80E4DB57}" type="presOf" srcId="{4D8735F1-8177-488C-8111-C1FB2E0F0573}" destId="{A9BDC406-08CE-4215-B2CA-E1FF73D16907}" srcOrd="1" destOrd="0" presId="urn:microsoft.com/office/officeart/2005/8/layout/bProcess3"/>
    <dgm:cxn modelId="{1D75D36C-34D8-4817-B066-BE38D589F808}" type="presOf" srcId="{4DE8AB1C-1265-4DFC-BF14-E1EE219BC0A7}" destId="{D8F74AEA-544E-45A0-B537-B0FF442FCF92}" srcOrd="0" destOrd="0" presId="urn:microsoft.com/office/officeart/2005/8/layout/bProcess3"/>
    <dgm:cxn modelId="{D12A3070-7896-4C7B-AFF9-4641AEAA865F}" srcId="{0CD9A8E7-8148-4FB1-883C-3605CD1AD078}" destId="{73C73275-22C9-4CDB-978A-5E49B140B4C6}" srcOrd="8" destOrd="0" parTransId="{17B4B175-B668-47D5-ADC7-E06D28E416DC}" sibTransId="{F82C8D30-D065-4F79-85B7-5FD59846B4D5}"/>
    <dgm:cxn modelId="{B372A055-0F27-4827-985D-A3215687DCC6}" type="presOf" srcId="{E978A2B0-3732-4B5A-AF46-68E321D3AD41}" destId="{DF3605B1-8DFB-4213-A76C-C1E5EDEFEFCB}" srcOrd="0" destOrd="0" presId="urn:microsoft.com/office/officeart/2005/8/layout/bProcess3"/>
    <dgm:cxn modelId="{FC7A5F76-9660-4ECB-9A8F-13270D36A647}" type="presOf" srcId="{13E4F61C-87FB-4FA6-AD6D-E9DBD052C76C}" destId="{B44EC617-4574-4D51-8F7F-E56C46B1A22E}" srcOrd="0" destOrd="0" presId="urn:microsoft.com/office/officeart/2005/8/layout/bProcess3"/>
    <dgm:cxn modelId="{86045078-A547-4E9D-B74C-92311C836B83}" srcId="{0CD9A8E7-8148-4FB1-883C-3605CD1AD078}" destId="{062EC78A-087D-49AD-8835-83B96C884BA2}" srcOrd="4" destOrd="0" parTransId="{A811EF9D-E8A7-445D-A7C9-6B265C393906}" sibTransId="{4D8735F1-8177-488C-8111-C1FB2E0F0573}"/>
    <dgm:cxn modelId="{D8619190-418C-499B-9FF5-98FFCD4317BC}" srcId="{0CD9A8E7-8148-4FB1-883C-3605CD1AD078}" destId="{13E4F61C-87FB-4FA6-AD6D-E9DBD052C76C}" srcOrd="6" destOrd="0" parTransId="{307FAC7F-FEB2-4200-8221-73B047159F04}" sibTransId="{91ADCE6C-FD3D-41A0-A87F-0EDCC84ACD9D}"/>
    <dgm:cxn modelId="{D6FDA390-5C00-46CE-A36F-0641927F9D8E}" type="presOf" srcId="{91ADCE6C-FD3D-41A0-A87F-0EDCC84ACD9D}" destId="{2884ABEA-8B7A-489C-B96F-4D2EFA0A2A49}" srcOrd="0" destOrd="0" presId="urn:microsoft.com/office/officeart/2005/8/layout/bProcess3"/>
    <dgm:cxn modelId="{C60EE991-7263-4FC9-9845-9858D2EDBCFF}" type="presOf" srcId="{73C73275-22C9-4CDB-978A-5E49B140B4C6}" destId="{E6F92850-66EE-427B-AF34-121FCD660077}" srcOrd="0" destOrd="0" presId="urn:microsoft.com/office/officeart/2005/8/layout/bProcess3"/>
    <dgm:cxn modelId="{7D331199-5F17-4C4F-A92B-1F3561EE0EDB}" type="presOf" srcId="{4D8735F1-8177-488C-8111-C1FB2E0F0573}" destId="{C7542EC2-ADA5-4EA4-AB0F-7F813AF5E8DB}" srcOrd="0" destOrd="0" presId="urn:microsoft.com/office/officeart/2005/8/layout/bProcess3"/>
    <dgm:cxn modelId="{94C26599-987A-4645-9B10-47260B2C9C00}" type="presOf" srcId="{E6BA0E4E-123B-40D6-B45B-AF6A317BD20D}" destId="{0A0854A7-B908-4015-92F7-797AFD9E988D}" srcOrd="0" destOrd="0" presId="urn:microsoft.com/office/officeart/2005/8/layout/bProcess3"/>
    <dgm:cxn modelId="{29A5B299-45D7-4355-BDD1-D6E312ED7D22}" type="presOf" srcId="{62D3620B-6CF5-4CC3-B6C4-B151236F07A8}" destId="{39058F70-DD1D-497B-97CF-355CC85BBB2A}" srcOrd="0" destOrd="0" presId="urn:microsoft.com/office/officeart/2005/8/layout/bProcess3"/>
    <dgm:cxn modelId="{4054879C-85EB-4E6C-82A7-EC0A60D9D045}" type="presOf" srcId="{9FD81FF5-5A5F-43EB-A1AE-14C3D4A21CFD}" destId="{BE515783-7B69-43EB-8C60-F835EB0599E7}" srcOrd="0" destOrd="0" presId="urn:microsoft.com/office/officeart/2005/8/layout/bProcess3"/>
    <dgm:cxn modelId="{7870C79F-3EF9-4D71-A87B-F69E7BDAB598}" type="presOf" srcId="{0CD9A8E7-8148-4FB1-883C-3605CD1AD078}" destId="{A319A123-A401-49B4-AB15-548FC3FE1E7E}" srcOrd="0" destOrd="0" presId="urn:microsoft.com/office/officeart/2005/8/layout/bProcess3"/>
    <dgm:cxn modelId="{F0E000AF-71B0-438C-8794-E4747E2C178F}" type="presOf" srcId="{098D4F71-BBDD-4106-A7FD-C9C6ACE11480}" destId="{6194D00A-11F3-4060-BE5C-97C4CC9CECA8}" srcOrd="1" destOrd="0" presId="urn:microsoft.com/office/officeart/2005/8/layout/bProcess3"/>
    <dgm:cxn modelId="{899B71B2-856A-47CD-9B00-76D5D9FED579}" srcId="{0CD9A8E7-8148-4FB1-883C-3605CD1AD078}" destId="{754B45C8-E443-4028-891E-E800CA2D33BE}" srcOrd="9" destOrd="0" parTransId="{7431EB77-A502-49F4-9DAF-B3F80BDE7C24}" sibTransId="{2B209BF1-7033-491E-986E-2A578EB2A0CD}"/>
    <dgm:cxn modelId="{64EF6DB3-AF11-4ED4-9302-C3F5E912DC28}" type="presOf" srcId="{F82C8D30-D065-4F79-85B7-5FD59846B4D5}" destId="{FA183F6C-B65C-47A3-902A-0E10C8A16C56}" srcOrd="1" destOrd="0" presId="urn:microsoft.com/office/officeart/2005/8/layout/bProcess3"/>
    <dgm:cxn modelId="{337E48B7-E991-454B-8F8C-9B1493A49F31}" type="presOf" srcId="{E6BA0E4E-123B-40D6-B45B-AF6A317BD20D}" destId="{A990BC0E-01A4-4707-88AF-420634DC5E80}" srcOrd="1" destOrd="0" presId="urn:microsoft.com/office/officeart/2005/8/layout/bProcess3"/>
    <dgm:cxn modelId="{5A77FABB-5678-40DF-A946-587714B613D1}" type="presOf" srcId="{F82C8D30-D065-4F79-85B7-5FD59846B4D5}" destId="{23C2FD96-A9DC-4504-9119-664657050527}" srcOrd="0" destOrd="0" presId="urn:microsoft.com/office/officeart/2005/8/layout/bProcess3"/>
    <dgm:cxn modelId="{293EFDC2-FEF1-4B6F-97DD-B64F5238A314}" type="presOf" srcId="{098D4F71-BBDD-4106-A7FD-C9C6ACE11480}" destId="{C5AEB12C-D0D6-495C-B938-84BFC1591F34}" srcOrd="0" destOrd="0" presId="urn:microsoft.com/office/officeart/2005/8/layout/bProcess3"/>
    <dgm:cxn modelId="{C6BF1BC7-0CE8-49EF-B0C7-0E43B34C6414}" type="presOf" srcId="{1F726B38-571D-4FCA-B02F-9288BAABE41F}" destId="{4009F3F2-6FA0-4608-BA53-B1707443A2AB}" srcOrd="1" destOrd="0" presId="urn:microsoft.com/office/officeart/2005/8/layout/bProcess3"/>
    <dgm:cxn modelId="{3327D5C8-1B14-444C-AB74-DBCAE9CB970B}" type="presOf" srcId="{32B01EFB-C788-490C-A767-00DF57F288CF}" destId="{44599ACD-F9AA-47CA-BE4A-859382F608E7}" srcOrd="0" destOrd="0" presId="urn:microsoft.com/office/officeart/2005/8/layout/bProcess3"/>
    <dgm:cxn modelId="{1E04C8C9-08F1-4A56-A814-D8FCFB5B2E5B}" type="presOf" srcId="{62D3620B-6CF5-4CC3-B6C4-B151236F07A8}" destId="{473310B8-3218-4037-B773-D8EA4F5B4A96}" srcOrd="1" destOrd="0" presId="urn:microsoft.com/office/officeart/2005/8/layout/bProcess3"/>
    <dgm:cxn modelId="{4F842ECA-DD55-4C23-828C-15C57A1F21E4}" srcId="{0CD9A8E7-8148-4FB1-883C-3605CD1AD078}" destId="{32B01EFB-C788-490C-A767-00DF57F288CF}" srcOrd="7" destOrd="0" parTransId="{932CEFBD-144E-4422-B583-A27EB01928F3}" sibTransId="{098D4F71-BBDD-4106-A7FD-C9C6ACE11480}"/>
    <dgm:cxn modelId="{6128B9CA-AA71-440A-81CA-016A4AA6094D}" srcId="{0CD9A8E7-8148-4FB1-883C-3605CD1AD078}" destId="{766814F1-5141-4B83-A429-0A685E63143D}" srcOrd="0" destOrd="0" parTransId="{583FF5FC-FF4A-4762-B948-6796120A0A13}" sibTransId="{E6BA0E4E-123B-40D6-B45B-AF6A317BD20D}"/>
    <dgm:cxn modelId="{D7A1B2CF-F4DE-40C2-ADFA-4FED257B27FF}" srcId="{0CD9A8E7-8148-4FB1-883C-3605CD1AD078}" destId="{CCEA4A30-D3AE-4399-986F-40F98A9B244D}" srcOrd="2" destOrd="0" parTransId="{FA101CBA-5F78-44A1-9EB9-7AD872014895}" sibTransId="{9E4F37F5-AE38-43F4-A827-134AEAF3216A}"/>
    <dgm:cxn modelId="{5B97BBD4-334A-4A8B-854B-88712087A778}" type="presOf" srcId="{9E4F37F5-AE38-43F4-A827-134AEAF3216A}" destId="{B54E85DF-29F2-4A92-80C0-C0F269792420}" srcOrd="1" destOrd="0" presId="urn:microsoft.com/office/officeart/2005/8/layout/bProcess3"/>
    <dgm:cxn modelId="{07A4E4D6-A7BE-42AE-B195-C0BC7A1C6534}" type="presOf" srcId="{062EC78A-087D-49AD-8835-83B96C884BA2}" destId="{BF1C3DEA-17FE-4A2A-B5D5-DA0347FFEF27}" srcOrd="0" destOrd="0" presId="urn:microsoft.com/office/officeart/2005/8/layout/bProcess3"/>
    <dgm:cxn modelId="{29DE23E6-1152-4419-B06B-261F628B7825}" type="presOf" srcId="{E978A2B0-3732-4B5A-AF46-68E321D3AD41}" destId="{8C88716F-1376-451C-922B-2514704AF3D4}" srcOrd="1" destOrd="0" presId="urn:microsoft.com/office/officeart/2005/8/layout/bProcess3"/>
    <dgm:cxn modelId="{9AFFFAFC-018A-4010-8DA3-A86DE87297F4}" srcId="{0CD9A8E7-8148-4FB1-883C-3605CD1AD078}" destId="{2C013C10-0140-40AF-8C43-8529DE66B7DA}" srcOrd="1" destOrd="0" parTransId="{C5FF8DA3-051C-4B03-9307-2BE315203BF6}" sibTransId="{E978A2B0-3732-4B5A-AF46-68E321D3AD41}"/>
    <dgm:cxn modelId="{6698A9F5-B298-455A-A4F2-9B2464F06FD5}" type="presParOf" srcId="{A319A123-A401-49B4-AB15-548FC3FE1E7E}" destId="{D8894FC0-D224-4B15-B94B-9316BAA41A08}" srcOrd="0" destOrd="0" presId="urn:microsoft.com/office/officeart/2005/8/layout/bProcess3"/>
    <dgm:cxn modelId="{F6614B2C-5CC6-4FCF-8EB4-720DE9BBB3B3}" type="presParOf" srcId="{A319A123-A401-49B4-AB15-548FC3FE1E7E}" destId="{0A0854A7-B908-4015-92F7-797AFD9E988D}" srcOrd="1" destOrd="0" presId="urn:microsoft.com/office/officeart/2005/8/layout/bProcess3"/>
    <dgm:cxn modelId="{FCEAE1F7-1A84-42DB-93BB-70B0757FE5A0}" type="presParOf" srcId="{0A0854A7-B908-4015-92F7-797AFD9E988D}" destId="{A990BC0E-01A4-4707-88AF-420634DC5E80}" srcOrd="0" destOrd="0" presId="urn:microsoft.com/office/officeart/2005/8/layout/bProcess3"/>
    <dgm:cxn modelId="{71F20342-BBB5-464C-B989-D02D5DC44030}" type="presParOf" srcId="{A319A123-A401-49B4-AB15-548FC3FE1E7E}" destId="{431AAE4B-FF64-4F8B-993A-060C9D24A86E}" srcOrd="2" destOrd="0" presId="urn:microsoft.com/office/officeart/2005/8/layout/bProcess3"/>
    <dgm:cxn modelId="{48DA8A94-DCF7-47CB-B6FB-086D8270E4D3}" type="presParOf" srcId="{A319A123-A401-49B4-AB15-548FC3FE1E7E}" destId="{DF3605B1-8DFB-4213-A76C-C1E5EDEFEFCB}" srcOrd="3" destOrd="0" presId="urn:microsoft.com/office/officeart/2005/8/layout/bProcess3"/>
    <dgm:cxn modelId="{05622A2C-3BE6-4831-A435-C06D02E3DA03}" type="presParOf" srcId="{DF3605B1-8DFB-4213-A76C-C1E5EDEFEFCB}" destId="{8C88716F-1376-451C-922B-2514704AF3D4}" srcOrd="0" destOrd="0" presId="urn:microsoft.com/office/officeart/2005/8/layout/bProcess3"/>
    <dgm:cxn modelId="{C7A4387D-702D-44FE-AB6C-2C6887B29CE8}" type="presParOf" srcId="{A319A123-A401-49B4-AB15-548FC3FE1E7E}" destId="{68E468B6-2534-4C55-AC39-F543B729DD2B}" srcOrd="4" destOrd="0" presId="urn:microsoft.com/office/officeart/2005/8/layout/bProcess3"/>
    <dgm:cxn modelId="{007245FA-ABAC-4C72-934A-A4FD9D8D9A91}" type="presParOf" srcId="{A319A123-A401-49B4-AB15-548FC3FE1E7E}" destId="{64A4FC1C-2FC4-415C-AC33-91622C684EC3}" srcOrd="5" destOrd="0" presId="urn:microsoft.com/office/officeart/2005/8/layout/bProcess3"/>
    <dgm:cxn modelId="{0528641F-B4CE-4546-A60E-845FF114A2C4}" type="presParOf" srcId="{64A4FC1C-2FC4-415C-AC33-91622C684EC3}" destId="{B54E85DF-29F2-4A92-80C0-C0F269792420}" srcOrd="0" destOrd="0" presId="urn:microsoft.com/office/officeart/2005/8/layout/bProcess3"/>
    <dgm:cxn modelId="{625229CB-80B9-4067-A37E-5DB7E71F1B31}" type="presParOf" srcId="{A319A123-A401-49B4-AB15-548FC3FE1E7E}" destId="{D8F74AEA-544E-45A0-B537-B0FF442FCF92}" srcOrd="6" destOrd="0" presId="urn:microsoft.com/office/officeart/2005/8/layout/bProcess3"/>
    <dgm:cxn modelId="{5778D031-7042-419F-9BED-BEF6794C89AF}" type="presParOf" srcId="{A319A123-A401-49B4-AB15-548FC3FE1E7E}" destId="{9EB13F7E-3A61-49FF-A174-1F26F26923A9}" srcOrd="7" destOrd="0" presId="urn:microsoft.com/office/officeart/2005/8/layout/bProcess3"/>
    <dgm:cxn modelId="{F5501154-3D7A-4C7A-96AF-09D6B1510482}" type="presParOf" srcId="{9EB13F7E-3A61-49FF-A174-1F26F26923A9}" destId="{4009F3F2-6FA0-4608-BA53-B1707443A2AB}" srcOrd="0" destOrd="0" presId="urn:microsoft.com/office/officeart/2005/8/layout/bProcess3"/>
    <dgm:cxn modelId="{07BDBD07-F8BD-40FC-8D2F-6A02C65F423A}" type="presParOf" srcId="{A319A123-A401-49B4-AB15-548FC3FE1E7E}" destId="{BF1C3DEA-17FE-4A2A-B5D5-DA0347FFEF27}" srcOrd="8" destOrd="0" presId="urn:microsoft.com/office/officeart/2005/8/layout/bProcess3"/>
    <dgm:cxn modelId="{D47B3F9F-585A-4410-A683-6771C3EA37F3}" type="presParOf" srcId="{A319A123-A401-49B4-AB15-548FC3FE1E7E}" destId="{C7542EC2-ADA5-4EA4-AB0F-7F813AF5E8DB}" srcOrd="9" destOrd="0" presId="urn:microsoft.com/office/officeart/2005/8/layout/bProcess3"/>
    <dgm:cxn modelId="{7AC7B40F-96F1-4194-8641-2E1AA0330788}" type="presParOf" srcId="{C7542EC2-ADA5-4EA4-AB0F-7F813AF5E8DB}" destId="{A9BDC406-08CE-4215-B2CA-E1FF73D16907}" srcOrd="0" destOrd="0" presId="urn:microsoft.com/office/officeart/2005/8/layout/bProcess3"/>
    <dgm:cxn modelId="{D8AC6BF1-EE68-4444-A61D-25AFEC40A330}" type="presParOf" srcId="{A319A123-A401-49B4-AB15-548FC3FE1E7E}" destId="{BE515783-7B69-43EB-8C60-F835EB0599E7}" srcOrd="10" destOrd="0" presId="urn:microsoft.com/office/officeart/2005/8/layout/bProcess3"/>
    <dgm:cxn modelId="{1DB81403-CEDC-4B22-B9F4-9C15035880BD}" type="presParOf" srcId="{A319A123-A401-49B4-AB15-548FC3FE1E7E}" destId="{39058F70-DD1D-497B-97CF-355CC85BBB2A}" srcOrd="11" destOrd="0" presId="urn:microsoft.com/office/officeart/2005/8/layout/bProcess3"/>
    <dgm:cxn modelId="{8FA17A51-9486-4F41-A1D0-1A54967EB2D0}" type="presParOf" srcId="{39058F70-DD1D-497B-97CF-355CC85BBB2A}" destId="{473310B8-3218-4037-B773-D8EA4F5B4A96}" srcOrd="0" destOrd="0" presId="urn:microsoft.com/office/officeart/2005/8/layout/bProcess3"/>
    <dgm:cxn modelId="{C6623396-6FA0-49D0-B35E-D9043B682DC9}" type="presParOf" srcId="{A319A123-A401-49B4-AB15-548FC3FE1E7E}" destId="{B44EC617-4574-4D51-8F7F-E56C46B1A22E}" srcOrd="12" destOrd="0" presId="urn:microsoft.com/office/officeart/2005/8/layout/bProcess3"/>
    <dgm:cxn modelId="{10DA9BE1-3EBC-4353-99A2-AC227E369DB2}" type="presParOf" srcId="{A319A123-A401-49B4-AB15-548FC3FE1E7E}" destId="{2884ABEA-8B7A-489C-B96F-4D2EFA0A2A49}" srcOrd="13" destOrd="0" presId="urn:microsoft.com/office/officeart/2005/8/layout/bProcess3"/>
    <dgm:cxn modelId="{69E88FB3-91E9-4FDA-9A63-4626EAA422C8}" type="presParOf" srcId="{2884ABEA-8B7A-489C-B96F-4D2EFA0A2A49}" destId="{A699C590-BCA4-4260-8509-9015F85B9F14}" srcOrd="0" destOrd="0" presId="urn:microsoft.com/office/officeart/2005/8/layout/bProcess3"/>
    <dgm:cxn modelId="{E72AA07B-5D31-448C-ADE5-3B98054CFF0B}" type="presParOf" srcId="{A319A123-A401-49B4-AB15-548FC3FE1E7E}" destId="{44599ACD-F9AA-47CA-BE4A-859382F608E7}" srcOrd="14" destOrd="0" presId="urn:microsoft.com/office/officeart/2005/8/layout/bProcess3"/>
    <dgm:cxn modelId="{82C1D7ED-EA71-4BD6-9658-47091646C8EA}" type="presParOf" srcId="{A319A123-A401-49B4-AB15-548FC3FE1E7E}" destId="{C5AEB12C-D0D6-495C-B938-84BFC1591F34}" srcOrd="15" destOrd="0" presId="urn:microsoft.com/office/officeart/2005/8/layout/bProcess3"/>
    <dgm:cxn modelId="{FB9F6C35-F769-4E18-9D6F-CACD52A60F7F}" type="presParOf" srcId="{C5AEB12C-D0D6-495C-B938-84BFC1591F34}" destId="{6194D00A-11F3-4060-BE5C-97C4CC9CECA8}" srcOrd="0" destOrd="0" presId="urn:microsoft.com/office/officeart/2005/8/layout/bProcess3"/>
    <dgm:cxn modelId="{11EDAAF3-F28B-4CC1-8DFC-934693B2B272}" type="presParOf" srcId="{A319A123-A401-49B4-AB15-548FC3FE1E7E}" destId="{E6F92850-66EE-427B-AF34-121FCD660077}" srcOrd="16" destOrd="0" presId="urn:microsoft.com/office/officeart/2005/8/layout/bProcess3"/>
    <dgm:cxn modelId="{AFE6B17E-8571-4009-B77B-0F6380DFCC94}" type="presParOf" srcId="{A319A123-A401-49B4-AB15-548FC3FE1E7E}" destId="{23C2FD96-A9DC-4504-9119-664657050527}" srcOrd="17" destOrd="0" presId="urn:microsoft.com/office/officeart/2005/8/layout/bProcess3"/>
    <dgm:cxn modelId="{EC4B993A-25C9-4179-B147-8FE8DEA199A8}" type="presParOf" srcId="{23C2FD96-A9DC-4504-9119-664657050527}" destId="{FA183F6C-B65C-47A3-902A-0E10C8A16C56}" srcOrd="0" destOrd="0" presId="urn:microsoft.com/office/officeart/2005/8/layout/bProcess3"/>
    <dgm:cxn modelId="{BD53382E-ABC2-4557-B1F8-8449B0FAC827}" type="presParOf" srcId="{A319A123-A401-49B4-AB15-548FC3FE1E7E}" destId="{A459BC35-3DD0-409D-99FB-A1FFF6FCFD7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854A7-B908-4015-92F7-797AFD9E988D}">
      <dsp:nvSpPr>
        <dsp:cNvPr id="0" name=""/>
        <dsp:cNvSpPr/>
      </dsp:nvSpPr>
      <dsp:spPr>
        <a:xfrm>
          <a:off x="2106065" y="771783"/>
          <a:ext cx="453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756" y="45720"/>
              </a:lnTo>
            </a:path>
          </a:pathLst>
        </a:custGeom>
        <a:noFill/>
        <a:ln w="9525" cap="flat" cmpd="sng" algn="ctr">
          <a:solidFill>
            <a:schemeClr val="accent6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0834" y="815081"/>
        <a:ext cx="24217" cy="4843"/>
      </dsp:txXfrm>
    </dsp:sp>
    <dsp:sp modelId="{D8894FC0-D224-4B15-B94B-9316BAA41A08}">
      <dsp:nvSpPr>
        <dsp:cNvPr id="0" name=""/>
        <dsp:cNvSpPr/>
      </dsp:nvSpPr>
      <dsp:spPr>
        <a:xfrm>
          <a:off x="1965" y="185733"/>
          <a:ext cx="2105899" cy="1263539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Import Data and Required Libraries</a:t>
          </a:r>
        </a:p>
      </dsp:txBody>
      <dsp:txXfrm>
        <a:off x="1965" y="185733"/>
        <a:ext cx="2105899" cy="1263539"/>
      </dsp:txXfrm>
    </dsp:sp>
    <dsp:sp modelId="{DF3605B1-8DFB-4213-A76C-C1E5EDEFEFCB}">
      <dsp:nvSpPr>
        <dsp:cNvPr id="0" name=""/>
        <dsp:cNvSpPr/>
      </dsp:nvSpPr>
      <dsp:spPr>
        <a:xfrm>
          <a:off x="4696321" y="771783"/>
          <a:ext cx="453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756" y="45720"/>
              </a:lnTo>
            </a:path>
          </a:pathLst>
        </a:custGeom>
        <a:noFill/>
        <a:ln w="9525" cap="flat" cmpd="sng" algn="ctr">
          <a:solidFill>
            <a:schemeClr val="accent6">
              <a:shade val="90000"/>
              <a:hueOff val="1194"/>
              <a:satOff val="-158"/>
              <a:lumOff val="28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1091" y="815081"/>
        <a:ext cx="24217" cy="4843"/>
      </dsp:txXfrm>
    </dsp:sp>
    <dsp:sp modelId="{431AAE4B-FF64-4F8B-993A-060C9D24A86E}">
      <dsp:nvSpPr>
        <dsp:cNvPr id="0" name=""/>
        <dsp:cNvSpPr/>
      </dsp:nvSpPr>
      <dsp:spPr>
        <a:xfrm>
          <a:off x="2592222" y="185733"/>
          <a:ext cx="2105899" cy="1263539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444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/>
              <a:ea typeface="+mn-ea"/>
              <a:cs typeface="+mn-cs"/>
            </a:rPr>
            <a:t>Understanding classes and visualizing data</a:t>
          </a:r>
          <a:endParaRPr lang="en-US" sz="2000" kern="1200" dirty="0">
            <a:latin typeface="Arial" panose="020B0604020202020204"/>
            <a:ea typeface="+mn-ea"/>
            <a:cs typeface="+mn-cs"/>
          </a:endParaRPr>
        </a:p>
      </dsp:txBody>
      <dsp:txXfrm>
        <a:off x="2592222" y="185733"/>
        <a:ext cx="2105899" cy="1263539"/>
      </dsp:txXfrm>
    </dsp:sp>
    <dsp:sp modelId="{64A4FC1C-2FC4-415C-AC33-91622C684EC3}">
      <dsp:nvSpPr>
        <dsp:cNvPr id="0" name=""/>
        <dsp:cNvSpPr/>
      </dsp:nvSpPr>
      <dsp:spPr>
        <a:xfrm>
          <a:off x="7286577" y="771783"/>
          <a:ext cx="453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756" y="45720"/>
              </a:lnTo>
            </a:path>
          </a:pathLst>
        </a:custGeom>
        <a:noFill/>
        <a:ln w="9525" cap="flat" cmpd="sng" algn="ctr">
          <a:solidFill>
            <a:schemeClr val="accent6">
              <a:shade val="90000"/>
              <a:hueOff val="2389"/>
              <a:satOff val="-317"/>
              <a:lumOff val="568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01347" y="815081"/>
        <a:ext cx="24217" cy="4843"/>
      </dsp:txXfrm>
    </dsp:sp>
    <dsp:sp modelId="{68E468B6-2534-4C55-AC39-F543B729DD2B}">
      <dsp:nvSpPr>
        <dsp:cNvPr id="0" name=""/>
        <dsp:cNvSpPr/>
      </dsp:nvSpPr>
      <dsp:spPr>
        <a:xfrm>
          <a:off x="5182478" y="185733"/>
          <a:ext cx="2105899" cy="1263539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8889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/>
              <a:ea typeface="+mn-ea"/>
              <a:cs typeface="+mn-cs"/>
            </a:rPr>
            <a:t>Splitting Data</a:t>
          </a:r>
          <a:endParaRPr lang="en-US" sz="2000" kern="1200" dirty="0">
            <a:latin typeface="Arial" panose="020B0604020202020204"/>
            <a:ea typeface="+mn-ea"/>
            <a:cs typeface="+mn-cs"/>
          </a:endParaRPr>
        </a:p>
      </dsp:txBody>
      <dsp:txXfrm>
        <a:off x="5182478" y="185733"/>
        <a:ext cx="2105899" cy="1263539"/>
      </dsp:txXfrm>
    </dsp:sp>
    <dsp:sp modelId="{9EB13F7E-3A61-49FF-A174-1F26F26923A9}">
      <dsp:nvSpPr>
        <dsp:cNvPr id="0" name=""/>
        <dsp:cNvSpPr/>
      </dsp:nvSpPr>
      <dsp:spPr>
        <a:xfrm>
          <a:off x="1054915" y="1447473"/>
          <a:ext cx="7770768" cy="453756"/>
        </a:xfrm>
        <a:custGeom>
          <a:avLst/>
          <a:gdLst/>
          <a:ahLst/>
          <a:cxnLst/>
          <a:rect l="0" t="0" r="0" b="0"/>
          <a:pathLst>
            <a:path>
              <a:moveTo>
                <a:pt x="7770768" y="0"/>
              </a:moveTo>
              <a:lnTo>
                <a:pt x="7770768" y="243978"/>
              </a:lnTo>
              <a:lnTo>
                <a:pt x="0" y="243978"/>
              </a:lnTo>
              <a:lnTo>
                <a:pt x="0" y="453756"/>
              </a:lnTo>
            </a:path>
          </a:pathLst>
        </a:custGeom>
        <a:noFill/>
        <a:ln w="9525" cap="flat" cmpd="sng" algn="ctr">
          <a:solidFill>
            <a:schemeClr val="accent6">
              <a:shade val="90000"/>
              <a:hueOff val="3583"/>
              <a:satOff val="-475"/>
              <a:lumOff val="853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5653" y="1671929"/>
        <a:ext cx="389292" cy="4843"/>
      </dsp:txXfrm>
    </dsp:sp>
    <dsp:sp modelId="{D8F74AEA-544E-45A0-B537-B0FF442FCF92}">
      <dsp:nvSpPr>
        <dsp:cNvPr id="0" name=""/>
        <dsp:cNvSpPr/>
      </dsp:nvSpPr>
      <dsp:spPr>
        <a:xfrm>
          <a:off x="7772734" y="185733"/>
          <a:ext cx="2105899" cy="1263539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/>
              <a:ea typeface="+mn-ea"/>
              <a:cs typeface="+mn-cs"/>
            </a:rPr>
            <a:t>Model Optimization</a:t>
          </a:r>
          <a:endParaRPr lang="en-US" sz="2000" kern="1200" dirty="0">
            <a:latin typeface="Arial" panose="020B0604020202020204"/>
            <a:ea typeface="+mn-ea"/>
            <a:cs typeface="+mn-cs"/>
          </a:endParaRPr>
        </a:p>
      </dsp:txBody>
      <dsp:txXfrm>
        <a:off x="7772734" y="185733"/>
        <a:ext cx="2105899" cy="1263539"/>
      </dsp:txXfrm>
    </dsp:sp>
    <dsp:sp modelId="{C7542EC2-ADA5-4EA4-AB0F-7F813AF5E8DB}">
      <dsp:nvSpPr>
        <dsp:cNvPr id="0" name=""/>
        <dsp:cNvSpPr/>
      </dsp:nvSpPr>
      <dsp:spPr>
        <a:xfrm>
          <a:off x="2106065" y="2519680"/>
          <a:ext cx="453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756" y="45720"/>
              </a:lnTo>
            </a:path>
          </a:pathLst>
        </a:custGeom>
        <a:noFill/>
        <a:ln w="9525" cap="flat" cmpd="sng" algn="ctr">
          <a:solidFill>
            <a:schemeClr val="accent6">
              <a:shade val="90000"/>
              <a:hueOff val="4777"/>
              <a:satOff val="-633"/>
              <a:lumOff val="113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0834" y="2562978"/>
        <a:ext cx="24217" cy="4843"/>
      </dsp:txXfrm>
    </dsp:sp>
    <dsp:sp modelId="{BF1C3DEA-17FE-4A2A-B5D5-DA0347FFEF27}">
      <dsp:nvSpPr>
        <dsp:cNvPr id="0" name=""/>
        <dsp:cNvSpPr/>
      </dsp:nvSpPr>
      <dsp:spPr>
        <a:xfrm>
          <a:off x="1965" y="1933630"/>
          <a:ext cx="2105899" cy="1263539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7778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Scaling</a:t>
          </a:r>
          <a:endParaRPr lang="en-US" sz="2300" kern="1200" dirty="0"/>
        </a:p>
      </dsp:txBody>
      <dsp:txXfrm>
        <a:off x="1965" y="1933630"/>
        <a:ext cx="2105899" cy="1263539"/>
      </dsp:txXfrm>
    </dsp:sp>
    <dsp:sp modelId="{39058F70-DD1D-497B-97CF-355CC85BBB2A}">
      <dsp:nvSpPr>
        <dsp:cNvPr id="0" name=""/>
        <dsp:cNvSpPr/>
      </dsp:nvSpPr>
      <dsp:spPr>
        <a:xfrm>
          <a:off x="4696321" y="2519680"/>
          <a:ext cx="453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756" y="45720"/>
              </a:lnTo>
            </a:path>
          </a:pathLst>
        </a:custGeom>
        <a:noFill/>
        <a:ln w="9525" cap="flat" cmpd="sng" algn="ctr">
          <a:solidFill>
            <a:schemeClr val="accent6">
              <a:shade val="90000"/>
              <a:hueOff val="5972"/>
              <a:satOff val="-792"/>
              <a:lumOff val="142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1091" y="2562978"/>
        <a:ext cx="24217" cy="4843"/>
      </dsp:txXfrm>
    </dsp:sp>
    <dsp:sp modelId="{BE515783-7B69-43EB-8C60-F835EB0599E7}">
      <dsp:nvSpPr>
        <dsp:cNvPr id="0" name=""/>
        <dsp:cNvSpPr/>
      </dsp:nvSpPr>
      <dsp:spPr>
        <a:xfrm>
          <a:off x="2592222" y="1933630"/>
          <a:ext cx="2105899" cy="1263539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2222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/>
              <a:ea typeface="+mn-ea"/>
              <a:cs typeface="+mn-cs"/>
            </a:rPr>
            <a:t>Data Augmentation</a:t>
          </a:r>
          <a:endParaRPr lang="en-US" sz="2000" kern="1200" dirty="0">
            <a:latin typeface="Arial" panose="020B0604020202020204"/>
            <a:ea typeface="+mn-ea"/>
            <a:cs typeface="+mn-cs"/>
          </a:endParaRPr>
        </a:p>
      </dsp:txBody>
      <dsp:txXfrm>
        <a:off x="2592222" y="1933630"/>
        <a:ext cx="2105899" cy="1263539"/>
      </dsp:txXfrm>
    </dsp:sp>
    <dsp:sp modelId="{2884ABEA-8B7A-489C-B96F-4D2EFA0A2A49}">
      <dsp:nvSpPr>
        <dsp:cNvPr id="0" name=""/>
        <dsp:cNvSpPr/>
      </dsp:nvSpPr>
      <dsp:spPr>
        <a:xfrm>
          <a:off x="7286577" y="2519680"/>
          <a:ext cx="453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756" y="45720"/>
              </a:lnTo>
            </a:path>
          </a:pathLst>
        </a:custGeom>
        <a:noFill/>
        <a:ln w="9525" cap="flat" cmpd="sng" algn="ctr">
          <a:solidFill>
            <a:schemeClr val="accent6">
              <a:shade val="90000"/>
              <a:hueOff val="7166"/>
              <a:satOff val="-950"/>
              <a:lumOff val="1706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01347" y="2562978"/>
        <a:ext cx="24217" cy="4843"/>
      </dsp:txXfrm>
    </dsp:sp>
    <dsp:sp modelId="{B44EC617-4574-4D51-8F7F-E56C46B1A22E}">
      <dsp:nvSpPr>
        <dsp:cNvPr id="0" name=""/>
        <dsp:cNvSpPr/>
      </dsp:nvSpPr>
      <dsp:spPr>
        <a:xfrm>
          <a:off x="5182478" y="1933630"/>
          <a:ext cx="2105899" cy="1263539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/>
              <a:ea typeface="+mn-ea"/>
              <a:cs typeface="+mn-cs"/>
            </a:rPr>
            <a:t>Model Building </a:t>
          </a:r>
          <a:endParaRPr lang="en-US" sz="2000" kern="1200" dirty="0">
            <a:latin typeface="Arial" panose="020B0604020202020204"/>
            <a:ea typeface="+mn-ea"/>
            <a:cs typeface="+mn-cs"/>
          </a:endParaRPr>
        </a:p>
      </dsp:txBody>
      <dsp:txXfrm>
        <a:off x="5182478" y="1933630"/>
        <a:ext cx="2105899" cy="1263539"/>
      </dsp:txXfrm>
    </dsp:sp>
    <dsp:sp modelId="{C5AEB12C-D0D6-495C-B938-84BFC1591F34}">
      <dsp:nvSpPr>
        <dsp:cNvPr id="0" name=""/>
        <dsp:cNvSpPr/>
      </dsp:nvSpPr>
      <dsp:spPr>
        <a:xfrm>
          <a:off x="3328212" y="3195369"/>
          <a:ext cx="5497471" cy="373345"/>
        </a:xfrm>
        <a:custGeom>
          <a:avLst/>
          <a:gdLst/>
          <a:ahLst/>
          <a:cxnLst/>
          <a:rect l="0" t="0" r="0" b="0"/>
          <a:pathLst>
            <a:path>
              <a:moveTo>
                <a:pt x="5497471" y="0"/>
              </a:moveTo>
              <a:lnTo>
                <a:pt x="5497471" y="203772"/>
              </a:lnTo>
              <a:lnTo>
                <a:pt x="0" y="203772"/>
              </a:lnTo>
              <a:lnTo>
                <a:pt x="0" y="373345"/>
              </a:lnTo>
            </a:path>
          </a:pathLst>
        </a:custGeom>
        <a:noFill/>
        <a:ln w="9525" cap="flat" cmpd="sng" algn="ctr">
          <a:solidFill>
            <a:schemeClr val="accent6">
              <a:shade val="90000"/>
              <a:hueOff val="8360"/>
              <a:satOff val="-1109"/>
              <a:lumOff val="1991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39141" y="3379620"/>
        <a:ext cx="275614" cy="4843"/>
      </dsp:txXfrm>
    </dsp:sp>
    <dsp:sp modelId="{44599ACD-F9AA-47CA-BE4A-859382F608E7}">
      <dsp:nvSpPr>
        <dsp:cNvPr id="0" name=""/>
        <dsp:cNvSpPr/>
      </dsp:nvSpPr>
      <dsp:spPr>
        <a:xfrm>
          <a:off x="7772734" y="1933630"/>
          <a:ext cx="2105899" cy="1263539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1111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/>
              <a:ea typeface="+mn-ea"/>
              <a:cs typeface="+mn-cs"/>
            </a:rPr>
            <a:t>Compiling metrics</a:t>
          </a:r>
          <a:endParaRPr lang="en-US" sz="2000" kern="1200" dirty="0">
            <a:latin typeface="Arial" panose="020B0604020202020204"/>
            <a:ea typeface="+mn-ea"/>
            <a:cs typeface="+mn-cs"/>
          </a:endParaRPr>
        </a:p>
      </dsp:txBody>
      <dsp:txXfrm>
        <a:off x="7772734" y="1933630"/>
        <a:ext cx="2105899" cy="1263539"/>
      </dsp:txXfrm>
    </dsp:sp>
    <dsp:sp modelId="{23C2FD96-A9DC-4504-9119-664657050527}">
      <dsp:nvSpPr>
        <dsp:cNvPr id="0" name=""/>
        <dsp:cNvSpPr/>
      </dsp:nvSpPr>
      <dsp:spPr>
        <a:xfrm>
          <a:off x="4379362" y="4187164"/>
          <a:ext cx="9219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21919" y="45720"/>
              </a:lnTo>
            </a:path>
          </a:pathLst>
        </a:custGeom>
        <a:noFill/>
        <a:ln w="9525" cap="flat" cmpd="sng" algn="ctr">
          <a:solidFill>
            <a:schemeClr val="accent6">
              <a:shade val="90000"/>
              <a:hueOff val="9554"/>
              <a:satOff val="-1267"/>
              <a:lumOff val="2275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6509" y="4230463"/>
        <a:ext cx="47625" cy="4843"/>
      </dsp:txXfrm>
    </dsp:sp>
    <dsp:sp modelId="{E6F92850-66EE-427B-AF34-121FCD660077}">
      <dsp:nvSpPr>
        <dsp:cNvPr id="0" name=""/>
        <dsp:cNvSpPr/>
      </dsp:nvSpPr>
      <dsp:spPr>
        <a:xfrm>
          <a:off x="2275263" y="3601115"/>
          <a:ext cx="2105899" cy="1263539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5556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rial" panose="020B0604020202020204"/>
              <a:ea typeface="+mn-ea"/>
              <a:cs typeface="+mn-cs"/>
            </a:rPr>
            <a:t>Model Training</a:t>
          </a:r>
          <a:endParaRPr lang="en-US" sz="2300" kern="1200" dirty="0">
            <a:latin typeface="Arial" panose="020B0604020202020204"/>
            <a:ea typeface="+mn-ea"/>
            <a:cs typeface="+mn-cs"/>
          </a:endParaRPr>
        </a:p>
      </dsp:txBody>
      <dsp:txXfrm>
        <a:off x="2275263" y="3601115"/>
        <a:ext cx="2105899" cy="1263539"/>
      </dsp:txXfrm>
    </dsp:sp>
    <dsp:sp modelId="{A459BC35-3DD0-409D-99FB-A1FFF6FCFD79}">
      <dsp:nvSpPr>
        <dsp:cNvPr id="0" name=""/>
        <dsp:cNvSpPr/>
      </dsp:nvSpPr>
      <dsp:spPr>
        <a:xfrm>
          <a:off x="5333682" y="3601115"/>
          <a:ext cx="2105899" cy="1263539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Performance Evaluation</a:t>
          </a:r>
          <a:endParaRPr lang="en-US" sz="2300" kern="1200" dirty="0"/>
        </a:p>
      </dsp:txBody>
      <dsp:txXfrm>
        <a:off x="5333682" y="3601115"/>
        <a:ext cx="2105899" cy="1263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CC3D-9E30-4939-AB42-08DA81E84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CROP DISEASE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619D3-0A95-4A95-ADB0-0171A1C5F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EAF59-14AB-4385-93AD-A1A81723A319}"/>
              </a:ext>
            </a:extLst>
          </p:cNvPr>
          <p:cNvSpPr txBox="1"/>
          <p:nvPr/>
        </p:nvSpPr>
        <p:spPr>
          <a:xfrm>
            <a:off x="9962605" y="6287588"/>
            <a:ext cx="222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 Mayuresh Raut</a:t>
            </a:r>
          </a:p>
        </p:txBody>
      </p:sp>
    </p:spTree>
    <p:extLst>
      <p:ext uri="{BB962C8B-B14F-4D97-AF65-F5344CB8AC3E}">
        <p14:creationId xmlns:p14="http://schemas.microsoft.com/office/powerpoint/2010/main" val="148696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B1E-FDFB-481C-9D62-272DB6D7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559350"/>
          </a:xfrm>
        </p:spPr>
        <p:txBody>
          <a:bodyPr/>
          <a:lstStyle/>
          <a:p>
            <a:pPr algn="l"/>
            <a:r>
              <a:rPr lang="en-US" dirty="0"/>
              <a:t>About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1DF8-6444-455A-8328-EAD5CBBE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367407"/>
            <a:ext cx="7796540" cy="4682537"/>
          </a:xfrm>
        </p:spPr>
        <p:txBody>
          <a:bodyPr>
            <a:normAutofit/>
          </a:bodyPr>
          <a:lstStyle/>
          <a:p>
            <a:r>
              <a:rPr lang="en-US" dirty="0"/>
              <a:t>Crop Diseases.</a:t>
            </a:r>
          </a:p>
          <a:p>
            <a:r>
              <a:rPr lang="en-US" dirty="0"/>
              <a:t>Types of Crop disease:</a:t>
            </a:r>
          </a:p>
          <a:p>
            <a:pPr lvl="1"/>
            <a:r>
              <a:rPr lang="en-US" dirty="0"/>
              <a:t>Bacterial spot - Caused by several species of Xanthomonas bacteria, leading to leaf spots, fruit lesions, and reduced yield in crops.</a:t>
            </a:r>
          </a:p>
          <a:p>
            <a:pPr lvl="1"/>
            <a:r>
              <a:rPr lang="en-US" dirty="0"/>
              <a:t>Mosaic virus - Cause mottled, mosaic-like patterns on leaves, stunted growth, and reduced yields.</a:t>
            </a:r>
          </a:p>
          <a:p>
            <a:pPr lvl="1"/>
            <a:r>
              <a:rPr lang="en-US" dirty="0"/>
              <a:t>Curl virus - Causing leaf curling and distortion, notably affecting tomatoes, transmitted by white flies.</a:t>
            </a:r>
          </a:p>
          <a:p>
            <a:pPr lvl="1"/>
            <a:r>
              <a:rPr lang="en-US" dirty="0"/>
              <a:t>Blight - Rapid and severe plant disease caused by fungi or bacteria. </a:t>
            </a:r>
          </a:p>
        </p:txBody>
      </p:sp>
    </p:spTree>
    <p:extLst>
      <p:ext uri="{BB962C8B-B14F-4D97-AF65-F5344CB8AC3E}">
        <p14:creationId xmlns:p14="http://schemas.microsoft.com/office/powerpoint/2010/main" val="51955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B1E-FDFB-481C-9D62-272DB6D7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559350"/>
          </a:xfrm>
        </p:spPr>
        <p:txBody>
          <a:bodyPr/>
          <a:lstStyle/>
          <a:p>
            <a:pPr algn="l"/>
            <a:r>
              <a:rPr lang="en-US" dirty="0"/>
              <a:t>Problem Statement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1DF8-6444-455A-8328-EAD5CBBE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367407"/>
            <a:ext cx="7796540" cy="4682537"/>
          </a:xfrm>
        </p:spPr>
        <p:txBody>
          <a:bodyPr>
            <a:normAutofit/>
          </a:bodyPr>
          <a:lstStyle/>
          <a:p>
            <a:r>
              <a:rPr lang="en-US" sz="2000" dirty="0"/>
              <a:t>Manual inspection of crops for disease symptoms can be labor-intensive and requires expert knowledge.</a:t>
            </a:r>
            <a:endParaRPr lang="en-US" dirty="0"/>
          </a:p>
          <a:p>
            <a:r>
              <a:rPr lang="en-US" dirty="0"/>
              <a:t>Identification (1-2 weeks, may very)</a:t>
            </a:r>
          </a:p>
          <a:p>
            <a:pPr lvl="1"/>
            <a:r>
              <a:rPr lang="en-US" dirty="0"/>
              <a:t>Symptom Observation.</a:t>
            </a:r>
          </a:p>
          <a:p>
            <a:pPr lvl="1"/>
            <a:r>
              <a:rPr lang="en-US" dirty="0"/>
              <a:t>Laboratory testing.</a:t>
            </a:r>
          </a:p>
          <a:p>
            <a:r>
              <a:rPr lang="en-US" dirty="0">
                <a:solidFill>
                  <a:srgbClr val="F9F9F9"/>
                </a:solidFill>
                <a:latin typeface="Söhne"/>
              </a:rPr>
              <a:t>Amount of damage caused due to spread of disease during inspection.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7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B1E-FDFB-481C-9D62-272DB6D7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559350"/>
          </a:xfrm>
        </p:spPr>
        <p:txBody>
          <a:bodyPr/>
          <a:lstStyle/>
          <a:p>
            <a:pPr algn="l"/>
            <a:r>
              <a:rPr lang="en-US" dirty="0"/>
              <a:t>Benefits of using CNN model: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1DF8-6444-455A-8328-EAD5CBBE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367407"/>
            <a:ext cx="7796540" cy="4682537"/>
          </a:xfrm>
        </p:spPr>
        <p:txBody>
          <a:bodyPr>
            <a:normAutofit/>
          </a:bodyPr>
          <a:lstStyle/>
          <a:p>
            <a:r>
              <a:rPr lang="en-US" dirty="0"/>
              <a:t>High Accuracy in identifying specific patterns and anomalies, helps in early and correct disease identification.</a:t>
            </a:r>
          </a:p>
          <a:p>
            <a:r>
              <a:rPr lang="en-US" dirty="0"/>
              <a:t>Speed and Efficiency: This speed is crucial for timely intervention and management of the disease to prevent spread.</a:t>
            </a:r>
          </a:p>
          <a:p>
            <a:r>
              <a:rPr lang="en-US" dirty="0"/>
              <a:t>Reduced Labor: CNNs can automate this process, reducing the need for constant manual monitoring.</a:t>
            </a:r>
          </a:p>
          <a:p>
            <a:r>
              <a:rPr lang="en-US" dirty="0"/>
              <a:t>Remote Monitoring of crops in remote or difficult-to-access locations, ensuring consistent surveillance without the need for physical presence.</a:t>
            </a:r>
          </a:p>
        </p:txBody>
      </p:sp>
    </p:spTree>
    <p:extLst>
      <p:ext uri="{BB962C8B-B14F-4D97-AF65-F5344CB8AC3E}">
        <p14:creationId xmlns:p14="http://schemas.microsoft.com/office/powerpoint/2010/main" val="320539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9BEE-0554-4ACD-8978-093ECB6C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49" y="532967"/>
            <a:ext cx="7958331" cy="633103"/>
          </a:xfrm>
        </p:spPr>
        <p:txBody>
          <a:bodyPr/>
          <a:lstStyle/>
          <a:p>
            <a:pPr algn="l"/>
            <a:r>
              <a:rPr lang="en-US" dirty="0"/>
              <a:t>Methodology 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8D4180-3EFE-4199-BB8E-EE4F7673B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336348"/>
              </p:ext>
            </p:extLst>
          </p:nvPr>
        </p:nvGraphicFramePr>
        <p:xfrm>
          <a:off x="1257300" y="1371600"/>
          <a:ext cx="9880600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16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1688-47A5-4E5A-AF6B-6EE969CE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Model Accuracy: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CE2BF2-9A38-4D97-9E00-0B691B6CE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86855" y="1557941"/>
            <a:ext cx="8783284" cy="2927761"/>
          </a:xfrm>
          <a:effectLst>
            <a:softEdge rad="63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A96A5E-8440-41C8-B17E-2032283BC704}"/>
              </a:ext>
            </a:extLst>
          </p:cNvPr>
          <p:cNvSpPr txBox="1"/>
          <p:nvPr/>
        </p:nvSpPr>
        <p:spPr>
          <a:xfrm>
            <a:off x="1786855" y="4899171"/>
            <a:ext cx="8783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line represents performance of validation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line represents performance of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and loss stabilize after 20 epochs.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end model achieve 96% percent accuracy on a completely unseen test dataset.</a:t>
            </a:r>
          </a:p>
        </p:txBody>
      </p:sp>
    </p:spTree>
    <p:extLst>
      <p:ext uri="{BB962C8B-B14F-4D97-AF65-F5344CB8AC3E}">
        <p14:creationId xmlns:p14="http://schemas.microsoft.com/office/powerpoint/2010/main" val="4158304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{E16238A0-8B36-48D1-B00F-0D228A80D01C}tf16401375</Template>
  <TotalTime>1755</TotalTime>
  <Words>287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MS Shell Dlg 2</vt:lpstr>
      <vt:lpstr>Söhne</vt:lpstr>
      <vt:lpstr>Wingdings</vt:lpstr>
      <vt:lpstr>Wingdings 3</vt:lpstr>
      <vt:lpstr>Madison</vt:lpstr>
      <vt:lpstr>CROP DISEASE DETECTION </vt:lpstr>
      <vt:lpstr>About : </vt:lpstr>
      <vt:lpstr>Problem Statement : </vt:lpstr>
      <vt:lpstr>Benefits of using CNN model: </vt:lpstr>
      <vt:lpstr>Methodology :</vt:lpstr>
      <vt:lpstr>Model Accuracy: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DISEASE</dc:title>
  <dc:creator>Mr. Raut</dc:creator>
  <cp:lastModifiedBy>Mr. Raut</cp:lastModifiedBy>
  <cp:revision>21</cp:revision>
  <dcterms:created xsi:type="dcterms:W3CDTF">2024-02-13T18:14:49Z</dcterms:created>
  <dcterms:modified xsi:type="dcterms:W3CDTF">2024-02-15T13:02:30Z</dcterms:modified>
</cp:coreProperties>
</file>