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57" r:id="rId3"/>
    <p:sldId id="262" r:id="rId4"/>
    <p:sldId id="263" r:id="rId5"/>
    <p:sldId id="285" r:id="rId6"/>
    <p:sldId id="270" r:id="rId7"/>
    <p:sldId id="271" r:id="rId8"/>
    <p:sldId id="272" r:id="rId9"/>
    <p:sldId id="273" r:id="rId10"/>
    <p:sldId id="274" r:id="rId11"/>
    <p:sldId id="275" r:id="rId12"/>
    <p:sldId id="286" r:id="rId13"/>
    <p:sldId id="277" r:id="rId14"/>
    <p:sldId id="278" r:id="rId15"/>
    <p:sldId id="287" r:id="rId16"/>
    <p:sldId id="267" r:id="rId17"/>
    <p:sldId id="268" r:id="rId18"/>
    <p:sldId id="269" r:id="rId19"/>
    <p:sldId id="288" r:id="rId20"/>
    <p:sldId id="279" r:id="rId21"/>
    <p:sldId id="280" r:id="rId22"/>
    <p:sldId id="281" r:id="rId23"/>
    <p:sldId id="282"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C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324" y="-3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1.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image" Target="../media/image18.png"/></Relationships>
</file>

<file path=ppt/diagrams/_rels/data13.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image" Target="../media/image18.png"/></Relationships>
</file>

<file path=ppt/diagrams/_rels/data14.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image" Target="../media/image18.png"/></Relationships>
</file>

<file path=ppt/diagrams/_rels/drawing11.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image" Target="../media/image18.png"/></Relationships>
</file>

<file path=ppt/diagrams/_rels/drawing13.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image" Target="../media/image18.png"/></Relationships>
</file>

<file path=ppt/diagrams/_rels/drawing14.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058BE9-60AF-4CA5-97A1-17C1EE4B754B}" type="doc">
      <dgm:prSet loTypeId="urn:microsoft.com/office/officeart/2008/layout/LinedList" loCatId="hierarchy" qsTypeId="urn:microsoft.com/office/officeart/2005/8/quickstyle/simple5" qsCatId="simple" csTypeId="urn:microsoft.com/office/officeart/2005/8/colors/accent1_2" csCatId="accent1" phldr="1"/>
      <dgm:spPr/>
      <dgm:t>
        <a:bodyPr/>
        <a:lstStyle/>
        <a:p>
          <a:endParaRPr lang="en-ZA"/>
        </a:p>
      </dgm:t>
    </dgm:pt>
    <dgm:pt modelId="{DF509E7A-4786-4CBD-AC4A-DC77AD1B2EDC}">
      <dgm:prSet phldrT="[Text]"/>
      <dgm:spPr/>
      <dgm:t>
        <a:bodyPr/>
        <a:lstStyle/>
        <a:p>
          <a:r>
            <a:rPr lang="en-ZA" dirty="0" smtClean="0">
              <a:latin typeface="Vodafone Rg" panose="020B0606080202020204" pitchFamily="34" charset="0"/>
            </a:rPr>
            <a:t>What is data</a:t>
          </a:r>
          <a:endParaRPr lang="en-ZA" dirty="0">
            <a:latin typeface="Vodafone Rg" panose="020B0606080202020204" pitchFamily="34" charset="0"/>
          </a:endParaRPr>
        </a:p>
      </dgm:t>
    </dgm:pt>
    <dgm:pt modelId="{61AA8B80-CF34-4F01-B99D-1DCB425DBF1F}" type="parTrans" cxnId="{CE851036-D9E6-45F6-8AF6-8991A0AC1F50}">
      <dgm:prSet/>
      <dgm:spPr/>
      <dgm:t>
        <a:bodyPr/>
        <a:lstStyle/>
        <a:p>
          <a:endParaRPr lang="en-ZA">
            <a:latin typeface="Vodafone Rg" panose="020B0606080202020204" pitchFamily="34" charset="0"/>
          </a:endParaRPr>
        </a:p>
      </dgm:t>
    </dgm:pt>
    <dgm:pt modelId="{F7CC7286-000E-4B2E-897C-EF36777DE61D}" type="sibTrans" cxnId="{CE851036-D9E6-45F6-8AF6-8991A0AC1F50}">
      <dgm:prSet/>
      <dgm:spPr/>
      <dgm:t>
        <a:bodyPr/>
        <a:lstStyle/>
        <a:p>
          <a:endParaRPr lang="en-ZA">
            <a:latin typeface="Vodafone Rg" panose="020B0606080202020204" pitchFamily="34" charset="0"/>
          </a:endParaRPr>
        </a:p>
      </dgm:t>
    </dgm:pt>
    <dgm:pt modelId="{E5C82786-7C3F-4AD6-86CF-0A08C8A8B58B}">
      <dgm:prSet phldrT="[Text]"/>
      <dgm:spPr/>
      <dgm:t>
        <a:bodyPr/>
        <a:lstStyle/>
        <a:p>
          <a:r>
            <a:rPr lang="en-ZA" dirty="0" smtClean="0">
              <a:latin typeface="Vodafone Rg" panose="020B0606080202020204" pitchFamily="34" charset="0"/>
            </a:rPr>
            <a:t>Factual information (such as measurements or statistics) used as a basis for reasoning, discussion, or calculation </a:t>
          </a:r>
          <a:endParaRPr lang="en-ZA" dirty="0">
            <a:latin typeface="Vodafone Rg" panose="020B0606080202020204" pitchFamily="34" charset="0"/>
          </a:endParaRPr>
        </a:p>
      </dgm:t>
    </dgm:pt>
    <dgm:pt modelId="{5FC1E875-113C-493F-9B09-12E9CFE2FBA2}" type="parTrans" cxnId="{C5244404-B9D0-44CD-8224-0B6CB2FFF924}">
      <dgm:prSet/>
      <dgm:spPr/>
      <dgm:t>
        <a:bodyPr/>
        <a:lstStyle/>
        <a:p>
          <a:endParaRPr lang="en-ZA">
            <a:latin typeface="Vodafone Rg" panose="020B0606080202020204" pitchFamily="34" charset="0"/>
          </a:endParaRPr>
        </a:p>
      </dgm:t>
    </dgm:pt>
    <dgm:pt modelId="{31066181-8B93-4C30-9D2C-A26CE85E5DD9}" type="sibTrans" cxnId="{C5244404-B9D0-44CD-8224-0B6CB2FFF924}">
      <dgm:prSet/>
      <dgm:spPr/>
      <dgm:t>
        <a:bodyPr/>
        <a:lstStyle/>
        <a:p>
          <a:endParaRPr lang="en-ZA">
            <a:latin typeface="Vodafone Rg" panose="020B0606080202020204" pitchFamily="34" charset="0"/>
          </a:endParaRPr>
        </a:p>
      </dgm:t>
    </dgm:pt>
    <dgm:pt modelId="{7BEE766D-4829-47EE-90C3-A14AF84DD91A}">
      <dgm:prSet phldrT="[Text]"/>
      <dgm:spPr/>
      <dgm:t>
        <a:bodyPr/>
        <a:lstStyle/>
        <a:p>
          <a:r>
            <a:rPr lang="en-ZA" dirty="0" smtClean="0">
              <a:latin typeface="Vodafone Rg" panose="020B0606080202020204" pitchFamily="34" charset="0"/>
            </a:rPr>
            <a:t>Any set of characters that is gathered and translated for some purpose, usually analysis. It can be any character, including text and numbers, pictures, sound, or video.</a:t>
          </a:r>
          <a:endParaRPr lang="en-ZA" dirty="0">
            <a:latin typeface="Vodafone Rg" panose="020B0606080202020204" pitchFamily="34" charset="0"/>
          </a:endParaRPr>
        </a:p>
      </dgm:t>
    </dgm:pt>
    <dgm:pt modelId="{E8851863-D6B9-4DED-8CF8-CC2C0392333C}" type="parTrans" cxnId="{1FA4FFDC-EFAE-4FAC-BD05-63D54CFF5445}">
      <dgm:prSet/>
      <dgm:spPr/>
      <dgm:t>
        <a:bodyPr/>
        <a:lstStyle/>
        <a:p>
          <a:endParaRPr lang="en-ZA">
            <a:latin typeface="Vodafone Rg" panose="020B0606080202020204" pitchFamily="34" charset="0"/>
          </a:endParaRPr>
        </a:p>
      </dgm:t>
    </dgm:pt>
    <dgm:pt modelId="{2A9BE0C0-A05E-45A5-8F13-2DED91C7A934}" type="sibTrans" cxnId="{1FA4FFDC-EFAE-4FAC-BD05-63D54CFF5445}">
      <dgm:prSet/>
      <dgm:spPr/>
      <dgm:t>
        <a:bodyPr/>
        <a:lstStyle/>
        <a:p>
          <a:endParaRPr lang="en-ZA">
            <a:latin typeface="Vodafone Rg" panose="020B0606080202020204" pitchFamily="34" charset="0"/>
          </a:endParaRPr>
        </a:p>
      </dgm:t>
    </dgm:pt>
    <dgm:pt modelId="{B4C58A09-15B4-4453-B7DE-5A2D02579FAD}" type="pres">
      <dgm:prSet presAssocID="{D3058BE9-60AF-4CA5-97A1-17C1EE4B754B}" presName="vert0" presStyleCnt="0">
        <dgm:presLayoutVars>
          <dgm:dir/>
          <dgm:animOne val="branch"/>
          <dgm:animLvl val="lvl"/>
        </dgm:presLayoutVars>
      </dgm:prSet>
      <dgm:spPr/>
      <dgm:t>
        <a:bodyPr/>
        <a:lstStyle/>
        <a:p>
          <a:endParaRPr lang="en-US"/>
        </a:p>
      </dgm:t>
    </dgm:pt>
    <dgm:pt modelId="{9BE0526D-5344-4E95-BB35-D719A131757E}" type="pres">
      <dgm:prSet presAssocID="{DF509E7A-4786-4CBD-AC4A-DC77AD1B2EDC}" presName="thickLine" presStyleLbl="alignNode1" presStyleIdx="0" presStyleCnt="1"/>
      <dgm:spPr/>
    </dgm:pt>
    <dgm:pt modelId="{4EC5E1BF-577B-459C-BADB-FE70079B05E9}" type="pres">
      <dgm:prSet presAssocID="{DF509E7A-4786-4CBD-AC4A-DC77AD1B2EDC}" presName="horz1" presStyleCnt="0"/>
      <dgm:spPr/>
    </dgm:pt>
    <dgm:pt modelId="{17DD9C72-3618-4CFE-B1C4-3C27ACF377B4}" type="pres">
      <dgm:prSet presAssocID="{DF509E7A-4786-4CBD-AC4A-DC77AD1B2EDC}" presName="tx1" presStyleLbl="revTx" presStyleIdx="0" presStyleCnt="3"/>
      <dgm:spPr/>
      <dgm:t>
        <a:bodyPr/>
        <a:lstStyle/>
        <a:p>
          <a:endParaRPr lang="en-ZA"/>
        </a:p>
      </dgm:t>
    </dgm:pt>
    <dgm:pt modelId="{041AD3E8-D562-452F-95BC-BDE73E672436}" type="pres">
      <dgm:prSet presAssocID="{DF509E7A-4786-4CBD-AC4A-DC77AD1B2EDC}" presName="vert1" presStyleCnt="0"/>
      <dgm:spPr/>
    </dgm:pt>
    <dgm:pt modelId="{AF2F2D8F-9039-45DB-96F9-FDEC855D1C66}" type="pres">
      <dgm:prSet presAssocID="{E5C82786-7C3F-4AD6-86CF-0A08C8A8B58B}" presName="vertSpace2a" presStyleCnt="0"/>
      <dgm:spPr/>
    </dgm:pt>
    <dgm:pt modelId="{0A6C7399-D9DB-4160-B48F-DD2776E96610}" type="pres">
      <dgm:prSet presAssocID="{E5C82786-7C3F-4AD6-86CF-0A08C8A8B58B}" presName="horz2" presStyleCnt="0"/>
      <dgm:spPr/>
    </dgm:pt>
    <dgm:pt modelId="{28F35DAD-E9E0-40EE-A6F9-C8F6C0BDA579}" type="pres">
      <dgm:prSet presAssocID="{E5C82786-7C3F-4AD6-86CF-0A08C8A8B58B}" presName="horzSpace2" presStyleCnt="0"/>
      <dgm:spPr/>
    </dgm:pt>
    <dgm:pt modelId="{B6970CDC-0052-48F2-84F7-D2162B594B9F}" type="pres">
      <dgm:prSet presAssocID="{E5C82786-7C3F-4AD6-86CF-0A08C8A8B58B}" presName="tx2" presStyleLbl="revTx" presStyleIdx="1" presStyleCnt="3"/>
      <dgm:spPr/>
      <dgm:t>
        <a:bodyPr/>
        <a:lstStyle/>
        <a:p>
          <a:endParaRPr lang="en-ZA"/>
        </a:p>
      </dgm:t>
    </dgm:pt>
    <dgm:pt modelId="{40487FF2-0617-4365-832D-2A0A90A27177}" type="pres">
      <dgm:prSet presAssocID="{E5C82786-7C3F-4AD6-86CF-0A08C8A8B58B}" presName="vert2" presStyleCnt="0"/>
      <dgm:spPr/>
    </dgm:pt>
    <dgm:pt modelId="{18881300-6B8A-4A2B-B7D4-E3D9E3B251C4}" type="pres">
      <dgm:prSet presAssocID="{E5C82786-7C3F-4AD6-86CF-0A08C8A8B58B}" presName="thinLine2b" presStyleLbl="callout" presStyleIdx="0" presStyleCnt="2"/>
      <dgm:spPr/>
    </dgm:pt>
    <dgm:pt modelId="{3C75404C-5C4E-4C25-BD09-406A8DF51F72}" type="pres">
      <dgm:prSet presAssocID="{E5C82786-7C3F-4AD6-86CF-0A08C8A8B58B}" presName="vertSpace2b" presStyleCnt="0"/>
      <dgm:spPr/>
    </dgm:pt>
    <dgm:pt modelId="{7DEAD5C9-AC83-4F80-A7FB-A24633C9EF3D}" type="pres">
      <dgm:prSet presAssocID="{7BEE766D-4829-47EE-90C3-A14AF84DD91A}" presName="horz2" presStyleCnt="0"/>
      <dgm:spPr/>
    </dgm:pt>
    <dgm:pt modelId="{F4EC462A-A548-4B11-B319-7CA8F35121FE}" type="pres">
      <dgm:prSet presAssocID="{7BEE766D-4829-47EE-90C3-A14AF84DD91A}" presName="horzSpace2" presStyleCnt="0"/>
      <dgm:spPr/>
    </dgm:pt>
    <dgm:pt modelId="{7F9FCCF6-8156-4149-90C8-D4FE434233BD}" type="pres">
      <dgm:prSet presAssocID="{7BEE766D-4829-47EE-90C3-A14AF84DD91A}" presName="tx2" presStyleLbl="revTx" presStyleIdx="2" presStyleCnt="3"/>
      <dgm:spPr/>
      <dgm:t>
        <a:bodyPr/>
        <a:lstStyle/>
        <a:p>
          <a:endParaRPr lang="en-ZA"/>
        </a:p>
      </dgm:t>
    </dgm:pt>
    <dgm:pt modelId="{90E1D542-49FC-4E51-B5E0-2A9C64B09F57}" type="pres">
      <dgm:prSet presAssocID="{7BEE766D-4829-47EE-90C3-A14AF84DD91A}" presName="vert2" presStyleCnt="0"/>
      <dgm:spPr/>
    </dgm:pt>
    <dgm:pt modelId="{603174C5-555F-43AA-AFAE-E62100D4FA6A}" type="pres">
      <dgm:prSet presAssocID="{7BEE766D-4829-47EE-90C3-A14AF84DD91A}" presName="thinLine2b" presStyleLbl="callout" presStyleIdx="1" presStyleCnt="2"/>
      <dgm:spPr/>
    </dgm:pt>
    <dgm:pt modelId="{20A4D3FB-8735-45EE-8187-E39F2ECAEE41}" type="pres">
      <dgm:prSet presAssocID="{7BEE766D-4829-47EE-90C3-A14AF84DD91A}" presName="vertSpace2b" presStyleCnt="0"/>
      <dgm:spPr/>
    </dgm:pt>
  </dgm:ptLst>
  <dgm:cxnLst>
    <dgm:cxn modelId="{3CE77157-5E5F-478C-89FC-7C861BE76F14}" type="presOf" srcId="{D3058BE9-60AF-4CA5-97A1-17C1EE4B754B}" destId="{B4C58A09-15B4-4453-B7DE-5A2D02579FAD}" srcOrd="0" destOrd="0" presId="urn:microsoft.com/office/officeart/2008/layout/LinedList"/>
    <dgm:cxn modelId="{51A1EB8E-854B-4C25-8BDF-CE1A78236570}" type="presOf" srcId="{7BEE766D-4829-47EE-90C3-A14AF84DD91A}" destId="{7F9FCCF6-8156-4149-90C8-D4FE434233BD}" srcOrd="0" destOrd="0" presId="urn:microsoft.com/office/officeart/2008/layout/LinedList"/>
    <dgm:cxn modelId="{E95AED8E-F322-4AF8-8CFC-102CD4BE05CD}" type="presOf" srcId="{E5C82786-7C3F-4AD6-86CF-0A08C8A8B58B}" destId="{B6970CDC-0052-48F2-84F7-D2162B594B9F}" srcOrd="0" destOrd="0" presId="urn:microsoft.com/office/officeart/2008/layout/LinedList"/>
    <dgm:cxn modelId="{CE851036-D9E6-45F6-8AF6-8991A0AC1F50}" srcId="{D3058BE9-60AF-4CA5-97A1-17C1EE4B754B}" destId="{DF509E7A-4786-4CBD-AC4A-DC77AD1B2EDC}" srcOrd="0" destOrd="0" parTransId="{61AA8B80-CF34-4F01-B99D-1DCB425DBF1F}" sibTransId="{F7CC7286-000E-4B2E-897C-EF36777DE61D}"/>
    <dgm:cxn modelId="{C5244404-B9D0-44CD-8224-0B6CB2FFF924}" srcId="{DF509E7A-4786-4CBD-AC4A-DC77AD1B2EDC}" destId="{E5C82786-7C3F-4AD6-86CF-0A08C8A8B58B}" srcOrd="0" destOrd="0" parTransId="{5FC1E875-113C-493F-9B09-12E9CFE2FBA2}" sibTransId="{31066181-8B93-4C30-9D2C-A26CE85E5DD9}"/>
    <dgm:cxn modelId="{1FA4FFDC-EFAE-4FAC-BD05-63D54CFF5445}" srcId="{DF509E7A-4786-4CBD-AC4A-DC77AD1B2EDC}" destId="{7BEE766D-4829-47EE-90C3-A14AF84DD91A}" srcOrd="1" destOrd="0" parTransId="{E8851863-D6B9-4DED-8CF8-CC2C0392333C}" sibTransId="{2A9BE0C0-A05E-45A5-8F13-2DED91C7A934}"/>
    <dgm:cxn modelId="{1326121B-23EB-4FC2-86B6-690041968F22}" type="presOf" srcId="{DF509E7A-4786-4CBD-AC4A-DC77AD1B2EDC}" destId="{17DD9C72-3618-4CFE-B1C4-3C27ACF377B4}" srcOrd="0" destOrd="0" presId="urn:microsoft.com/office/officeart/2008/layout/LinedList"/>
    <dgm:cxn modelId="{5126D0B3-18D7-4ED4-AFE0-C416BED615A9}" type="presParOf" srcId="{B4C58A09-15B4-4453-B7DE-5A2D02579FAD}" destId="{9BE0526D-5344-4E95-BB35-D719A131757E}" srcOrd="0" destOrd="0" presId="urn:microsoft.com/office/officeart/2008/layout/LinedList"/>
    <dgm:cxn modelId="{E4539AE1-96AB-42B5-A422-D6C1EE83AF6D}" type="presParOf" srcId="{B4C58A09-15B4-4453-B7DE-5A2D02579FAD}" destId="{4EC5E1BF-577B-459C-BADB-FE70079B05E9}" srcOrd="1" destOrd="0" presId="urn:microsoft.com/office/officeart/2008/layout/LinedList"/>
    <dgm:cxn modelId="{D30665D3-AAB8-4858-AD16-0EC94FF00C36}" type="presParOf" srcId="{4EC5E1BF-577B-459C-BADB-FE70079B05E9}" destId="{17DD9C72-3618-4CFE-B1C4-3C27ACF377B4}" srcOrd="0" destOrd="0" presId="urn:microsoft.com/office/officeart/2008/layout/LinedList"/>
    <dgm:cxn modelId="{F0246DFE-0F55-465A-86D2-1EB4386AE808}" type="presParOf" srcId="{4EC5E1BF-577B-459C-BADB-FE70079B05E9}" destId="{041AD3E8-D562-452F-95BC-BDE73E672436}" srcOrd="1" destOrd="0" presId="urn:microsoft.com/office/officeart/2008/layout/LinedList"/>
    <dgm:cxn modelId="{4424AFDF-AB63-4BE2-9F9C-0DCA872EF0C4}" type="presParOf" srcId="{041AD3E8-D562-452F-95BC-BDE73E672436}" destId="{AF2F2D8F-9039-45DB-96F9-FDEC855D1C66}" srcOrd="0" destOrd="0" presId="urn:microsoft.com/office/officeart/2008/layout/LinedList"/>
    <dgm:cxn modelId="{F0DB8D87-4615-436F-B1FC-C44261D23EE4}" type="presParOf" srcId="{041AD3E8-D562-452F-95BC-BDE73E672436}" destId="{0A6C7399-D9DB-4160-B48F-DD2776E96610}" srcOrd="1" destOrd="0" presId="urn:microsoft.com/office/officeart/2008/layout/LinedList"/>
    <dgm:cxn modelId="{BB403DE1-5154-45E6-85B4-BFB0B65483D2}" type="presParOf" srcId="{0A6C7399-D9DB-4160-B48F-DD2776E96610}" destId="{28F35DAD-E9E0-40EE-A6F9-C8F6C0BDA579}" srcOrd="0" destOrd="0" presId="urn:microsoft.com/office/officeart/2008/layout/LinedList"/>
    <dgm:cxn modelId="{A2E18AA4-EA0F-4067-9606-4274A66873A0}" type="presParOf" srcId="{0A6C7399-D9DB-4160-B48F-DD2776E96610}" destId="{B6970CDC-0052-48F2-84F7-D2162B594B9F}" srcOrd="1" destOrd="0" presId="urn:microsoft.com/office/officeart/2008/layout/LinedList"/>
    <dgm:cxn modelId="{B1D42ED7-C123-4E29-AE01-A3616EB0972D}" type="presParOf" srcId="{0A6C7399-D9DB-4160-B48F-DD2776E96610}" destId="{40487FF2-0617-4365-832D-2A0A90A27177}" srcOrd="2" destOrd="0" presId="urn:microsoft.com/office/officeart/2008/layout/LinedList"/>
    <dgm:cxn modelId="{ABEA16D0-F979-4D38-94CC-EE393C0218D0}" type="presParOf" srcId="{041AD3E8-D562-452F-95BC-BDE73E672436}" destId="{18881300-6B8A-4A2B-B7D4-E3D9E3B251C4}" srcOrd="2" destOrd="0" presId="urn:microsoft.com/office/officeart/2008/layout/LinedList"/>
    <dgm:cxn modelId="{F201D35F-2452-46CA-BD90-793235EEB7C2}" type="presParOf" srcId="{041AD3E8-D562-452F-95BC-BDE73E672436}" destId="{3C75404C-5C4E-4C25-BD09-406A8DF51F72}" srcOrd="3" destOrd="0" presId="urn:microsoft.com/office/officeart/2008/layout/LinedList"/>
    <dgm:cxn modelId="{494246D2-CF4F-4562-95B2-4DCCBE2AE60D}" type="presParOf" srcId="{041AD3E8-D562-452F-95BC-BDE73E672436}" destId="{7DEAD5C9-AC83-4F80-A7FB-A24633C9EF3D}" srcOrd="4" destOrd="0" presId="urn:microsoft.com/office/officeart/2008/layout/LinedList"/>
    <dgm:cxn modelId="{9D879F81-1F42-42E3-AD4D-6720311CDB61}" type="presParOf" srcId="{7DEAD5C9-AC83-4F80-A7FB-A24633C9EF3D}" destId="{F4EC462A-A548-4B11-B319-7CA8F35121FE}" srcOrd="0" destOrd="0" presId="urn:microsoft.com/office/officeart/2008/layout/LinedList"/>
    <dgm:cxn modelId="{1BADD860-6A76-4805-BC18-575BD63E2F02}" type="presParOf" srcId="{7DEAD5C9-AC83-4F80-A7FB-A24633C9EF3D}" destId="{7F9FCCF6-8156-4149-90C8-D4FE434233BD}" srcOrd="1" destOrd="0" presId="urn:microsoft.com/office/officeart/2008/layout/LinedList"/>
    <dgm:cxn modelId="{3CC4BED7-1BC6-4CAA-871B-51229D7181A4}" type="presParOf" srcId="{7DEAD5C9-AC83-4F80-A7FB-A24633C9EF3D}" destId="{90E1D542-49FC-4E51-B5E0-2A9C64B09F57}" srcOrd="2" destOrd="0" presId="urn:microsoft.com/office/officeart/2008/layout/LinedList"/>
    <dgm:cxn modelId="{9D9409EA-A75B-4C9A-894C-B0AB2FEBC516}" type="presParOf" srcId="{041AD3E8-D562-452F-95BC-BDE73E672436}" destId="{603174C5-555F-43AA-AFAE-E62100D4FA6A}" srcOrd="5" destOrd="0" presId="urn:microsoft.com/office/officeart/2008/layout/LinedList"/>
    <dgm:cxn modelId="{B29E4248-727F-4A03-9722-323B3D2A1BD7}" type="presParOf" srcId="{041AD3E8-D562-452F-95BC-BDE73E672436}" destId="{20A4D3FB-8735-45EE-8187-E39F2ECAEE41}"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EA5998E-75E7-444E-BA7D-91063EEE7A40}" type="doc">
      <dgm:prSet loTypeId="urn:diagrams.loki3.com/BracketList" loCatId="list" qsTypeId="urn:microsoft.com/office/officeart/2005/8/quickstyle/simple4" qsCatId="simple" csTypeId="urn:microsoft.com/office/officeart/2005/8/colors/colorful5" csCatId="colorful" phldr="1"/>
      <dgm:spPr/>
      <dgm:t>
        <a:bodyPr/>
        <a:lstStyle/>
        <a:p>
          <a:endParaRPr lang="en-US"/>
        </a:p>
      </dgm:t>
    </dgm:pt>
    <dgm:pt modelId="{1CB0C152-B90F-4514-88E3-99C9BC74BAF3}">
      <dgm:prSet phldrT="[Text]"/>
      <dgm:spPr>
        <a:gradFill rotWithShape="0">
          <a:gsLst>
            <a:gs pos="100000">
              <a:schemeClr val="accent5">
                <a:lumMod val="40000"/>
                <a:lumOff val="60000"/>
              </a:schemeClr>
            </a:gs>
            <a:gs pos="100000">
              <a:schemeClr val="accent5">
                <a:hueOff val="14692"/>
                <a:satOff val="-3552"/>
                <a:lumOff val="-6275"/>
                <a:alphaOff val="0"/>
                <a:tint val="90000"/>
                <a:shade val="100000"/>
                <a:satMod val="150000"/>
                <a:lumMod val="100000"/>
              </a:schemeClr>
            </a:gs>
          </a:gsLst>
        </a:gradFill>
      </dgm:spPr>
      <dgm:t>
        <a:bodyPr/>
        <a:lstStyle/>
        <a:p>
          <a:r>
            <a:rPr lang="en-ZA" dirty="0" smtClean="0">
              <a:latin typeface="Vodafone Rg" panose="020B0606080202020204" pitchFamily="34" charset="0"/>
            </a:rPr>
            <a:t>Electrical Component</a:t>
          </a:r>
          <a:endParaRPr lang="en-US" dirty="0">
            <a:latin typeface="Vodafone Rg" panose="020B0606080202020204" pitchFamily="34" charset="0"/>
          </a:endParaRPr>
        </a:p>
      </dgm:t>
    </dgm:pt>
    <dgm:pt modelId="{BAF25C3D-6587-48BC-9545-0B344F65F667}" type="parTrans" cxnId="{2E88D02C-610D-4278-BB61-2620D4B0123C}">
      <dgm:prSet/>
      <dgm:spPr/>
      <dgm:t>
        <a:bodyPr/>
        <a:lstStyle/>
        <a:p>
          <a:endParaRPr lang="en-US">
            <a:latin typeface="Vodafone Rg" panose="020B0606080202020204" pitchFamily="34" charset="0"/>
          </a:endParaRPr>
        </a:p>
      </dgm:t>
    </dgm:pt>
    <dgm:pt modelId="{16D6C756-6073-4564-B34A-27EBCB23FAF9}" type="sibTrans" cxnId="{2E88D02C-610D-4278-BB61-2620D4B0123C}">
      <dgm:prSet/>
      <dgm:spPr/>
      <dgm:t>
        <a:bodyPr/>
        <a:lstStyle/>
        <a:p>
          <a:endParaRPr lang="en-US">
            <a:latin typeface="Vodafone Rg" panose="020B0606080202020204" pitchFamily="34" charset="0"/>
          </a:endParaRPr>
        </a:p>
      </dgm:t>
    </dgm:pt>
    <dgm:pt modelId="{364884C2-6C2E-4ACF-800A-9B9CE80B8EE2}">
      <dgm:prSet phldrT="[Text]"/>
      <dgm:spPr/>
      <dgm:t>
        <a:bodyPr/>
        <a:lstStyle/>
        <a:p>
          <a:r>
            <a:rPr lang="en-ZA" dirty="0" smtClean="0">
              <a:latin typeface="Vodafone Rg" panose="020B0606080202020204" pitchFamily="34" charset="0"/>
            </a:rPr>
            <a:t> </a:t>
          </a:r>
          <a:endParaRPr lang="en-US" dirty="0">
            <a:latin typeface="Vodafone Rg" panose="020B0606080202020204" pitchFamily="34" charset="0"/>
          </a:endParaRPr>
        </a:p>
      </dgm:t>
    </dgm:pt>
    <dgm:pt modelId="{36939B3D-62EC-4037-9021-0BF6B8E142F4}" type="sibTrans" cxnId="{ADF8CCC3-B719-421B-9F39-270BB3C7E571}">
      <dgm:prSet/>
      <dgm:spPr/>
      <dgm:t>
        <a:bodyPr/>
        <a:lstStyle/>
        <a:p>
          <a:endParaRPr lang="en-US">
            <a:latin typeface="Vodafone Rg" panose="020B0606080202020204" pitchFamily="34" charset="0"/>
          </a:endParaRPr>
        </a:p>
      </dgm:t>
    </dgm:pt>
    <dgm:pt modelId="{A8CD7960-990C-4C34-BACC-D30027EACF64}" type="parTrans" cxnId="{ADF8CCC3-B719-421B-9F39-270BB3C7E571}">
      <dgm:prSet/>
      <dgm:spPr/>
      <dgm:t>
        <a:bodyPr/>
        <a:lstStyle/>
        <a:p>
          <a:endParaRPr lang="en-US">
            <a:latin typeface="Vodafone Rg" panose="020B0606080202020204" pitchFamily="34" charset="0"/>
          </a:endParaRPr>
        </a:p>
      </dgm:t>
    </dgm:pt>
    <dgm:pt modelId="{3DB48CCA-ABA9-43FD-A2E2-C3FABF0B4E30}">
      <dgm:prSet phldrT="[Text]"/>
      <dgm:spPr>
        <a:gradFill rotWithShape="0">
          <a:gsLst>
            <a:gs pos="100000">
              <a:schemeClr val="accent6">
                <a:lumMod val="40000"/>
                <a:lumOff val="60000"/>
              </a:schemeClr>
            </a:gs>
            <a:gs pos="100000">
              <a:schemeClr val="accent5">
                <a:hueOff val="0"/>
                <a:satOff val="0"/>
                <a:lumOff val="0"/>
                <a:alphaOff val="0"/>
                <a:tint val="90000"/>
                <a:shade val="100000"/>
                <a:satMod val="150000"/>
                <a:lumMod val="100000"/>
              </a:schemeClr>
            </a:gs>
          </a:gsLst>
        </a:gradFill>
      </dgm:spPr>
      <dgm:t>
        <a:bodyPr/>
        <a:lstStyle/>
        <a:p>
          <a:r>
            <a:rPr lang="en-ZA" dirty="0" smtClean="0">
              <a:latin typeface="Vodafone Rg" panose="020B0606080202020204" pitchFamily="34" charset="0"/>
            </a:rPr>
            <a:t>Mechanical Component</a:t>
          </a:r>
          <a:endParaRPr lang="en-US" dirty="0">
            <a:latin typeface="Vodafone Rg" panose="020B0606080202020204" pitchFamily="34" charset="0"/>
          </a:endParaRPr>
        </a:p>
      </dgm:t>
    </dgm:pt>
    <dgm:pt modelId="{4D10DAC4-7F76-4326-8FC8-4B1F1FF9F65D}" type="sibTrans" cxnId="{3262D084-6B6F-4FE3-B776-FBEC71AC8237}">
      <dgm:prSet/>
      <dgm:spPr/>
      <dgm:t>
        <a:bodyPr/>
        <a:lstStyle/>
        <a:p>
          <a:endParaRPr lang="en-US">
            <a:latin typeface="Vodafone Rg" panose="020B0606080202020204" pitchFamily="34" charset="0"/>
          </a:endParaRPr>
        </a:p>
      </dgm:t>
    </dgm:pt>
    <dgm:pt modelId="{AA68BF27-2BF6-4197-BD36-13141AB5CE37}" type="parTrans" cxnId="{3262D084-6B6F-4FE3-B776-FBEC71AC8237}">
      <dgm:prSet/>
      <dgm:spPr/>
      <dgm:t>
        <a:bodyPr/>
        <a:lstStyle/>
        <a:p>
          <a:endParaRPr lang="en-US">
            <a:latin typeface="Vodafone Rg" panose="020B0606080202020204" pitchFamily="34" charset="0"/>
          </a:endParaRPr>
        </a:p>
      </dgm:t>
    </dgm:pt>
    <dgm:pt modelId="{BD23C508-9CA9-4708-861E-7CD918FD03BA}">
      <dgm:prSet phldrT="[Text]"/>
      <dgm:spPr/>
      <dgm:t>
        <a:bodyPr/>
        <a:lstStyle/>
        <a:p>
          <a:r>
            <a:rPr lang="en-ZA" dirty="0" smtClean="0">
              <a:latin typeface="Vodafone Rg" panose="020B0606080202020204" pitchFamily="34" charset="0"/>
            </a:rPr>
            <a:t> </a:t>
          </a:r>
          <a:endParaRPr lang="en-US" dirty="0">
            <a:latin typeface="Vodafone Rg" panose="020B0606080202020204" pitchFamily="34" charset="0"/>
          </a:endParaRPr>
        </a:p>
      </dgm:t>
    </dgm:pt>
    <dgm:pt modelId="{12BE8CB6-759A-4E50-A901-1A775F78AD1C}" type="sibTrans" cxnId="{D81108A1-4347-49AA-BBAA-C9D36794E156}">
      <dgm:prSet/>
      <dgm:spPr/>
      <dgm:t>
        <a:bodyPr/>
        <a:lstStyle/>
        <a:p>
          <a:endParaRPr lang="en-US">
            <a:latin typeface="Vodafone Rg" panose="020B0606080202020204" pitchFamily="34" charset="0"/>
          </a:endParaRPr>
        </a:p>
      </dgm:t>
    </dgm:pt>
    <dgm:pt modelId="{5A4E0507-2A49-479E-B578-FDFCBD6110C0}" type="parTrans" cxnId="{D81108A1-4347-49AA-BBAA-C9D36794E156}">
      <dgm:prSet/>
      <dgm:spPr/>
      <dgm:t>
        <a:bodyPr/>
        <a:lstStyle/>
        <a:p>
          <a:endParaRPr lang="en-US">
            <a:latin typeface="Vodafone Rg" panose="020B0606080202020204" pitchFamily="34" charset="0"/>
          </a:endParaRPr>
        </a:p>
      </dgm:t>
    </dgm:pt>
    <dgm:pt modelId="{F39D0FEC-C81B-4694-9A41-35A2A4C3FAFB}">
      <dgm:prSet phldrT="[Text]"/>
      <dgm:spPr/>
      <dgm:t>
        <a:bodyPr/>
        <a:lstStyle/>
        <a:p>
          <a:r>
            <a:rPr lang="en-ZA" dirty="0" smtClean="0">
              <a:latin typeface="Vodafone Rg" panose="020B0606080202020204" pitchFamily="34" charset="0"/>
            </a:rPr>
            <a:t> </a:t>
          </a:r>
          <a:endParaRPr lang="en-US" dirty="0">
            <a:latin typeface="Vodafone Rg" panose="020B0606080202020204" pitchFamily="34" charset="0"/>
          </a:endParaRPr>
        </a:p>
      </dgm:t>
    </dgm:pt>
    <dgm:pt modelId="{C6DFDC23-83CE-40B4-A8E6-61F23F09A458}" type="parTrans" cxnId="{1B1FBA01-BB10-4A25-BCE5-C10A928FD1DA}">
      <dgm:prSet/>
      <dgm:spPr/>
      <dgm:t>
        <a:bodyPr/>
        <a:lstStyle/>
        <a:p>
          <a:endParaRPr lang="en-US">
            <a:latin typeface="Vodafone Rg" panose="020B0606080202020204" pitchFamily="34" charset="0"/>
          </a:endParaRPr>
        </a:p>
      </dgm:t>
    </dgm:pt>
    <dgm:pt modelId="{3FA73E67-E0EE-454F-87EA-072798C99382}" type="sibTrans" cxnId="{1B1FBA01-BB10-4A25-BCE5-C10A928FD1DA}">
      <dgm:prSet/>
      <dgm:spPr/>
      <dgm:t>
        <a:bodyPr/>
        <a:lstStyle/>
        <a:p>
          <a:endParaRPr lang="en-US">
            <a:latin typeface="Vodafone Rg" panose="020B0606080202020204" pitchFamily="34" charset="0"/>
          </a:endParaRPr>
        </a:p>
      </dgm:t>
    </dgm:pt>
    <dgm:pt modelId="{893371AF-6002-4D52-9049-819B4AD3A060}">
      <dgm:prSet phldrT="[Text]"/>
      <dgm:spPr/>
      <dgm:t>
        <a:bodyPr/>
        <a:lstStyle/>
        <a:p>
          <a:r>
            <a:rPr lang="en-ZA" dirty="0" smtClean="0">
              <a:latin typeface="Vodafone Rg" panose="020B0606080202020204" pitchFamily="34" charset="0"/>
            </a:rPr>
            <a:t>Software Component</a:t>
          </a:r>
          <a:endParaRPr lang="en-US" dirty="0">
            <a:latin typeface="Vodafone Rg" panose="020B0606080202020204" pitchFamily="34" charset="0"/>
          </a:endParaRPr>
        </a:p>
      </dgm:t>
    </dgm:pt>
    <dgm:pt modelId="{8401C91C-0566-4868-B9FB-1BA7182E5828}" type="parTrans" cxnId="{6C0ACD56-3161-490E-922B-122DE3CE2F86}">
      <dgm:prSet/>
      <dgm:spPr/>
      <dgm:t>
        <a:bodyPr/>
        <a:lstStyle/>
        <a:p>
          <a:endParaRPr lang="en-US">
            <a:latin typeface="Vodafone Rg" panose="020B0606080202020204" pitchFamily="34" charset="0"/>
          </a:endParaRPr>
        </a:p>
      </dgm:t>
    </dgm:pt>
    <dgm:pt modelId="{1468C70F-433B-4594-A516-0BF9C392F80C}" type="sibTrans" cxnId="{6C0ACD56-3161-490E-922B-122DE3CE2F86}">
      <dgm:prSet/>
      <dgm:spPr/>
      <dgm:t>
        <a:bodyPr/>
        <a:lstStyle/>
        <a:p>
          <a:endParaRPr lang="en-US">
            <a:latin typeface="Vodafone Rg" panose="020B0606080202020204" pitchFamily="34" charset="0"/>
          </a:endParaRPr>
        </a:p>
      </dgm:t>
    </dgm:pt>
    <dgm:pt modelId="{290BD03A-55DF-4D92-B2DD-87E756DFE194}" type="pres">
      <dgm:prSet presAssocID="{EEA5998E-75E7-444E-BA7D-91063EEE7A40}" presName="Name0" presStyleCnt="0">
        <dgm:presLayoutVars>
          <dgm:dir/>
          <dgm:animLvl val="lvl"/>
          <dgm:resizeHandles val="exact"/>
        </dgm:presLayoutVars>
      </dgm:prSet>
      <dgm:spPr/>
      <dgm:t>
        <a:bodyPr/>
        <a:lstStyle/>
        <a:p>
          <a:endParaRPr lang="en-US"/>
        </a:p>
      </dgm:t>
    </dgm:pt>
    <dgm:pt modelId="{7F05929B-19DD-48A5-994C-2E1E4728E394}" type="pres">
      <dgm:prSet presAssocID="{364884C2-6C2E-4ACF-800A-9B9CE80B8EE2}" presName="linNode" presStyleCnt="0"/>
      <dgm:spPr/>
    </dgm:pt>
    <dgm:pt modelId="{6E1F86C4-9A60-4702-B89A-79398E45A641}" type="pres">
      <dgm:prSet presAssocID="{364884C2-6C2E-4ACF-800A-9B9CE80B8EE2}" presName="parTx" presStyleLbl="revTx" presStyleIdx="0" presStyleCnt="3">
        <dgm:presLayoutVars>
          <dgm:chMax val="1"/>
          <dgm:bulletEnabled val="1"/>
        </dgm:presLayoutVars>
      </dgm:prSet>
      <dgm:spPr/>
      <dgm:t>
        <a:bodyPr/>
        <a:lstStyle/>
        <a:p>
          <a:endParaRPr lang="en-US"/>
        </a:p>
      </dgm:t>
    </dgm:pt>
    <dgm:pt modelId="{FA86BB3C-3E90-4105-BE05-63DEF9067F21}" type="pres">
      <dgm:prSet presAssocID="{364884C2-6C2E-4ACF-800A-9B9CE80B8EE2}" presName="bracket" presStyleLbl="parChTrans1D1" presStyleIdx="0" presStyleCnt="3"/>
      <dgm:spPr/>
    </dgm:pt>
    <dgm:pt modelId="{B63824D6-6127-4FCA-8C5D-D2C57ABC290F}" type="pres">
      <dgm:prSet presAssocID="{364884C2-6C2E-4ACF-800A-9B9CE80B8EE2}" presName="spH" presStyleCnt="0"/>
      <dgm:spPr/>
    </dgm:pt>
    <dgm:pt modelId="{81A7CC07-5BC4-47BF-ABEE-598DC02E0250}" type="pres">
      <dgm:prSet presAssocID="{364884C2-6C2E-4ACF-800A-9B9CE80B8EE2}" presName="desTx" presStyleLbl="node1" presStyleIdx="0" presStyleCnt="3">
        <dgm:presLayoutVars>
          <dgm:bulletEnabled val="1"/>
        </dgm:presLayoutVars>
      </dgm:prSet>
      <dgm:spPr/>
      <dgm:t>
        <a:bodyPr/>
        <a:lstStyle/>
        <a:p>
          <a:endParaRPr lang="en-US"/>
        </a:p>
      </dgm:t>
    </dgm:pt>
    <dgm:pt modelId="{BF4522E5-E46E-4CCC-900F-09F31E5E9B8D}" type="pres">
      <dgm:prSet presAssocID="{36939B3D-62EC-4037-9021-0BF6B8E142F4}" presName="spV" presStyleCnt="0"/>
      <dgm:spPr/>
    </dgm:pt>
    <dgm:pt modelId="{E4C0D64C-48C9-4C3B-A4B7-9127C514F06F}" type="pres">
      <dgm:prSet presAssocID="{BD23C508-9CA9-4708-861E-7CD918FD03BA}" presName="linNode" presStyleCnt="0"/>
      <dgm:spPr/>
    </dgm:pt>
    <dgm:pt modelId="{22BB3986-6C45-4F1F-BA90-37D2AAC37850}" type="pres">
      <dgm:prSet presAssocID="{BD23C508-9CA9-4708-861E-7CD918FD03BA}" presName="parTx" presStyleLbl="revTx" presStyleIdx="1" presStyleCnt="3">
        <dgm:presLayoutVars>
          <dgm:chMax val="1"/>
          <dgm:bulletEnabled val="1"/>
        </dgm:presLayoutVars>
      </dgm:prSet>
      <dgm:spPr/>
      <dgm:t>
        <a:bodyPr/>
        <a:lstStyle/>
        <a:p>
          <a:endParaRPr lang="en-US"/>
        </a:p>
      </dgm:t>
    </dgm:pt>
    <dgm:pt modelId="{2F7DD749-4556-48A0-A149-04A7F51A4E4C}" type="pres">
      <dgm:prSet presAssocID="{BD23C508-9CA9-4708-861E-7CD918FD03BA}" presName="bracket" presStyleLbl="parChTrans1D1" presStyleIdx="1" presStyleCnt="3"/>
      <dgm:spPr/>
    </dgm:pt>
    <dgm:pt modelId="{83BC0E83-0A1C-43EE-ADE3-A78D31050C93}" type="pres">
      <dgm:prSet presAssocID="{BD23C508-9CA9-4708-861E-7CD918FD03BA}" presName="spH" presStyleCnt="0"/>
      <dgm:spPr/>
    </dgm:pt>
    <dgm:pt modelId="{E9E61F2E-F9D0-4025-9493-7194CC57EE20}" type="pres">
      <dgm:prSet presAssocID="{BD23C508-9CA9-4708-861E-7CD918FD03BA}" presName="desTx" presStyleLbl="node1" presStyleIdx="1" presStyleCnt="3">
        <dgm:presLayoutVars>
          <dgm:bulletEnabled val="1"/>
        </dgm:presLayoutVars>
      </dgm:prSet>
      <dgm:spPr/>
      <dgm:t>
        <a:bodyPr/>
        <a:lstStyle/>
        <a:p>
          <a:endParaRPr lang="en-US"/>
        </a:p>
      </dgm:t>
    </dgm:pt>
    <dgm:pt modelId="{0D95F778-78EA-47FD-8741-FBFD057930C3}" type="pres">
      <dgm:prSet presAssocID="{12BE8CB6-759A-4E50-A901-1A775F78AD1C}" presName="spV" presStyleCnt="0"/>
      <dgm:spPr/>
    </dgm:pt>
    <dgm:pt modelId="{BE1D88D1-39D7-4ACB-BF98-CA88B71A64C4}" type="pres">
      <dgm:prSet presAssocID="{F39D0FEC-C81B-4694-9A41-35A2A4C3FAFB}" presName="linNode" presStyleCnt="0"/>
      <dgm:spPr/>
    </dgm:pt>
    <dgm:pt modelId="{A74B35F9-C36E-450C-8CF1-B09DD3CC19CB}" type="pres">
      <dgm:prSet presAssocID="{F39D0FEC-C81B-4694-9A41-35A2A4C3FAFB}" presName="parTx" presStyleLbl="revTx" presStyleIdx="2" presStyleCnt="3">
        <dgm:presLayoutVars>
          <dgm:chMax val="1"/>
          <dgm:bulletEnabled val="1"/>
        </dgm:presLayoutVars>
      </dgm:prSet>
      <dgm:spPr/>
      <dgm:t>
        <a:bodyPr/>
        <a:lstStyle/>
        <a:p>
          <a:endParaRPr lang="en-US"/>
        </a:p>
      </dgm:t>
    </dgm:pt>
    <dgm:pt modelId="{4A36B64B-9B4A-4BF4-97AD-D0E2EF88CE87}" type="pres">
      <dgm:prSet presAssocID="{F39D0FEC-C81B-4694-9A41-35A2A4C3FAFB}" presName="bracket" presStyleLbl="parChTrans1D1" presStyleIdx="2" presStyleCnt="3"/>
      <dgm:spPr/>
    </dgm:pt>
    <dgm:pt modelId="{60DAC7A2-045A-405A-AF53-772E7FD64B5A}" type="pres">
      <dgm:prSet presAssocID="{F39D0FEC-C81B-4694-9A41-35A2A4C3FAFB}" presName="spH" presStyleCnt="0"/>
      <dgm:spPr/>
    </dgm:pt>
    <dgm:pt modelId="{7877CB12-4379-4862-8A33-8C0CE291E8BC}" type="pres">
      <dgm:prSet presAssocID="{F39D0FEC-C81B-4694-9A41-35A2A4C3FAFB}" presName="desTx" presStyleLbl="node1" presStyleIdx="2" presStyleCnt="3">
        <dgm:presLayoutVars>
          <dgm:bulletEnabled val="1"/>
        </dgm:presLayoutVars>
      </dgm:prSet>
      <dgm:spPr/>
      <dgm:t>
        <a:bodyPr/>
        <a:lstStyle/>
        <a:p>
          <a:endParaRPr lang="en-US"/>
        </a:p>
      </dgm:t>
    </dgm:pt>
  </dgm:ptLst>
  <dgm:cxnLst>
    <dgm:cxn modelId="{D28C27AA-BC72-4BB0-97BA-2102AAE35C78}" type="presOf" srcId="{893371AF-6002-4D52-9049-819B4AD3A060}" destId="{7877CB12-4379-4862-8A33-8C0CE291E8BC}" srcOrd="0" destOrd="0" presId="urn:diagrams.loki3.com/BracketList"/>
    <dgm:cxn modelId="{4BEE3466-7993-4BD7-9F8C-F514ABB63A51}" type="presOf" srcId="{F39D0FEC-C81B-4694-9A41-35A2A4C3FAFB}" destId="{A74B35F9-C36E-450C-8CF1-B09DD3CC19CB}" srcOrd="0" destOrd="0" presId="urn:diagrams.loki3.com/BracketList"/>
    <dgm:cxn modelId="{55243A66-5162-40F9-93AA-5B2EA0E0F129}" type="presOf" srcId="{3DB48CCA-ABA9-43FD-A2E2-C3FABF0B4E30}" destId="{81A7CC07-5BC4-47BF-ABEE-598DC02E0250}" srcOrd="0" destOrd="0" presId="urn:diagrams.loki3.com/BracketList"/>
    <dgm:cxn modelId="{3262D084-6B6F-4FE3-B776-FBEC71AC8237}" srcId="{364884C2-6C2E-4ACF-800A-9B9CE80B8EE2}" destId="{3DB48CCA-ABA9-43FD-A2E2-C3FABF0B4E30}" srcOrd="0" destOrd="0" parTransId="{AA68BF27-2BF6-4197-BD36-13141AB5CE37}" sibTransId="{4D10DAC4-7F76-4326-8FC8-4B1F1FF9F65D}"/>
    <dgm:cxn modelId="{1B1FBA01-BB10-4A25-BCE5-C10A928FD1DA}" srcId="{EEA5998E-75E7-444E-BA7D-91063EEE7A40}" destId="{F39D0FEC-C81B-4694-9A41-35A2A4C3FAFB}" srcOrd="2" destOrd="0" parTransId="{C6DFDC23-83CE-40B4-A8E6-61F23F09A458}" sibTransId="{3FA73E67-E0EE-454F-87EA-072798C99382}"/>
    <dgm:cxn modelId="{F414106F-DC2F-4586-8C1E-45279B490E08}" type="presOf" srcId="{EEA5998E-75E7-444E-BA7D-91063EEE7A40}" destId="{290BD03A-55DF-4D92-B2DD-87E756DFE194}" srcOrd="0" destOrd="0" presId="urn:diagrams.loki3.com/BracketList"/>
    <dgm:cxn modelId="{6C0ACD56-3161-490E-922B-122DE3CE2F86}" srcId="{F39D0FEC-C81B-4694-9A41-35A2A4C3FAFB}" destId="{893371AF-6002-4D52-9049-819B4AD3A060}" srcOrd="0" destOrd="0" parTransId="{8401C91C-0566-4868-B9FB-1BA7182E5828}" sibTransId="{1468C70F-433B-4594-A516-0BF9C392F80C}"/>
    <dgm:cxn modelId="{2E88D02C-610D-4278-BB61-2620D4B0123C}" srcId="{BD23C508-9CA9-4708-861E-7CD918FD03BA}" destId="{1CB0C152-B90F-4514-88E3-99C9BC74BAF3}" srcOrd="0" destOrd="0" parTransId="{BAF25C3D-6587-48BC-9545-0B344F65F667}" sibTransId="{16D6C756-6073-4564-B34A-27EBCB23FAF9}"/>
    <dgm:cxn modelId="{07AF6CC6-B349-4FBC-B2F2-5CE4F3984AE1}" type="presOf" srcId="{BD23C508-9CA9-4708-861E-7CD918FD03BA}" destId="{22BB3986-6C45-4F1F-BA90-37D2AAC37850}" srcOrd="0" destOrd="0" presId="urn:diagrams.loki3.com/BracketList"/>
    <dgm:cxn modelId="{52F1FCDF-97B0-4040-A4F4-EDECEEA50F6F}" type="presOf" srcId="{1CB0C152-B90F-4514-88E3-99C9BC74BAF3}" destId="{E9E61F2E-F9D0-4025-9493-7194CC57EE20}" srcOrd="0" destOrd="0" presId="urn:diagrams.loki3.com/BracketList"/>
    <dgm:cxn modelId="{A25197BB-F3C1-46AA-9560-D7B8D1217E94}" type="presOf" srcId="{364884C2-6C2E-4ACF-800A-9B9CE80B8EE2}" destId="{6E1F86C4-9A60-4702-B89A-79398E45A641}" srcOrd="0" destOrd="0" presId="urn:diagrams.loki3.com/BracketList"/>
    <dgm:cxn modelId="{D81108A1-4347-49AA-BBAA-C9D36794E156}" srcId="{EEA5998E-75E7-444E-BA7D-91063EEE7A40}" destId="{BD23C508-9CA9-4708-861E-7CD918FD03BA}" srcOrd="1" destOrd="0" parTransId="{5A4E0507-2A49-479E-B578-FDFCBD6110C0}" sibTransId="{12BE8CB6-759A-4E50-A901-1A775F78AD1C}"/>
    <dgm:cxn modelId="{ADF8CCC3-B719-421B-9F39-270BB3C7E571}" srcId="{EEA5998E-75E7-444E-BA7D-91063EEE7A40}" destId="{364884C2-6C2E-4ACF-800A-9B9CE80B8EE2}" srcOrd="0" destOrd="0" parTransId="{A8CD7960-990C-4C34-BACC-D30027EACF64}" sibTransId="{36939B3D-62EC-4037-9021-0BF6B8E142F4}"/>
    <dgm:cxn modelId="{53E8933C-4260-400E-BAA1-21577C3BA6EC}" type="presParOf" srcId="{290BD03A-55DF-4D92-B2DD-87E756DFE194}" destId="{7F05929B-19DD-48A5-994C-2E1E4728E394}" srcOrd="0" destOrd="0" presId="urn:diagrams.loki3.com/BracketList"/>
    <dgm:cxn modelId="{8EAAAA5D-8F38-406A-9B72-96C2BA475E89}" type="presParOf" srcId="{7F05929B-19DD-48A5-994C-2E1E4728E394}" destId="{6E1F86C4-9A60-4702-B89A-79398E45A641}" srcOrd="0" destOrd="0" presId="urn:diagrams.loki3.com/BracketList"/>
    <dgm:cxn modelId="{F276273C-2AE1-44DD-9069-C97DE9992B88}" type="presParOf" srcId="{7F05929B-19DD-48A5-994C-2E1E4728E394}" destId="{FA86BB3C-3E90-4105-BE05-63DEF9067F21}" srcOrd="1" destOrd="0" presId="urn:diagrams.loki3.com/BracketList"/>
    <dgm:cxn modelId="{D558EED7-C2B3-4ABA-A67D-20653701B04D}" type="presParOf" srcId="{7F05929B-19DD-48A5-994C-2E1E4728E394}" destId="{B63824D6-6127-4FCA-8C5D-D2C57ABC290F}" srcOrd="2" destOrd="0" presId="urn:diagrams.loki3.com/BracketList"/>
    <dgm:cxn modelId="{DEFA7C56-EBC4-4E75-A685-158423D3E9BD}" type="presParOf" srcId="{7F05929B-19DD-48A5-994C-2E1E4728E394}" destId="{81A7CC07-5BC4-47BF-ABEE-598DC02E0250}" srcOrd="3" destOrd="0" presId="urn:diagrams.loki3.com/BracketList"/>
    <dgm:cxn modelId="{5D670BB1-203A-459D-A9EA-6F148DE070AD}" type="presParOf" srcId="{290BD03A-55DF-4D92-B2DD-87E756DFE194}" destId="{BF4522E5-E46E-4CCC-900F-09F31E5E9B8D}" srcOrd="1" destOrd="0" presId="urn:diagrams.loki3.com/BracketList"/>
    <dgm:cxn modelId="{2EC560D0-62D7-4A3E-90B3-A85D13497EA1}" type="presParOf" srcId="{290BD03A-55DF-4D92-B2DD-87E756DFE194}" destId="{E4C0D64C-48C9-4C3B-A4B7-9127C514F06F}" srcOrd="2" destOrd="0" presId="urn:diagrams.loki3.com/BracketList"/>
    <dgm:cxn modelId="{8765104E-FAB9-4F5E-A3D3-8D044A1E8B4F}" type="presParOf" srcId="{E4C0D64C-48C9-4C3B-A4B7-9127C514F06F}" destId="{22BB3986-6C45-4F1F-BA90-37D2AAC37850}" srcOrd="0" destOrd="0" presId="urn:diagrams.loki3.com/BracketList"/>
    <dgm:cxn modelId="{D0DA9918-90DC-4791-9783-4ED224352CC6}" type="presParOf" srcId="{E4C0D64C-48C9-4C3B-A4B7-9127C514F06F}" destId="{2F7DD749-4556-48A0-A149-04A7F51A4E4C}" srcOrd="1" destOrd="0" presId="urn:diagrams.loki3.com/BracketList"/>
    <dgm:cxn modelId="{72FC5699-3315-4A0A-B7A3-D05DE3AD738E}" type="presParOf" srcId="{E4C0D64C-48C9-4C3B-A4B7-9127C514F06F}" destId="{83BC0E83-0A1C-43EE-ADE3-A78D31050C93}" srcOrd="2" destOrd="0" presId="urn:diagrams.loki3.com/BracketList"/>
    <dgm:cxn modelId="{B566C6B4-CEE0-4FD6-9FA3-4E69A3C435DC}" type="presParOf" srcId="{E4C0D64C-48C9-4C3B-A4B7-9127C514F06F}" destId="{E9E61F2E-F9D0-4025-9493-7194CC57EE20}" srcOrd="3" destOrd="0" presId="urn:diagrams.loki3.com/BracketList"/>
    <dgm:cxn modelId="{7D9519B8-B479-486F-A599-C9D7E21BA2C7}" type="presParOf" srcId="{290BD03A-55DF-4D92-B2DD-87E756DFE194}" destId="{0D95F778-78EA-47FD-8741-FBFD057930C3}" srcOrd="3" destOrd="0" presId="urn:diagrams.loki3.com/BracketList"/>
    <dgm:cxn modelId="{48EA84E7-F057-48A6-ADEF-DFC65FB26C32}" type="presParOf" srcId="{290BD03A-55DF-4D92-B2DD-87E756DFE194}" destId="{BE1D88D1-39D7-4ACB-BF98-CA88B71A64C4}" srcOrd="4" destOrd="0" presId="urn:diagrams.loki3.com/BracketList"/>
    <dgm:cxn modelId="{F7B99BB6-F942-4709-8C73-5DF81509593D}" type="presParOf" srcId="{BE1D88D1-39D7-4ACB-BF98-CA88B71A64C4}" destId="{A74B35F9-C36E-450C-8CF1-B09DD3CC19CB}" srcOrd="0" destOrd="0" presId="urn:diagrams.loki3.com/BracketList"/>
    <dgm:cxn modelId="{DCFFF70B-6CED-4DAE-BDD1-B8CC2B3C0CDA}" type="presParOf" srcId="{BE1D88D1-39D7-4ACB-BF98-CA88B71A64C4}" destId="{4A36B64B-9B4A-4BF4-97AD-D0E2EF88CE87}" srcOrd="1" destOrd="0" presId="urn:diagrams.loki3.com/BracketList"/>
    <dgm:cxn modelId="{AC8B245F-B8D6-4BD3-BF1C-AFAE0DC3163F}" type="presParOf" srcId="{BE1D88D1-39D7-4ACB-BF98-CA88B71A64C4}" destId="{60DAC7A2-045A-405A-AF53-772E7FD64B5A}" srcOrd="2" destOrd="0" presId="urn:diagrams.loki3.com/BracketList"/>
    <dgm:cxn modelId="{2A97F948-EBB8-4782-93B9-1B78A61ADD38}" type="presParOf" srcId="{BE1D88D1-39D7-4ACB-BF98-CA88B71A64C4}" destId="{7877CB12-4379-4862-8A33-8C0CE291E8BC}"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089FDD2-2F7D-4D4F-9AC4-D57ED639B9FF}" type="doc">
      <dgm:prSet loTypeId="urn:microsoft.com/office/officeart/2005/8/layout/vList4" loCatId="picture" qsTypeId="urn:microsoft.com/office/officeart/2005/8/quickstyle/simple1" qsCatId="simple" csTypeId="urn:microsoft.com/office/officeart/2005/8/colors/colorful5" csCatId="colorful" phldr="1"/>
      <dgm:spPr/>
      <dgm:t>
        <a:bodyPr/>
        <a:lstStyle/>
        <a:p>
          <a:endParaRPr lang="en-US"/>
        </a:p>
      </dgm:t>
    </dgm:pt>
    <dgm:pt modelId="{0B192B4B-EFFF-4A89-A991-5D7E3786F2B0}">
      <dgm:prSet phldrT="[Text]"/>
      <dgm:spPr/>
      <dgm:t>
        <a:bodyPr/>
        <a:lstStyle/>
        <a:p>
          <a:r>
            <a:rPr lang="en-ZA" dirty="0" smtClean="0">
              <a:latin typeface="Vodafone Rg" panose="020B0606080202020204" pitchFamily="34" charset="0"/>
            </a:rPr>
            <a:t>Courses</a:t>
          </a:r>
          <a:endParaRPr lang="en-US" dirty="0">
            <a:latin typeface="Vodafone Rg" panose="020B0606080202020204" pitchFamily="34" charset="0"/>
          </a:endParaRPr>
        </a:p>
      </dgm:t>
    </dgm:pt>
    <dgm:pt modelId="{B9CE79BA-E1BE-4622-B30F-13F7650A1397}" type="parTrans" cxnId="{214C36D2-5979-46EA-B204-FFD1F3735BAA}">
      <dgm:prSet/>
      <dgm:spPr/>
      <dgm:t>
        <a:bodyPr/>
        <a:lstStyle/>
        <a:p>
          <a:endParaRPr lang="en-US"/>
        </a:p>
      </dgm:t>
    </dgm:pt>
    <dgm:pt modelId="{75E5071A-9EF9-461C-8530-B171AAB78171}" type="sibTrans" cxnId="{214C36D2-5979-46EA-B204-FFD1F3735BAA}">
      <dgm:prSet/>
      <dgm:spPr/>
      <dgm:t>
        <a:bodyPr/>
        <a:lstStyle/>
        <a:p>
          <a:endParaRPr lang="en-US"/>
        </a:p>
      </dgm:t>
    </dgm:pt>
    <dgm:pt modelId="{4AC0B7AB-58E4-4EBF-9DD0-3E1E56A50819}">
      <dgm:prSet phldrT="[Text]"/>
      <dgm:spPr/>
      <dgm:t>
        <a:bodyPr/>
        <a:lstStyle/>
        <a:p>
          <a:r>
            <a:rPr lang="en-ZA" dirty="0" smtClean="0">
              <a:latin typeface="Vodafone Rg" panose="020B0606080202020204" pitchFamily="34" charset="0"/>
            </a:rPr>
            <a:t>Computer Science</a:t>
          </a:r>
          <a:endParaRPr lang="en-US" dirty="0">
            <a:latin typeface="Vodafone Rg" panose="020B0606080202020204" pitchFamily="34" charset="0"/>
          </a:endParaRPr>
        </a:p>
      </dgm:t>
    </dgm:pt>
    <dgm:pt modelId="{6CC55DED-8653-4644-B288-F6672CC459B4}" type="parTrans" cxnId="{529F3A23-67A5-4A28-AC94-B1289D094358}">
      <dgm:prSet/>
      <dgm:spPr/>
      <dgm:t>
        <a:bodyPr/>
        <a:lstStyle/>
        <a:p>
          <a:endParaRPr lang="en-US"/>
        </a:p>
      </dgm:t>
    </dgm:pt>
    <dgm:pt modelId="{5508B12F-8713-4381-965F-69E698E14C3D}" type="sibTrans" cxnId="{529F3A23-67A5-4A28-AC94-B1289D094358}">
      <dgm:prSet/>
      <dgm:spPr/>
      <dgm:t>
        <a:bodyPr/>
        <a:lstStyle/>
        <a:p>
          <a:endParaRPr lang="en-US"/>
        </a:p>
      </dgm:t>
    </dgm:pt>
    <dgm:pt modelId="{A594287F-9670-43F8-A4D7-AC5E51C54DCC}">
      <dgm:prSet phldrT="[Text]"/>
      <dgm:spPr/>
      <dgm:t>
        <a:bodyPr/>
        <a:lstStyle/>
        <a:p>
          <a:r>
            <a:rPr lang="en-ZA" dirty="0" smtClean="0">
              <a:latin typeface="Vodafone Rg" panose="020B0606080202020204" pitchFamily="34" charset="0"/>
            </a:rPr>
            <a:t>Information Technology</a:t>
          </a:r>
          <a:endParaRPr lang="en-US" dirty="0">
            <a:latin typeface="Vodafone Rg" panose="020B0606080202020204" pitchFamily="34" charset="0"/>
          </a:endParaRPr>
        </a:p>
      </dgm:t>
    </dgm:pt>
    <dgm:pt modelId="{D0ACE203-99A5-4434-8E30-B7EEC5F40147}" type="parTrans" cxnId="{F19277F3-86F1-402E-883E-8E4AFD127A16}">
      <dgm:prSet/>
      <dgm:spPr/>
      <dgm:t>
        <a:bodyPr/>
        <a:lstStyle/>
        <a:p>
          <a:endParaRPr lang="en-US"/>
        </a:p>
      </dgm:t>
    </dgm:pt>
    <dgm:pt modelId="{456654C0-5892-4598-AACF-2BCD68F3DBCB}" type="sibTrans" cxnId="{F19277F3-86F1-402E-883E-8E4AFD127A16}">
      <dgm:prSet/>
      <dgm:spPr/>
      <dgm:t>
        <a:bodyPr/>
        <a:lstStyle/>
        <a:p>
          <a:endParaRPr lang="en-US"/>
        </a:p>
      </dgm:t>
    </dgm:pt>
    <dgm:pt modelId="{C0C96584-30A6-4BE9-BC1D-9FCFDB8FBE84}">
      <dgm:prSet phldrT="[Text]"/>
      <dgm:spPr/>
      <dgm:t>
        <a:bodyPr/>
        <a:lstStyle/>
        <a:p>
          <a:r>
            <a:rPr lang="en-ZA" dirty="0" smtClean="0"/>
            <a:t>Where to study</a:t>
          </a:r>
          <a:endParaRPr lang="en-US" dirty="0"/>
        </a:p>
      </dgm:t>
    </dgm:pt>
    <dgm:pt modelId="{217B604E-C5A8-4CB3-894E-7FA65CBB521F}" type="parTrans" cxnId="{9CA95FC7-2C71-4A2A-9D60-848B34D3B9AA}">
      <dgm:prSet/>
      <dgm:spPr/>
      <dgm:t>
        <a:bodyPr/>
        <a:lstStyle/>
        <a:p>
          <a:endParaRPr lang="en-US"/>
        </a:p>
      </dgm:t>
    </dgm:pt>
    <dgm:pt modelId="{1A9489BB-6CBD-4E94-902E-AD8B8306BDB1}" type="sibTrans" cxnId="{9CA95FC7-2C71-4A2A-9D60-848B34D3B9AA}">
      <dgm:prSet/>
      <dgm:spPr/>
      <dgm:t>
        <a:bodyPr/>
        <a:lstStyle/>
        <a:p>
          <a:endParaRPr lang="en-US"/>
        </a:p>
      </dgm:t>
    </dgm:pt>
    <dgm:pt modelId="{1B799D19-BD5A-4B86-8585-53C79090B00B}">
      <dgm:prSet phldrT="[Text]"/>
      <dgm:spPr/>
      <dgm:t>
        <a:bodyPr/>
        <a:lstStyle/>
        <a:p>
          <a:r>
            <a:rPr lang="en-ZA" dirty="0" smtClean="0"/>
            <a:t>College</a:t>
          </a:r>
          <a:endParaRPr lang="en-US" dirty="0"/>
        </a:p>
      </dgm:t>
    </dgm:pt>
    <dgm:pt modelId="{ADC0FADA-A115-43A1-ADC7-3D47EEBAA625}" type="parTrans" cxnId="{162F1B06-795D-4D91-B218-DCE6742F2DFB}">
      <dgm:prSet/>
      <dgm:spPr/>
      <dgm:t>
        <a:bodyPr/>
        <a:lstStyle/>
        <a:p>
          <a:endParaRPr lang="en-US"/>
        </a:p>
      </dgm:t>
    </dgm:pt>
    <dgm:pt modelId="{C4993042-938C-40DF-BA05-A5348CA2724A}" type="sibTrans" cxnId="{162F1B06-795D-4D91-B218-DCE6742F2DFB}">
      <dgm:prSet/>
      <dgm:spPr/>
      <dgm:t>
        <a:bodyPr/>
        <a:lstStyle/>
        <a:p>
          <a:endParaRPr lang="en-US"/>
        </a:p>
      </dgm:t>
    </dgm:pt>
    <dgm:pt modelId="{ED531ED5-D84B-40D6-BA2A-3D534DFEF214}">
      <dgm:prSet phldrT="[Text]"/>
      <dgm:spPr/>
      <dgm:t>
        <a:bodyPr/>
        <a:lstStyle/>
        <a:p>
          <a:r>
            <a:rPr lang="en-ZA" dirty="0" smtClean="0"/>
            <a:t>University</a:t>
          </a:r>
          <a:endParaRPr lang="en-US" dirty="0"/>
        </a:p>
      </dgm:t>
    </dgm:pt>
    <dgm:pt modelId="{B3336282-CDB0-42B2-839A-08416AD89047}" type="parTrans" cxnId="{7FA32F6E-C59E-4E92-A3D1-5B0E471D4C7A}">
      <dgm:prSet/>
      <dgm:spPr/>
      <dgm:t>
        <a:bodyPr/>
        <a:lstStyle/>
        <a:p>
          <a:endParaRPr lang="en-US"/>
        </a:p>
      </dgm:t>
    </dgm:pt>
    <dgm:pt modelId="{3C548210-6F30-4E0D-B3C4-2365C23919A7}" type="sibTrans" cxnId="{7FA32F6E-C59E-4E92-A3D1-5B0E471D4C7A}">
      <dgm:prSet/>
      <dgm:spPr/>
      <dgm:t>
        <a:bodyPr/>
        <a:lstStyle/>
        <a:p>
          <a:endParaRPr lang="en-US"/>
        </a:p>
      </dgm:t>
    </dgm:pt>
    <dgm:pt modelId="{B5047D88-C2EE-4531-8CE7-7E8ADED77DE7}" type="pres">
      <dgm:prSet presAssocID="{6089FDD2-2F7D-4D4F-9AC4-D57ED639B9FF}" presName="linear" presStyleCnt="0">
        <dgm:presLayoutVars>
          <dgm:dir/>
          <dgm:resizeHandles val="exact"/>
        </dgm:presLayoutVars>
      </dgm:prSet>
      <dgm:spPr/>
      <dgm:t>
        <a:bodyPr/>
        <a:lstStyle/>
        <a:p>
          <a:endParaRPr lang="en-US"/>
        </a:p>
      </dgm:t>
    </dgm:pt>
    <dgm:pt modelId="{BBE48D15-9A97-4720-8035-427A0528577A}" type="pres">
      <dgm:prSet presAssocID="{0B192B4B-EFFF-4A89-A991-5D7E3786F2B0}" presName="comp" presStyleCnt="0"/>
      <dgm:spPr/>
    </dgm:pt>
    <dgm:pt modelId="{29346280-8CA9-4503-A61A-F796F7AFEE39}" type="pres">
      <dgm:prSet presAssocID="{0B192B4B-EFFF-4A89-A991-5D7E3786F2B0}" presName="box" presStyleLbl="node1" presStyleIdx="0" presStyleCnt="2"/>
      <dgm:spPr/>
      <dgm:t>
        <a:bodyPr/>
        <a:lstStyle/>
        <a:p>
          <a:endParaRPr lang="en-US"/>
        </a:p>
      </dgm:t>
    </dgm:pt>
    <dgm:pt modelId="{074E38CD-E79E-4EA8-9BC0-2D93B72BABED}" type="pres">
      <dgm:prSet presAssocID="{0B192B4B-EFFF-4A89-A991-5D7E3786F2B0}" presName="img" presStyleLbl="fgImgPlace1" presStyleIdx="0" presStyleCnt="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000" b="-2000"/>
          </a:stretch>
        </a:blipFill>
      </dgm:spPr>
    </dgm:pt>
    <dgm:pt modelId="{FDFBFA9B-84A1-4370-9CCE-105C7BDCEE52}" type="pres">
      <dgm:prSet presAssocID="{0B192B4B-EFFF-4A89-A991-5D7E3786F2B0}" presName="text" presStyleLbl="node1" presStyleIdx="0" presStyleCnt="2">
        <dgm:presLayoutVars>
          <dgm:bulletEnabled val="1"/>
        </dgm:presLayoutVars>
      </dgm:prSet>
      <dgm:spPr/>
      <dgm:t>
        <a:bodyPr/>
        <a:lstStyle/>
        <a:p>
          <a:endParaRPr lang="en-US"/>
        </a:p>
      </dgm:t>
    </dgm:pt>
    <dgm:pt modelId="{8AB2E27C-ADAD-4375-BB3B-E026DBE84AEF}" type="pres">
      <dgm:prSet presAssocID="{75E5071A-9EF9-461C-8530-B171AAB78171}" presName="spacer" presStyleCnt="0"/>
      <dgm:spPr/>
    </dgm:pt>
    <dgm:pt modelId="{40552A4E-AF75-4D97-BCDF-06949E09DCBC}" type="pres">
      <dgm:prSet presAssocID="{C0C96584-30A6-4BE9-BC1D-9FCFDB8FBE84}" presName="comp" presStyleCnt="0"/>
      <dgm:spPr/>
    </dgm:pt>
    <dgm:pt modelId="{C255074C-5350-4F37-AC73-2B7E1D4E55C6}" type="pres">
      <dgm:prSet presAssocID="{C0C96584-30A6-4BE9-BC1D-9FCFDB8FBE84}" presName="box" presStyleLbl="node1" presStyleIdx="1" presStyleCnt="2"/>
      <dgm:spPr/>
      <dgm:t>
        <a:bodyPr/>
        <a:lstStyle/>
        <a:p>
          <a:endParaRPr lang="en-US"/>
        </a:p>
      </dgm:t>
    </dgm:pt>
    <dgm:pt modelId="{D5A3554F-48FF-4240-AAE6-6DE7B741646B}" type="pres">
      <dgm:prSet presAssocID="{C0C96584-30A6-4BE9-BC1D-9FCFDB8FBE84}" presName="img"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dgm:spPr>
      <dgm:t>
        <a:bodyPr/>
        <a:lstStyle/>
        <a:p>
          <a:endParaRPr lang="en-US"/>
        </a:p>
      </dgm:t>
    </dgm:pt>
    <dgm:pt modelId="{E01827F5-629B-4966-87F6-EFA9AE9891A8}" type="pres">
      <dgm:prSet presAssocID="{C0C96584-30A6-4BE9-BC1D-9FCFDB8FBE84}" presName="text" presStyleLbl="node1" presStyleIdx="1" presStyleCnt="2">
        <dgm:presLayoutVars>
          <dgm:bulletEnabled val="1"/>
        </dgm:presLayoutVars>
      </dgm:prSet>
      <dgm:spPr/>
      <dgm:t>
        <a:bodyPr/>
        <a:lstStyle/>
        <a:p>
          <a:endParaRPr lang="en-US"/>
        </a:p>
      </dgm:t>
    </dgm:pt>
  </dgm:ptLst>
  <dgm:cxnLst>
    <dgm:cxn modelId="{2FF62195-A811-4D4F-B1CA-C1DC13196B8E}" type="presOf" srcId="{C0C96584-30A6-4BE9-BC1D-9FCFDB8FBE84}" destId="{C255074C-5350-4F37-AC73-2B7E1D4E55C6}" srcOrd="0" destOrd="0" presId="urn:microsoft.com/office/officeart/2005/8/layout/vList4"/>
    <dgm:cxn modelId="{9A10876D-5DBD-4EB9-B0DE-BAC225E6C9D1}" type="presOf" srcId="{C0C96584-30A6-4BE9-BC1D-9FCFDB8FBE84}" destId="{E01827F5-629B-4966-87F6-EFA9AE9891A8}" srcOrd="1" destOrd="0" presId="urn:microsoft.com/office/officeart/2005/8/layout/vList4"/>
    <dgm:cxn modelId="{162F1B06-795D-4D91-B218-DCE6742F2DFB}" srcId="{C0C96584-30A6-4BE9-BC1D-9FCFDB8FBE84}" destId="{1B799D19-BD5A-4B86-8585-53C79090B00B}" srcOrd="0" destOrd="0" parTransId="{ADC0FADA-A115-43A1-ADC7-3D47EEBAA625}" sibTransId="{C4993042-938C-40DF-BA05-A5348CA2724A}"/>
    <dgm:cxn modelId="{95E3B6E4-9947-40E7-9BE4-673EFA2C2382}" type="presOf" srcId="{1B799D19-BD5A-4B86-8585-53C79090B00B}" destId="{C255074C-5350-4F37-AC73-2B7E1D4E55C6}" srcOrd="0" destOrd="1" presId="urn:microsoft.com/office/officeart/2005/8/layout/vList4"/>
    <dgm:cxn modelId="{653A7EC2-1AFE-42E7-A33A-96911EB9472A}" type="presOf" srcId="{ED531ED5-D84B-40D6-BA2A-3D534DFEF214}" destId="{C255074C-5350-4F37-AC73-2B7E1D4E55C6}" srcOrd="0" destOrd="2" presId="urn:microsoft.com/office/officeart/2005/8/layout/vList4"/>
    <dgm:cxn modelId="{BABCD333-F8AE-4913-8904-213AD43B0A92}" type="presOf" srcId="{0B192B4B-EFFF-4A89-A991-5D7E3786F2B0}" destId="{FDFBFA9B-84A1-4370-9CCE-105C7BDCEE52}" srcOrd="1" destOrd="0" presId="urn:microsoft.com/office/officeart/2005/8/layout/vList4"/>
    <dgm:cxn modelId="{EBA52A1B-0B68-4601-8FFA-062AB059E5FB}" type="presOf" srcId="{1B799D19-BD5A-4B86-8585-53C79090B00B}" destId="{E01827F5-629B-4966-87F6-EFA9AE9891A8}" srcOrd="1" destOrd="1" presId="urn:microsoft.com/office/officeart/2005/8/layout/vList4"/>
    <dgm:cxn modelId="{214C36D2-5979-46EA-B204-FFD1F3735BAA}" srcId="{6089FDD2-2F7D-4D4F-9AC4-D57ED639B9FF}" destId="{0B192B4B-EFFF-4A89-A991-5D7E3786F2B0}" srcOrd="0" destOrd="0" parTransId="{B9CE79BA-E1BE-4622-B30F-13F7650A1397}" sibTransId="{75E5071A-9EF9-461C-8530-B171AAB78171}"/>
    <dgm:cxn modelId="{E1DED742-9829-4309-A979-FAAAA63BFF0E}" type="presOf" srcId="{4AC0B7AB-58E4-4EBF-9DD0-3E1E56A50819}" destId="{29346280-8CA9-4503-A61A-F796F7AFEE39}" srcOrd="0" destOrd="1" presId="urn:microsoft.com/office/officeart/2005/8/layout/vList4"/>
    <dgm:cxn modelId="{2E4EEB47-4C2C-47C8-9CC0-3F1AEEE08ED9}" type="presOf" srcId="{6089FDD2-2F7D-4D4F-9AC4-D57ED639B9FF}" destId="{B5047D88-C2EE-4531-8CE7-7E8ADED77DE7}" srcOrd="0" destOrd="0" presId="urn:microsoft.com/office/officeart/2005/8/layout/vList4"/>
    <dgm:cxn modelId="{597A6DF6-D1BC-46DA-8429-2E7F52697B4B}" type="presOf" srcId="{A594287F-9670-43F8-A4D7-AC5E51C54DCC}" destId="{29346280-8CA9-4503-A61A-F796F7AFEE39}" srcOrd="0" destOrd="2" presId="urn:microsoft.com/office/officeart/2005/8/layout/vList4"/>
    <dgm:cxn modelId="{B95DCF28-3EE7-45CE-8D85-FA36C0D7344E}" type="presOf" srcId="{4AC0B7AB-58E4-4EBF-9DD0-3E1E56A50819}" destId="{FDFBFA9B-84A1-4370-9CCE-105C7BDCEE52}" srcOrd="1" destOrd="1" presId="urn:microsoft.com/office/officeart/2005/8/layout/vList4"/>
    <dgm:cxn modelId="{529F3A23-67A5-4A28-AC94-B1289D094358}" srcId="{0B192B4B-EFFF-4A89-A991-5D7E3786F2B0}" destId="{4AC0B7AB-58E4-4EBF-9DD0-3E1E56A50819}" srcOrd="0" destOrd="0" parTransId="{6CC55DED-8653-4644-B288-F6672CC459B4}" sibTransId="{5508B12F-8713-4381-965F-69E698E14C3D}"/>
    <dgm:cxn modelId="{AD218CE6-6144-411B-840A-2B2C79F8852A}" type="presOf" srcId="{A594287F-9670-43F8-A4D7-AC5E51C54DCC}" destId="{FDFBFA9B-84A1-4370-9CCE-105C7BDCEE52}" srcOrd="1" destOrd="2" presId="urn:microsoft.com/office/officeart/2005/8/layout/vList4"/>
    <dgm:cxn modelId="{2BCC1E60-A532-4B0E-B7C4-3736976EF2E9}" type="presOf" srcId="{0B192B4B-EFFF-4A89-A991-5D7E3786F2B0}" destId="{29346280-8CA9-4503-A61A-F796F7AFEE39}" srcOrd="0" destOrd="0" presId="urn:microsoft.com/office/officeart/2005/8/layout/vList4"/>
    <dgm:cxn modelId="{F19277F3-86F1-402E-883E-8E4AFD127A16}" srcId="{0B192B4B-EFFF-4A89-A991-5D7E3786F2B0}" destId="{A594287F-9670-43F8-A4D7-AC5E51C54DCC}" srcOrd="1" destOrd="0" parTransId="{D0ACE203-99A5-4434-8E30-B7EEC5F40147}" sibTransId="{456654C0-5892-4598-AACF-2BCD68F3DBCB}"/>
    <dgm:cxn modelId="{7FA32F6E-C59E-4E92-A3D1-5B0E471D4C7A}" srcId="{C0C96584-30A6-4BE9-BC1D-9FCFDB8FBE84}" destId="{ED531ED5-D84B-40D6-BA2A-3D534DFEF214}" srcOrd="1" destOrd="0" parTransId="{B3336282-CDB0-42B2-839A-08416AD89047}" sibTransId="{3C548210-6F30-4E0D-B3C4-2365C23919A7}"/>
    <dgm:cxn modelId="{9CA95FC7-2C71-4A2A-9D60-848B34D3B9AA}" srcId="{6089FDD2-2F7D-4D4F-9AC4-D57ED639B9FF}" destId="{C0C96584-30A6-4BE9-BC1D-9FCFDB8FBE84}" srcOrd="1" destOrd="0" parTransId="{217B604E-C5A8-4CB3-894E-7FA65CBB521F}" sibTransId="{1A9489BB-6CBD-4E94-902E-AD8B8306BDB1}"/>
    <dgm:cxn modelId="{2020F86A-C300-4E2F-9D56-C5823B05BECB}" type="presOf" srcId="{ED531ED5-D84B-40D6-BA2A-3D534DFEF214}" destId="{E01827F5-629B-4966-87F6-EFA9AE9891A8}" srcOrd="1" destOrd="2" presId="urn:microsoft.com/office/officeart/2005/8/layout/vList4"/>
    <dgm:cxn modelId="{92535B9B-FFF1-491E-84BE-112DCE8BE8FA}" type="presParOf" srcId="{B5047D88-C2EE-4531-8CE7-7E8ADED77DE7}" destId="{BBE48D15-9A97-4720-8035-427A0528577A}" srcOrd="0" destOrd="0" presId="urn:microsoft.com/office/officeart/2005/8/layout/vList4"/>
    <dgm:cxn modelId="{42FA260E-73FD-4979-BB7A-9CD0646B63EE}" type="presParOf" srcId="{BBE48D15-9A97-4720-8035-427A0528577A}" destId="{29346280-8CA9-4503-A61A-F796F7AFEE39}" srcOrd="0" destOrd="0" presId="urn:microsoft.com/office/officeart/2005/8/layout/vList4"/>
    <dgm:cxn modelId="{1633FA7E-D745-4D1A-9C6E-E813A8F4F352}" type="presParOf" srcId="{BBE48D15-9A97-4720-8035-427A0528577A}" destId="{074E38CD-E79E-4EA8-9BC0-2D93B72BABED}" srcOrd="1" destOrd="0" presId="urn:microsoft.com/office/officeart/2005/8/layout/vList4"/>
    <dgm:cxn modelId="{F0717D30-2C46-453E-A16F-E484F36F9919}" type="presParOf" srcId="{BBE48D15-9A97-4720-8035-427A0528577A}" destId="{FDFBFA9B-84A1-4370-9CCE-105C7BDCEE52}" srcOrd="2" destOrd="0" presId="urn:microsoft.com/office/officeart/2005/8/layout/vList4"/>
    <dgm:cxn modelId="{EA64B286-4EED-4652-9849-6AE2A47A5B0A}" type="presParOf" srcId="{B5047D88-C2EE-4531-8CE7-7E8ADED77DE7}" destId="{8AB2E27C-ADAD-4375-BB3B-E026DBE84AEF}" srcOrd="1" destOrd="0" presId="urn:microsoft.com/office/officeart/2005/8/layout/vList4"/>
    <dgm:cxn modelId="{8E27050E-DDD6-4A0F-8E9A-1F74B3650580}" type="presParOf" srcId="{B5047D88-C2EE-4531-8CE7-7E8ADED77DE7}" destId="{40552A4E-AF75-4D97-BCDF-06949E09DCBC}" srcOrd="2" destOrd="0" presId="urn:microsoft.com/office/officeart/2005/8/layout/vList4"/>
    <dgm:cxn modelId="{AD1C2F3A-AB8C-4BA1-9FF9-874334FD5492}" type="presParOf" srcId="{40552A4E-AF75-4D97-BCDF-06949E09DCBC}" destId="{C255074C-5350-4F37-AC73-2B7E1D4E55C6}" srcOrd="0" destOrd="0" presId="urn:microsoft.com/office/officeart/2005/8/layout/vList4"/>
    <dgm:cxn modelId="{25CBE9BF-6263-46F3-8E4B-8282119C5E28}" type="presParOf" srcId="{40552A4E-AF75-4D97-BCDF-06949E09DCBC}" destId="{D5A3554F-48FF-4240-AAE6-6DE7B741646B}" srcOrd="1" destOrd="0" presId="urn:microsoft.com/office/officeart/2005/8/layout/vList4"/>
    <dgm:cxn modelId="{3291089E-8D67-4D4C-A18C-386566EDDB5D}" type="presParOf" srcId="{40552A4E-AF75-4D97-BCDF-06949E09DCBC}" destId="{E01827F5-629B-4966-87F6-EFA9AE9891A8}"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EA5998E-75E7-444E-BA7D-91063EEE7A40}" type="doc">
      <dgm:prSet loTypeId="urn:diagrams.loki3.com/BracketList" loCatId="list" qsTypeId="urn:microsoft.com/office/officeart/2005/8/quickstyle/simple4" qsCatId="simple" csTypeId="urn:microsoft.com/office/officeart/2005/8/colors/colorful5" csCatId="colorful" phldr="1"/>
      <dgm:spPr/>
      <dgm:t>
        <a:bodyPr/>
        <a:lstStyle/>
        <a:p>
          <a:endParaRPr lang="en-US"/>
        </a:p>
      </dgm:t>
    </dgm:pt>
    <dgm:pt modelId="{1CB0C152-B90F-4514-88E3-99C9BC74BAF3}">
      <dgm:prSet phldrT="[Text]"/>
      <dgm:spPr/>
      <dgm:t>
        <a:bodyPr/>
        <a:lstStyle/>
        <a:p>
          <a:r>
            <a:rPr lang="en-ZA" dirty="0" smtClean="0">
              <a:latin typeface="Vodafone Rg" panose="020B0606080202020204" pitchFamily="34" charset="0"/>
            </a:rPr>
            <a:t>Manual Tester</a:t>
          </a:r>
          <a:endParaRPr lang="en-US" dirty="0">
            <a:latin typeface="Vodafone Rg" panose="020B0606080202020204" pitchFamily="34" charset="0"/>
          </a:endParaRPr>
        </a:p>
      </dgm:t>
    </dgm:pt>
    <dgm:pt modelId="{BAF25C3D-6587-48BC-9545-0B344F65F667}" type="parTrans" cxnId="{2E88D02C-610D-4278-BB61-2620D4B0123C}">
      <dgm:prSet/>
      <dgm:spPr/>
      <dgm:t>
        <a:bodyPr/>
        <a:lstStyle/>
        <a:p>
          <a:endParaRPr lang="en-US">
            <a:latin typeface="Vodafone Rg" panose="020B0606080202020204" pitchFamily="34" charset="0"/>
          </a:endParaRPr>
        </a:p>
      </dgm:t>
    </dgm:pt>
    <dgm:pt modelId="{16D6C756-6073-4564-B34A-27EBCB23FAF9}" type="sibTrans" cxnId="{2E88D02C-610D-4278-BB61-2620D4B0123C}">
      <dgm:prSet/>
      <dgm:spPr/>
      <dgm:t>
        <a:bodyPr/>
        <a:lstStyle/>
        <a:p>
          <a:endParaRPr lang="en-US">
            <a:latin typeface="Vodafone Rg" panose="020B0606080202020204" pitchFamily="34" charset="0"/>
          </a:endParaRPr>
        </a:p>
      </dgm:t>
    </dgm:pt>
    <dgm:pt modelId="{364884C2-6C2E-4ACF-800A-9B9CE80B8EE2}">
      <dgm:prSet phldrT="[Text]"/>
      <dgm:spPr/>
      <dgm:t>
        <a:bodyPr/>
        <a:lstStyle/>
        <a:p>
          <a:r>
            <a:rPr lang="en-ZA" dirty="0" smtClean="0">
              <a:latin typeface="Vodafone Rg" panose="020B0606080202020204" pitchFamily="34" charset="0"/>
            </a:rPr>
            <a:t> </a:t>
          </a:r>
          <a:endParaRPr lang="en-US" dirty="0">
            <a:latin typeface="Vodafone Rg" panose="020B0606080202020204" pitchFamily="34" charset="0"/>
          </a:endParaRPr>
        </a:p>
      </dgm:t>
    </dgm:pt>
    <dgm:pt modelId="{36939B3D-62EC-4037-9021-0BF6B8E142F4}" type="sibTrans" cxnId="{ADF8CCC3-B719-421B-9F39-270BB3C7E571}">
      <dgm:prSet/>
      <dgm:spPr/>
      <dgm:t>
        <a:bodyPr/>
        <a:lstStyle/>
        <a:p>
          <a:endParaRPr lang="en-US">
            <a:latin typeface="Vodafone Rg" panose="020B0606080202020204" pitchFamily="34" charset="0"/>
          </a:endParaRPr>
        </a:p>
      </dgm:t>
    </dgm:pt>
    <dgm:pt modelId="{A8CD7960-990C-4C34-BACC-D30027EACF64}" type="parTrans" cxnId="{ADF8CCC3-B719-421B-9F39-270BB3C7E571}">
      <dgm:prSet/>
      <dgm:spPr/>
      <dgm:t>
        <a:bodyPr/>
        <a:lstStyle/>
        <a:p>
          <a:endParaRPr lang="en-US">
            <a:latin typeface="Vodafone Rg" panose="020B0606080202020204" pitchFamily="34" charset="0"/>
          </a:endParaRPr>
        </a:p>
      </dgm:t>
    </dgm:pt>
    <dgm:pt modelId="{3DB48CCA-ABA9-43FD-A2E2-C3FABF0B4E30}">
      <dgm:prSet phldrT="[Text]"/>
      <dgm:spPr/>
      <dgm:t>
        <a:bodyPr/>
        <a:lstStyle/>
        <a:p>
          <a:r>
            <a:rPr lang="en-ZA" dirty="0" smtClean="0">
              <a:latin typeface="Vodafone Rg" panose="020B0606080202020204" pitchFamily="34" charset="0"/>
            </a:rPr>
            <a:t>Automation Tester</a:t>
          </a:r>
          <a:endParaRPr lang="en-US" dirty="0">
            <a:latin typeface="Vodafone Rg" panose="020B0606080202020204" pitchFamily="34" charset="0"/>
          </a:endParaRPr>
        </a:p>
      </dgm:t>
    </dgm:pt>
    <dgm:pt modelId="{4D10DAC4-7F76-4326-8FC8-4B1F1FF9F65D}" type="sibTrans" cxnId="{3262D084-6B6F-4FE3-B776-FBEC71AC8237}">
      <dgm:prSet/>
      <dgm:spPr/>
      <dgm:t>
        <a:bodyPr/>
        <a:lstStyle/>
        <a:p>
          <a:endParaRPr lang="en-US">
            <a:latin typeface="Vodafone Rg" panose="020B0606080202020204" pitchFamily="34" charset="0"/>
          </a:endParaRPr>
        </a:p>
      </dgm:t>
    </dgm:pt>
    <dgm:pt modelId="{AA68BF27-2BF6-4197-BD36-13141AB5CE37}" type="parTrans" cxnId="{3262D084-6B6F-4FE3-B776-FBEC71AC8237}">
      <dgm:prSet/>
      <dgm:spPr/>
      <dgm:t>
        <a:bodyPr/>
        <a:lstStyle/>
        <a:p>
          <a:endParaRPr lang="en-US">
            <a:latin typeface="Vodafone Rg" panose="020B0606080202020204" pitchFamily="34" charset="0"/>
          </a:endParaRPr>
        </a:p>
      </dgm:t>
    </dgm:pt>
    <dgm:pt modelId="{BD23C508-9CA9-4708-861E-7CD918FD03BA}">
      <dgm:prSet phldrT="[Text]"/>
      <dgm:spPr/>
      <dgm:t>
        <a:bodyPr/>
        <a:lstStyle/>
        <a:p>
          <a:r>
            <a:rPr lang="en-ZA" dirty="0" smtClean="0">
              <a:latin typeface="Vodafone Rg" panose="020B0606080202020204" pitchFamily="34" charset="0"/>
            </a:rPr>
            <a:t> </a:t>
          </a:r>
          <a:endParaRPr lang="en-US" dirty="0">
            <a:latin typeface="Vodafone Rg" panose="020B0606080202020204" pitchFamily="34" charset="0"/>
          </a:endParaRPr>
        </a:p>
      </dgm:t>
    </dgm:pt>
    <dgm:pt modelId="{12BE8CB6-759A-4E50-A901-1A775F78AD1C}" type="sibTrans" cxnId="{D81108A1-4347-49AA-BBAA-C9D36794E156}">
      <dgm:prSet/>
      <dgm:spPr/>
      <dgm:t>
        <a:bodyPr/>
        <a:lstStyle/>
        <a:p>
          <a:endParaRPr lang="en-US">
            <a:latin typeface="Vodafone Rg" panose="020B0606080202020204" pitchFamily="34" charset="0"/>
          </a:endParaRPr>
        </a:p>
      </dgm:t>
    </dgm:pt>
    <dgm:pt modelId="{5A4E0507-2A49-479E-B578-FDFCBD6110C0}" type="parTrans" cxnId="{D81108A1-4347-49AA-BBAA-C9D36794E156}">
      <dgm:prSet/>
      <dgm:spPr/>
      <dgm:t>
        <a:bodyPr/>
        <a:lstStyle/>
        <a:p>
          <a:endParaRPr lang="en-US">
            <a:latin typeface="Vodafone Rg" panose="020B0606080202020204" pitchFamily="34" charset="0"/>
          </a:endParaRPr>
        </a:p>
      </dgm:t>
    </dgm:pt>
    <dgm:pt modelId="{290BD03A-55DF-4D92-B2DD-87E756DFE194}" type="pres">
      <dgm:prSet presAssocID="{EEA5998E-75E7-444E-BA7D-91063EEE7A40}" presName="Name0" presStyleCnt="0">
        <dgm:presLayoutVars>
          <dgm:dir/>
          <dgm:animLvl val="lvl"/>
          <dgm:resizeHandles val="exact"/>
        </dgm:presLayoutVars>
      </dgm:prSet>
      <dgm:spPr/>
      <dgm:t>
        <a:bodyPr/>
        <a:lstStyle/>
        <a:p>
          <a:endParaRPr lang="en-US"/>
        </a:p>
      </dgm:t>
    </dgm:pt>
    <dgm:pt modelId="{7F05929B-19DD-48A5-994C-2E1E4728E394}" type="pres">
      <dgm:prSet presAssocID="{364884C2-6C2E-4ACF-800A-9B9CE80B8EE2}" presName="linNode" presStyleCnt="0"/>
      <dgm:spPr/>
    </dgm:pt>
    <dgm:pt modelId="{6E1F86C4-9A60-4702-B89A-79398E45A641}" type="pres">
      <dgm:prSet presAssocID="{364884C2-6C2E-4ACF-800A-9B9CE80B8EE2}" presName="parTx" presStyleLbl="revTx" presStyleIdx="0" presStyleCnt="2">
        <dgm:presLayoutVars>
          <dgm:chMax val="1"/>
          <dgm:bulletEnabled val="1"/>
        </dgm:presLayoutVars>
      </dgm:prSet>
      <dgm:spPr/>
      <dgm:t>
        <a:bodyPr/>
        <a:lstStyle/>
        <a:p>
          <a:endParaRPr lang="en-US"/>
        </a:p>
      </dgm:t>
    </dgm:pt>
    <dgm:pt modelId="{FA86BB3C-3E90-4105-BE05-63DEF9067F21}" type="pres">
      <dgm:prSet presAssocID="{364884C2-6C2E-4ACF-800A-9B9CE80B8EE2}" presName="bracket" presStyleLbl="parChTrans1D1" presStyleIdx="0" presStyleCnt="2"/>
      <dgm:spPr/>
    </dgm:pt>
    <dgm:pt modelId="{B63824D6-6127-4FCA-8C5D-D2C57ABC290F}" type="pres">
      <dgm:prSet presAssocID="{364884C2-6C2E-4ACF-800A-9B9CE80B8EE2}" presName="spH" presStyleCnt="0"/>
      <dgm:spPr/>
    </dgm:pt>
    <dgm:pt modelId="{81A7CC07-5BC4-47BF-ABEE-598DC02E0250}" type="pres">
      <dgm:prSet presAssocID="{364884C2-6C2E-4ACF-800A-9B9CE80B8EE2}" presName="desTx" presStyleLbl="node1" presStyleIdx="0" presStyleCnt="2">
        <dgm:presLayoutVars>
          <dgm:bulletEnabled val="1"/>
        </dgm:presLayoutVars>
      </dgm:prSet>
      <dgm:spPr/>
      <dgm:t>
        <a:bodyPr/>
        <a:lstStyle/>
        <a:p>
          <a:endParaRPr lang="en-US"/>
        </a:p>
      </dgm:t>
    </dgm:pt>
    <dgm:pt modelId="{BF4522E5-E46E-4CCC-900F-09F31E5E9B8D}" type="pres">
      <dgm:prSet presAssocID="{36939B3D-62EC-4037-9021-0BF6B8E142F4}" presName="spV" presStyleCnt="0"/>
      <dgm:spPr/>
    </dgm:pt>
    <dgm:pt modelId="{E4C0D64C-48C9-4C3B-A4B7-9127C514F06F}" type="pres">
      <dgm:prSet presAssocID="{BD23C508-9CA9-4708-861E-7CD918FD03BA}" presName="linNode" presStyleCnt="0"/>
      <dgm:spPr/>
    </dgm:pt>
    <dgm:pt modelId="{22BB3986-6C45-4F1F-BA90-37D2AAC37850}" type="pres">
      <dgm:prSet presAssocID="{BD23C508-9CA9-4708-861E-7CD918FD03BA}" presName="parTx" presStyleLbl="revTx" presStyleIdx="1" presStyleCnt="2">
        <dgm:presLayoutVars>
          <dgm:chMax val="1"/>
          <dgm:bulletEnabled val="1"/>
        </dgm:presLayoutVars>
      </dgm:prSet>
      <dgm:spPr/>
      <dgm:t>
        <a:bodyPr/>
        <a:lstStyle/>
        <a:p>
          <a:endParaRPr lang="en-US"/>
        </a:p>
      </dgm:t>
    </dgm:pt>
    <dgm:pt modelId="{2F7DD749-4556-48A0-A149-04A7F51A4E4C}" type="pres">
      <dgm:prSet presAssocID="{BD23C508-9CA9-4708-861E-7CD918FD03BA}" presName="bracket" presStyleLbl="parChTrans1D1" presStyleIdx="1" presStyleCnt="2"/>
      <dgm:spPr/>
    </dgm:pt>
    <dgm:pt modelId="{83BC0E83-0A1C-43EE-ADE3-A78D31050C93}" type="pres">
      <dgm:prSet presAssocID="{BD23C508-9CA9-4708-861E-7CD918FD03BA}" presName="spH" presStyleCnt="0"/>
      <dgm:spPr/>
    </dgm:pt>
    <dgm:pt modelId="{E9E61F2E-F9D0-4025-9493-7194CC57EE20}" type="pres">
      <dgm:prSet presAssocID="{BD23C508-9CA9-4708-861E-7CD918FD03BA}" presName="desTx" presStyleLbl="node1" presStyleIdx="1" presStyleCnt="2">
        <dgm:presLayoutVars>
          <dgm:bulletEnabled val="1"/>
        </dgm:presLayoutVars>
      </dgm:prSet>
      <dgm:spPr/>
      <dgm:t>
        <a:bodyPr/>
        <a:lstStyle/>
        <a:p>
          <a:endParaRPr lang="en-US"/>
        </a:p>
      </dgm:t>
    </dgm:pt>
  </dgm:ptLst>
  <dgm:cxnLst>
    <dgm:cxn modelId="{55243A66-5162-40F9-93AA-5B2EA0E0F129}" type="presOf" srcId="{3DB48CCA-ABA9-43FD-A2E2-C3FABF0B4E30}" destId="{81A7CC07-5BC4-47BF-ABEE-598DC02E0250}" srcOrd="0" destOrd="0" presId="urn:diagrams.loki3.com/BracketList"/>
    <dgm:cxn modelId="{52F1FCDF-97B0-4040-A4F4-EDECEEA50F6F}" type="presOf" srcId="{1CB0C152-B90F-4514-88E3-99C9BC74BAF3}" destId="{E9E61F2E-F9D0-4025-9493-7194CC57EE20}" srcOrd="0" destOrd="0" presId="urn:diagrams.loki3.com/BracketList"/>
    <dgm:cxn modelId="{F414106F-DC2F-4586-8C1E-45279B490E08}" type="presOf" srcId="{EEA5998E-75E7-444E-BA7D-91063EEE7A40}" destId="{290BD03A-55DF-4D92-B2DD-87E756DFE194}" srcOrd="0" destOrd="0" presId="urn:diagrams.loki3.com/BracketList"/>
    <dgm:cxn modelId="{2E88D02C-610D-4278-BB61-2620D4B0123C}" srcId="{BD23C508-9CA9-4708-861E-7CD918FD03BA}" destId="{1CB0C152-B90F-4514-88E3-99C9BC74BAF3}" srcOrd="0" destOrd="0" parTransId="{BAF25C3D-6587-48BC-9545-0B344F65F667}" sibTransId="{16D6C756-6073-4564-B34A-27EBCB23FAF9}"/>
    <dgm:cxn modelId="{ADF8CCC3-B719-421B-9F39-270BB3C7E571}" srcId="{EEA5998E-75E7-444E-BA7D-91063EEE7A40}" destId="{364884C2-6C2E-4ACF-800A-9B9CE80B8EE2}" srcOrd="0" destOrd="0" parTransId="{A8CD7960-990C-4C34-BACC-D30027EACF64}" sibTransId="{36939B3D-62EC-4037-9021-0BF6B8E142F4}"/>
    <dgm:cxn modelId="{3262D084-6B6F-4FE3-B776-FBEC71AC8237}" srcId="{364884C2-6C2E-4ACF-800A-9B9CE80B8EE2}" destId="{3DB48CCA-ABA9-43FD-A2E2-C3FABF0B4E30}" srcOrd="0" destOrd="0" parTransId="{AA68BF27-2BF6-4197-BD36-13141AB5CE37}" sibTransId="{4D10DAC4-7F76-4326-8FC8-4B1F1FF9F65D}"/>
    <dgm:cxn modelId="{D81108A1-4347-49AA-BBAA-C9D36794E156}" srcId="{EEA5998E-75E7-444E-BA7D-91063EEE7A40}" destId="{BD23C508-9CA9-4708-861E-7CD918FD03BA}" srcOrd="1" destOrd="0" parTransId="{5A4E0507-2A49-479E-B578-FDFCBD6110C0}" sibTransId="{12BE8CB6-759A-4E50-A901-1A775F78AD1C}"/>
    <dgm:cxn modelId="{07AF6CC6-B349-4FBC-B2F2-5CE4F3984AE1}" type="presOf" srcId="{BD23C508-9CA9-4708-861E-7CD918FD03BA}" destId="{22BB3986-6C45-4F1F-BA90-37D2AAC37850}" srcOrd="0" destOrd="0" presId="urn:diagrams.loki3.com/BracketList"/>
    <dgm:cxn modelId="{A25197BB-F3C1-46AA-9560-D7B8D1217E94}" type="presOf" srcId="{364884C2-6C2E-4ACF-800A-9B9CE80B8EE2}" destId="{6E1F86C4-9A60-4702-B89A-79398E45A641}" srcOrd="0" destOrd="0" presId="urn:diagrams.loki3.com/BracketList"/>
    <dgm:cxn modelId="{53E8933C-4260-400E-BAA1-21577C3BA6EC}" type="presParOf" srcId="{290BD03A-55DF-4D92-B2DD-87E756DFE194}" destId="{7F05929B-19DD-48A5-994C-2E1E4728E394}" srcOrd="0" destOrd="0" presId="urn:diagrams.loki3.com/BracketList"/>
    <dgm:cxn modelId="{8EAAAA5D-8F38-406A-9B72-96C2BA475E89}" type="presParOf" srcId="{7F05929B-19DD-48A5-994C-2E1E4728E394}" destId="{6E1F86C4-9A60-4702-B89A-79398E45A641}" srcOrd="0" destOrd="0" presId="urn:diagrams.loki3.com/BracketList"/>
    <dgm:cxn modelId="{F276273C-2AE1-44DD-9069-C97DE9992B88}" type="presParOf" srcId="{7F05929B-19DD-48A5-994C-2E1E4728E394}" destId="{FA86BB3C-3E90-4105-BE05-63DEF9067F21}" srcOrd="1" destOrd="0" presId="urn:diagrams.loki3.com/BracketList"/>
    <dgm:cxn modelId="{D558EED7-C2B3-4ABA-A67D-20653701B04D}" type="presParOf" srcId="{7F05929B-19DD-48A5-994C-2E1E4728E394}" destId="{B63824D6-6127-4FCA-8C5D-D2C57ABC290F}" srcOrd="2" destOrd="0" presId="urn:diagrams.loki3.com/BracketList"/>
    <dgm:cxn modelId="{DEFA7C56-EBC4-4E75-A685-158423D3E9BD}" type="presParOf" srcId="{7F05929B-19DD-48A5-994C-2E1E4728E394}" destId="{81A7CC07-5BC4-47BF-ABEE-598DC02E0250}" srcOrd="3" destOrd="0" presId="urn:diagrams.loki3.com/BracketList"/>
    <dgm:cxn modelId="{5D670BB1-203A-459D-A9EA-6F148DE070AD}" type="presParOf" srcId="{290BD03A-55DF-4D92-B2DD-87E756DFE194}" destId="{BF4522E5-E46E-4CCC-900F-09F31E5E9B8D}" srcOrd="1" destOrd="0" presId="urn:diagrams.loki3.com/BracketList"/>
    <dgm:cxn modelId="{2EC560D0-62D7-4A3E-90B3-A85D13497EA1}" type="presParOf" srcId="{290BD03A-55DF-4D92-B2DD-87E756DFE194}" destId="{E4C0D64C-48C9-4C3B-A4B7-9127C514F06F}" srcOrd="2" destOrd="0" presId="urn:diagrams.loki3.com/BracketList"/>
    <dgm:cxn modelId="{8765104E-FAB9-4F5E-A3D3-8D044A1E8B4F}" type="presParOf" srcId="{E4C0D64C-48C9-4C3B-A4B7-9127C514F06F}" destId="{22BB3986-6C45-4F1F-BA90-37D2AAC37850}" srcOrd="0" destOrd="0" presId="urn:diagrams.loki3.com/BracketList"/>
    <dgm:cxn modelId="{D0DA9918-90DC-4791-9783-4ED224352CC6}" type="presParOf" srcId="{E4C0D64C-48C9-4C3B-A4B7-9127C514F06F}" destId="{2F7DD749-4556-48A0-A149-04A7F51A4E4C}" srcOrd="1" destOrd="0" presId="urn:diagrams.loki3.com/BracketList"/>
    <dgm:cxn modelId="{72FC5699-3315-4A0A-B7A3-D05DE3AD738E}" type="presParOf" srcId="{E4C0D64C-48C9-4C3B-A4B7-9127C514F06F}" destId="{83BC0E83-0A1C-43EE-ADE3-A78D31050C93}" srcOrd="2" destOrd="0" presId="urn:diagrams.loki3.com/BracketList"/>
    <dgm:cxn modelId="{B566C6B4-CEE0-4FD6-9FA3-4E69A3C435DC}" type="presParOf" srcId="{E4C0D64C-48C9-4C3B-A4B7-9127C514F06F}" destId="{E9E61F2E-F9D0-4025-9493-7194CC57EE20}"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089FDD2-2F7D-4D4F-9AC4-D57ED639B9FF}" type="doc">
      <dgm:prSet loTypeId="urn:microsoft.com/office/officeart/2005/8/layout/vList4" loCatId="picture" qsTypeId="urn:microsoft.com/office/officeart/2005/8/quickstyle/simple1" qsCatId="simple" csTypeId="urn:microsoft.com/office/officeart/2005/8/colors/colorful5" csCatId="colorful" phldr="1"/>
      <dgm:spPr/>
      <dgm:t>
        <a:bodyPr/>
        <a:lstStyle/>
        <a:p>
          <a:endParaRPr lang="en-US"/>
        </a:p>
      </dgm:t>
    </dgm:pt>
    <dgm:pt modelId="{0B192B4B-EFFF-4A89-A991-5D7E3786F2B0}">
      <dgm:prSet phldrT="[Text]"/>
      <dgm:spPr/>
      <dgm:t>
        <a:bodyPr/>
        <a:lstStyle/>
        <a:p>
          <a:r>
            <a:rPr lang="en-ZA" dirty="0" smtClean="0"/>
            <a:t>Courses</a:t>
          </a:r>
          <a:endParaRPr lang="en-US" dirty="0"/>
        </a:p>
      </dgm:t>
    </dgm:pt>
    <dgm:pt modelId="{B9CE79BA-E1BE-4622-B30F-13F7650A1397}" type="parTrans" cxnId="{214C36D2-5979-46EA-B204-FFD1F3735BAA}">
      <dgm:prSet/>
      <dgm:spPr/>
      <dgm:t>
        <a:bodyPr/>
        <a:lstStyle/>
        <a:p>
          <a:endParaRPr lang="en-US"/>
        </a:p>
      </dgm:t>
    </dgm:pt>
    <dgm:pt modelId="{75E5071A-9EF9-461C-8530-B171AAB78171}" type="sibTrans" cxnId="{214C36D2-5979-46EA-B204-FFD1F3735BAA}">
      <dgm:prSet/>
      <dgm:spPr/>
      <dgm:t>
        <a:bodyPr/>
        <a:lstStyle/>
        <a:p>
          <a:endParaRPr lang="en-US"/>
        </a:p>
      </dgm:t>
    </dgm:pt>
    <dgm:pt modelId="{4AC0B7AB-58E4-4EBF-9DD0-3E1E56A50819}">
      <dgm:prSet phldrT="[Text]"/>
      <dgm:spPr/>
      <dgm:t>
        <a:bodyPr/>
        <a:lstStyle/>
        <a:p>
          <a:r>
            <a:rPr lang="en-ZA" dirty="0" smtClean="0"/>
            <a:t>Computer Science</a:t>
          </a:r>
          <a:endParaRPr lang="en-US" dirty="0"/>
        </a:p>
      </dgm:t>
    </dgm:pt>
    <dgm:pt modelId="{6CC55DED-8653-4644-B288-F6672CC459B4}" type="parTrans" cxnId="{529F3A23-67A5-4A28-AC94-B1289D094358}">
      <dgm:prSet/>
      <dgm:spPr/>
      <dgm:t>
        <a:bodyPr/>
        <a:lstStyle/>
        <a:p>
          <a:endParaRPr lang="en-US"/>
        </a:p>
      </dgm:t>
    </dgm:pt>
    <dgm:pt modelId="{5508B12F-8713-4381-965F-69E698E14C3D}" type="sibTrans" cxnId="{529F3A23-67A5-4A28-AC94-B1289D094358}">
      <dgm:prSet/>
      <dgm:spPr/>
      <dgm:t>
        <a:bodyPr/>
        <a:lstStyle/>
        <a:p>
          <a:endParaRPr lang="en-US"/>
        </a:p>
      </dgm:t>
    </dgm:pt>
    <dgm:pt modelId="{A594287F-9670-43F8-A4D7-AC5E51C54DCC}">
      <dgm:prSet phldrT="[Text]"/>
      <dgm:spPr/>
      <dgm:t>
        <a:bodyPr/>
        <a:lstStyle/>
        <a:p>
          <a:r>
            <a:rPr lang="en-ZA" dirty="0" smtClean="0"/>
            <a:t>Information Technology</a:t>
          </a:r>
          <a:endParaRPr lang="en-US" dirty="0"/>
        </a:p>
      </dgm:t>
    </dgm:pt>
    <dgm:pt modelId="{D0ACE203-99A5-4434-8E30-B7EEC5F40147}" type="parTrans" cxnId="{F19277F3-86F1-402E-883E-8E4AFD127A16}">
      <dgm:prSet/>
      <dgm:spPr/>
      <dgm:t>
        <a:bodyPr/>
        <a:lstStyle/>
        <a:p>
          <a:endParaRPr lang="en-US"/>
        </a:p>
      </dgm:t>
    </dgm:pt>
    <dgm:pt modelId="{456654C0-5892-4598-AACF-2BCD68F3DBCB}" type="sibTrans" cxnId="{F19277F3-86F1-402E-883E-8E4AFD127A16}">
      <dgm:prSet/>
      <dgm:spPr/>
      <dgm:t>
        <a:bodyPr/>
        <a:lstStyle/>
        <a:p>
          <a:endParaRPr lang="en-US"/>
        </a:p>
      </dgm:t>
    </dgm:pt>
    <dgm:pt modelId="{C0C96584-30A6-4BE9-BC1D-9FCFDB8FBE84}">
      <dgm:prSet phldrT="[Text]"/>
      <dgm:spPr/>
      <dgm:t>
        <a:bodyPr/>
        <a:lstStyle/>
        <a:p>
          <a:r>
            <a:rPr lang="en-ZA" dirty="0" smtClean="0"/>
            <a:t>Where to study</a:t>
          </a:r>
          <a:endParaRPr lang="en-US" dirty="0"/>
        </a:p>
      </dgm:t>
    </dgm:pt>
    <dgm:pt modelId="{217B604E-C5A8-4CB3-894E-7FA65CBB521F}" type="parTrans" cxnId="{9CA95FC7-2C71-4A2A-9D60-848B34D3B9AA}">
      <dgm:prSet/>
      <dgm:spPr/>
      <dgm:t>
        <a:bodyPr/>
        <a:lstStyle/>
        <a:p>
          <a:endParaRPr lang="en-US"/>
        </a:p>
      </dgm:t>
    </dgm:pt>
    <dgm:pt modelId="{1A9489BB-6CBD-4E94-902E-AD8B8306BDB1}" type="sibTrans" cxnId="{9CA95FC7-2C71-4A2A-9D60-848B34D3B9AA}">
      <dgm:prSet/>
      <dgm:spPr/>
      <dgm:t>
        <a:bodyPr/>
        <a:lstStyle/>
        <a:p>
          <a:endParaRPr lang="en-US"/>
        </a:p>
      </dgm:t>
    </dgm:pt>
    <dgm:pt modelId="{1B799D19-BD5A-4B86-8585-53C79090B00B}">
      <dgm:prSet phldrT="[Text]"/>
      <dgm:spPr/>
      <dgm:t>
        <a:bodyPr/>
        <a:lstStyle/>
        <a:p>
          <a:r>
            <a:rPr lang="en-ZA" dirty="0" smtClean="0"/>
            <a:t>College</a:t>
          </a:r>
          <a:endParaRPr lang="en-US" dirty="0"/>
        </a:p>
      </dgm:t>
    </dgm:pt>
    <dgm:pt modelId="{ADC0FADA-A115-43A1-ADC7-3D47EEBAA625}" type="parTrans" cxnId="{162F1B06-795D-4D91-B218-DCE6742F2DFB}">
      <dgm:prSet/>
      <dgm:spPr/>
      <dgm:t>
        <a:bodyPr/>
        <a:lstStyle/>
        <a:p>
          <a:endParaRPr lang="en-US"/>
        </a:p>
      </dgm:t>
    </dgm:pt>
    <dgm:pt modelId="{C4993042-938C-40DF-BA05-A5348CA2724A}" type="sibTrans" cxnId="{162F1B06-795D-4D91-B218-DCE6742F2DFB}">
      <dgm:prSet/>
      <dgm:spPr/>
      <dgm:t>
        <a:bodyPr/>
        <a:lstStyle/>
        <a:p>
          <a:endParaRPr lang="en-US"/>
        </a:p>
      </dgm:t>
    </dgm:pt>
    <dgm:pt modelId="{ED531ED5-D84B-40D6-BA2A-3D534DFEF214}">
      <dgm:prSet phldrT="[Text]"/>
      <dgm:spPr/>
      <dgm:t>
        <a:bodyPr/>
        <a:lstStyle/>
        <a:p>
          <a:r>
            <a:rPr lang="en-ZA" dirty="0" smtClean="0"/>
            <a:t>University</a:t>
          </a:r>
          <a:endParaRPr lang="en-US" dirty="0"/>
        </a:p>
      </dgm:t>
    </dgm:pt>
    <dgm:pt modelId="{B3336282-CDB0-42B2-839A-08416AD89047}" type="parTrans" cxnId="{7FA32F6E-C59E-4E92-A3D1-5B0E471D4C7A}">
      <dgm:prSet/>
      <dgm:spPr/>
      <dgm:t>
        <a:bodyPr/>
        <a:lstStyle/>
        <a:p>
          <a:endParaRPr lang="en-US"/>
        </a:p>
      </dgm:t>
    </dgm:pt>
    <dgm:pt modelId="{3C548210-6F30-4E0D-B3C4-2365C23919A7}" type="sibTrans" cxnId="{7FA32F6E-C59E-4E92-A3D1-5B0E471D4C7A}">
      <dgm:prSet/>
      <dgm:spPr/>
      <dgm:t>
        <a:bodyPr/>
        <a:lstStyle/>
        <a:p>
          <a:endParaRPr lang="en-US"/>
        </a:p>
      </dgm:t>
    </dgm:pt>
    <dgm:pt modelId="{B5047D88-C2EE-4531-8CE7-7E8ADED77DE7}" type="pres">
      <dgm:prSet presAssocID="{6089FDD2-2F7D-4D4F-9AC4-D57ED639B9FF}" presName="linear" presStyleCnt="0">
        <dgm:presLayoutVars>
          <dgm:dir/>
          <dgm:resizeHandles val="exact"/>
        </dgm:presLayoutVars>
      </dgm:prSet>
      <dgm:spPr/>
      <dgm:t>
        <a:bodyPr/>
        <a:lstStyle/>
        <a:p>
          <a:endParaRPr lang="en-US"/>
        </a:p>
      </dgm:t>
    </dgm:pt>
    <dgm:pt modelId="{BBE48D15-9A97-4720-8035-427A0528577A}" type="pres">
      <dgm:prSet presAssocID="{0B192B4B-EFFF-4A89-A991-5D7E3786F2B0}" presName="comp" presStyleCnt="0"/>
      <dgm:spPr/>
    </dgm:pt>
    <dgm:pt modelId="{29346280-8CA9-4503-A61A-F796F7AFEE39}" type="pres">
      <dgm:prSet presAssocID="{0B192B4B-EFFF-4A89-A991-5D7E3786F2B0}" presName="box" presStyleLbl="node1" presStyleIdx="0" presStyleCnt="2"/>
      <dgm:spPr/>
      <dgm:t>
        <a:bodyPr/>
        <a:lstStyle/>
        <a:p>
          <a:endParaRPr lang="en-US"/>
        </a:p>
      </dgm:t>
    </dgm:pt>
    <dgm:pt modelId="{074E38CD-E79E-4EA8-9BC0-2D93B72BABED}" type="pres">
      <dgm:prSet presAssocID="{0B192B4B-EFFF-4A89-A991-5D7E3786F2B0}" presName="img" presStyleLbl="fgImgPlace1" presStyleIdx="0" presStyleCnt="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000" b="-2000"/>
          </a:stretch>
        </a:blipFill>
      </dgm:spPr>
    </dgm:pt>
    <dgm:pt modelId="{FDFBFA9B-84A1-4370-9CCE-105C7BDCEE52}" type="pres">
      <dgm:prSet presAssocID="{0B192B4B-EFFF-4A89-A991-5D7E3786F2B0}" presName="text" presStyleLbl="node1" presStyleIdx="0" presStyleCnt="2">
        <dgm:presLayoutVars>
          <dgm:bulletEnabled val="1"/>
        </dgm:presLayoutVars>
      </dgm:prSet>
      <dgm:spPr/>
      <dgm:t>
        <a:bodyPr/>
        <a:lstStyle/>
        <a:p>
          <a:endParaRPr lang="en-US"/>
        </a:p>
      </dgm:t>
    </dgm:pt>
    <dgm:pt modelId="{8AB2E27C-ADAD-4375-BB3B-E026DBE84AEF}" type="pres">
      <dgm:prSet presAssocID="{75E5071A-9EF9-461C-8530-B171AAB78171}" presName="spacer" presStyleCnt="0"/>
      <dgm:spPr/>
    </dgm:pt>
    <dgm:pt modelId="{40552A4E-AF75-4D97-BCDF-06949E09DCBC}" type="pres">
      <dgm:prSet presAssocID="{C0C96584-30A6-4BE9-BC1D-9FCFDB8FBE84}" presName="comp" presStyleCnt="0"/>
      <dgm:spPr/>
    </dgm:pt>
    <dgm:pt modelId="{C255074C-5350-4F37-AC73-2B7E1D4E55C6}" type="pres">
      <dgm:prSet presAssocID="{C0C96584-30A6-4BE9-BC1D-9FCFDB8FBE84}" presName="box" presStyleLbl="node1" presStyleIdx="1" presStyleCnt="2"/>
      <dgm:spPr/>
      <dgm:t>
        <a:bodyPr/>
        <a:lstStyle/>
        <a:p>
          <a:endParaRPr lang="en-US"/>
        </a:p>
      </dgm:t>
    </dgm:pt>
    <dgm:pt modelId="{D5A3554F-48FF-4240-AAE6-6DE7B741646B}" type="pres">
      <dgm:prSet presAssocID="{C0C96584-30A6-4BE9-BC1D-9FCFDB8FBE84}" presName="img"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dgm:spPr>
      <dgm:t>
        <a:bodyPr/>
        <a:lstStyle/>
        <a:p>
          <a:endParaRPr lang="en-US"/>
        </a:p>
      </dgm:t>
    </dgm:pt>
    <dgm:pt modelId="{E01827F5-629B-4966-87F6-EFA9AE9891A8}" type="pres">
      <dgm:prSet presAssocID="{C0C96584-30A6-4BE9-BC1D-9FCFDB8FBE84}" presName="text" presStyleLbl="node1" presStyleIdx="1" presStyleCnt="2">
        <dgm:presLayoutVars>
          <dgm:bulletEnabled val="1"/>
        </dgm:presLayoutVars>
      </dgm:prSet>
      <dgm:spPr/>
      <dgm:t>
        <a:bodyPr/>
        <a:lstStyle/>
        <a:p>
          <a:endParaRPr lang="en-US"/>
        </a:p>
      </dgm:t>
    </dgm:pt>
  </dgm:ptLst>
  <dgm:cxnLst>
    <dgm:cxn modelId="{2FF62195-A811-4D4F-B1CA-C1DC13196B8E}" type="presOf" srcId="{C0C96584-30A6-4BE9-BC1D-9FCFDB8FBE84}" destId="{C255074C-5350-4F37-AC73-2B7E1D4E55C6}" srcOrd="0" destOrd="0" presId="urn:microsoft.com/office/officeart/2005/8/layout/vList4"/>
    <dgm:cxn modelId="{9A10876D-5DBD-4EB9-B0DE-BAC225E6C9D1}" type="presOf" srcId="{C0C96584-30A6-4BE9-BC1D-9FCFDB8FBE84}" destId="{E01827F5-629B-4966-87F6-EFA9AE9891A8}" srcOrd="1" destOrd="0" presId="urn:microsoft.com/office/officeart/2005/8/layout/vList4"/>
    <dgm:cxn modelId="{162F1B06-795D-4D91-B218-DCE6742F2DFB}" srcId="{C0C96584-30A6-4BE9-BC1D-9FCFDB8FBE84}" destId="{1B799D19-BD5A-4B86-8585-53C79090B00B}" srcOrd="0" destOrd="0" parTransId="{ADC0FADA-A115-43A1-ADC7-3D47EEBAA625}" sibTransId="{C4993042-938C-40DF-BA05-A5348CA2724A}"/>
    <dgm:cxn modelId="{95E3B6E4-9947-40E7-9BE4-673EFA2C2382}" type="presOf" srcId="{1B799D19-BD5A-4B86-8585-53C79090B00B}" destId="{C255074C-5350-4F37-AC73-2B7E1D4E55C6}" srcOrd="0" destOrd="1" presId="urn:microsoft.com/office/officeart/2005/8/layout/vList4"/>
    <dgm:cxn modelId="{653A7EC2-1AFE-42E7-A33A-96911EB9472A}" type="presOf" srcId="{ED531ED5-D84B-40D6-BA2A-3D534DFEF214}" destId="{C255074C-5350-4F37-AC73-2B7E1D4E55C6}" srcOrd="0" destOrd="2" presId="urn:microsoft.com/office/officeart/2005/8/layout/vList4"/>
    <dgm:cxn modelId="{BABCD333-F8AE-4913-8904-213AD43B0A92}" type="presOf" srcId="{0B192B4B-EFFF-4A89-A991-5D7E3786F2B0}" destId="{FDFBFA9B-84A1-4370-9CCE-105C7BDCEE52}" srcOrd="1" destOrd="0" presId="urn:microsoft.com/office/officeart/2005/8/layout/vList4"/>
    <dgm:cxn modelId="{EBA52A1B-0B68-4601-8FFA-062AB059E5FB}" type="presOf" srcId="{1B799D19-BD5A-4B86-8585-53C79090B00B}" destId="{E01827F5-629B-4966-87F6-EFA9AE9891A8}" srcOrd="1" destOrd="1" presId="urn:microsoft.com/office/officeart/2005/8/layout/vList4"/>
    <dgm:cxn modelId="{214C36D2-5979-46EA-B204-FFD1F3735BAA}" srcId="{6089FDD2-2F7D-4D4F-9AC4-D57ED639B9FF}" destId="{0B192B4B-EFFF-4A89-A991-5D7E3786F2B0}" srcOrd="0" destOrd="0" parTransId="{B9CE79BA-E1BE-4622-B30F-13F7650A1397}" sibTransId="{75E5071A-9EF9-461C-8530-B171AAB78171}"/>
    <dgm:cxn modelId="{E1DED742-9829-4309-A979-FAAAA63BFF0E}" type="presOf" srcId="{4AC0B7AB-58E4-4EBF-9DD0-3E1E56A50819}" destId="{29346280-8CA9-4503-A61A-F796F7AFEE39}" srcOrd="0" destOrd="1" presId="urn:microsoft.com/office/officeart/2005/8/layout/vList4"/>
    <dgm:cxn modelId="{2E4EEB47-4C2C-47C8-9CC0-3F1AEEE08ED9}" type="presOf" srcId="{6089FDD2-2F7D-4D4F-9AC4-D57ED639B9FF}" destId="{B5047D88-C2EE-4531-8CE7-7E8ADED77DE7}" srcOrd="0" destOrd="0" presId="urn:microsoft.com/office/officeart/2005/8/layout/vList4"/>
    <dgm:cxn modelId="{597A6DF6-D1BC-46DA-8429-2E7F52697B4B}" type="presOf" srcId="{A594287F-9670-43F8-A4D7-AC5E51C54DCC}" destId="{29346280-8CA9-4503-A61A-F796F7AFEE39}" srcOrd="0" destOrd="2" presId="urn:microsoft.com/office/officeart/2005/8/layout/vList4"/>
    <dgm:cxn modelId="{B95DCF28-3EE7-45CE-8D85-FA36C0D7344E}" type="presOf" srcId="{4AC0B7AB-58E4-4EBF-9DD0-3E1E56A50819}" destId="{FDFBFA9B-84A1-4370-9CCE-105C7BDCEE52}" srcOrd="1" destOrd="1" presId="urn:microsoft.com/office/officeart/2005/8/layout/vList4"/>
    <dgm:cxn modelId="{529F3A23-67A5-4A28-AC94-B1289D094358}" srcId="{0B192B4B-EFFF-4A89-A991-5D7E3786F2B0}" destId="{4AC0B7AB-58E4-4EBF-9DD0-3E1E56A50819}" srcOrd="0" destOrd="0" parTransId="{6CC55DED-8653-4644-B288-F6672CC459B4}" sibTransId="{5508B12F-8713-4381-965F-69E698E14C3D}"/>
    <dgm:cxn modelId="{AD218CE6-6144-411B-840A-2B2C79F8852A}" type="presOf" srcId="{A594287F-9670-43F8-A4D7-AC5E51C54DCC}" destId="{FDFBFA9B-84A1-4370-9CCE-105C7BDCEE52}" srcOrd="1" destOrd="2" presId="urn:microsoft.com/office/officeart/2005/8/layout/vList4"/>
    <dgm:cxn modelId="{2BCC1E60-A532-4B0E-B7C4-3736976EF2E9}" type="presOf" srcId="{0B192B4B-EFFF-4A89-A991-5D7E3786F2B0}" destId="{29346280-8CA9-4503-A61A-F796F7AFEE39}" srcOrd="0" destOrd="0" presId="urn:microsoft.com/office/officeart/2005/8/layout/vList4"/>
    <dgm:cxn modelId="{F19277F3-86F1-402E-883E-8E4AFD127A16}" srcId="{0B192B4B-EFFF-4A89-A991-5D7E3786F2B0}" destId="{A594287F-9670-43F8-A4D7-AC5E51C54DCC}" srcOrd="1" destOrd="0" parTransId="{D0ACE203-99A5-4434-8E30-B7EEC5F40147}" sibTransId="{456654C0-5892-4598-AACF-2BCD68F3DBCB}"/>
    <dgm:cxn modelId="{7FA32F6E-C59E-4E92-A3D1-5B0E471D4C7A}" srcId="{C0C96584-30A6-4BE9-BC1D-9FCFDB8FBE84}" destId="{ED531ED5-D84B-40D6-BA2A-3D534DFEF214}" srcOrd="1" destOrd="0" parTransId="{B3336282-CDB0-42B2-839A-08416AD89047}" sibTransId="{3C548210-6F30-4E0D-B3C4-2365C23919A7}"/>
    <dgm:cxn modelId="{9CA95FC7-2C71-4A2A-9D60-848B34D3B9AA}" srcId="{6089FDD2-2F7D-4D4F-9AC4-D57ED639B9FF}" destId="{C0C96584-30A6-4BE9-BC1D-9FCFDB8FBE84}" srcOrd="1" destOrd="0" parTransId="{217B604E-C5A8-4CB3-894E-7FA65CBB521F}" sibTransId="{1A9489BB-6CBD-4E94-902E-AD8B8306BDB1}"/>
    <dgm:cxn modelId="{2020F86A-C300-4E2F-9D56-C5823B05BECB}" type="presOf" srcId="{ED531ED5-D84B-40D6-BA2A-3D534DFEF214}" destId="{E01827F5-629B-4966-87F6-EFA9AE9891A8}" srcOrd="1" destOrd="2" presId="urn:microsoft.com/office/officeart/2005/8/layout/vList4"/>
    <dgm:cxn modelId="{92535B9B-FFF1-491E-84BE-112DCE8BE8FA}" type="presParOf" srcId="{B5047D88-C2EE-4531-8CE7-7E8ADED77DE7}" destId="{BBE48D15-9A97-4720-8035-427A0528577A}" srcOrd="0" destOrd="0" presId="urn:microsoft.com/office/officeart/2005/8/layout/vList4"/>
    <dgm:cxn modelId="{42FA260E-73FD-4979-BB7A-9CD0646B63EE}" type="presParOf" srcId="{BBE48D15-9A97-4720-8035-427A0528577A}" destId="{29346280-8CA9-4503-A61A-F796F7AFEE39}" srcOrd="0" destOrd="0" presId="urn:microsoft.com/office/officeart/2005/8/layout/vList4"/>
    <dgm:cxn modelId="{1633FA7E-D745-4D1A-9C6E-E813A8F4F352}" type="presParOf" srcId="{BBE48D15-9A97-4720-8035-427A0528577A}" destId="{074E38CD-E79E-4EA8-9BC0-2D93B72BABED}" srcOrd="1" destOrd="0" presId="urn:microsoft.com/office/officeart/2005/8/layout/vList4"/>
    <dgm:cxn modelId="{F0717D30-2C46-453E-A16F-E484F36F9919}" type="presParOf" srcId="{BBE48D15-9A97-4720-8035-427A0528577A}" destId="{FDFBFA9B-84A1-4370-9CCE-105C7BDCEE52}" srcOrd="2" destOrd="0" presId="urn:microsoft.com/office/officeart/2005/8/layout/vList4"/>
    <dgm:cxn modelId="{EA64B286-4EED-4652-9849-6AE2A47A5B0A}" type="presParOf" srcId="{B5047D88-C2EE-4531-8CE7-7E8ADED77DE7}" destId="{8AB2E27C-ADAD-4375-BB3B-E026DBE84AEF}" srcOrd="1" destOrd="0" presId="urn:microsoft.com/office/officeart/2005/8/layout/vList4"/>
    <dgm:cxn modelId="{8E27050E-DDD6-4A0F-8E9A-1F74B3650580}" type="presParOf" srcId="{B5047D88-C2EE-4531-8CE7-7E8ADED77DE7}" destId="{40552A4E-AF75-4D97-BCDF-06949E09DCBC}" srcOrd="2" destOrd="0" presId="urn:microsoft.com/office/officeart/2005/8/layout/vList4"/>
    <dgm:cxn modelId="{AD1C2F3A-AB8C-4BA1-9FF9-874334FD5492}" type="presParOf" srcId="{40552A4E-AF75-4D97-BCDF-06949E09DCBC}" destId="{C255074C-5350-4F37-AC73-2B7E1D4E55C6}" srcOrd="0" destOrd="0" presId="urn:microsoft.com/office/officeart/2005/8/layout/vList4"/>
    <dgm:cxn modelId="{25CBE9BF-6263-46F3-8E4B-8282119C5E28}" type="presParOf" srcId="{40552A4E-AF75-4D97-BCDF-06949E09DCBC}" destId="{D5A3554F-48FF-4240-AAE6-6DE7B741646B}" srcOrd="1" destOrd="0" presId="urn:microsoft.com/office/officeart/2005/8/layout/vList4"/>
    <dgm:cxn modelId="{3291089E-8D67-4D4C-A18C-386566EDDB5D}" type="presParOf" srcId="{40552A4E-AF75-4D97-BCDF-06949E09DCBC}" destId="{E01827F5-629B-4966-87F6-EFA9AE9891A8}"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089FDD2-2F7D-4D4F-9AC4-D57ED639B9FF}" type="doc">
      <dgm:prSet loTypeId="urn:microsoft.com/office/officeart/2005/8/layout/vList4" loCatId="picture" qsTypeId="urn:microsoft.com/office/officeart/2005/8/quickstyle/simple1" qsCatId="simple" csTypeId="urn:microsoft.com/office/officeart/2005/8/colors/colorful5" csCatId="colorful" phldr="1"/>
      <dgm:spPr/>
      <dgm:t>
        <a:bodyPr/>
        <a:lstStyle/>
        <a:p>
          <a:endParaRPr lang="en-US"/>
        </a:p>
      </dgm:t>
    </dgm:pt>
    <dgm:pt modelId="{0B192B4B-EFFF-4A89-A991-5D7E3786F2B0}">
      <dgm:prSet phldrT="[Text]"/>
      <dgm:spPr/>
      <dgm:t>
        <a:bodyPr/>
        <a:lstStyle/>
        <a:p>
          <a:r>
            <a:rPr lang="en-ZA" dirty="0" smtClean="0"/>
            <a:t>Courses</a:t>
          </a:r>
          <a:endParaRPr lang="en-US" dirty="0"/>
        </a:p>
      </dgm:t>
    </dgm:pt>
    <dgm:pt modelId="{B9CE79BA-E1BE-4622-B30F-13F7650A1397}" type="parTrans" cxnId="{214C36D2-5979-46EA-B204-FFD1F3735BAA}">
      <dgm:prSet/>
      <dgm:spPr/>
      <dgm:t>
        <a:bodyPr/>
        <a:lstStyle/>
        <a:p>
          <a:endParaRPr lang="en-US"/>
        </a:p>
      </dgm:t>
    </dgm:pt>
    <dgm:pt modelId="{75E5071A-9EF9-461C-8530-B171AAB78171}" type="sibTrans" cxnId="{214C36D2-5979-46EA-B204-FFD1F3735BAA}">
      <dgm:prSet/>
      <dgm:spPr/>
      <dgm:t>
        <a:bodyPr/>
        <a:lstStyle/>
        <a:p>
          <a:endParaRPr lang="en-US"/>
        </a:p>
      </dgm:t>
    </dgm:pt>
    <dgm:pt modelId="{4AC0B7AB-58E4-4EBF-9DD0-3E1E56A50819}">
      <dgm:prSet phldrT="[Text]"/>
      <dgm:spPr/>
      <dgm:t>
        <a:bodyPr/>
        <a:lstStyle/>
        <a:p>
          <a:r>
            <a:rPr lang="en-ZA" dirty="0" smtClean="0"/>
            <a:t>Computer Science</a:t>
          </a:r>
          <a:endParaRPr lang="en-US" dirty="0"/>
        </a:p>
      </dgm:t>
    </dgm:pt>
    <dgm:pt modelId="{6CC55DED-8653-4644-B288-F6672CC459B4}" type="parTrans" cxnId="{529F3A23-67A5-4A28-AC94-B1289D094358}">
      <dgm:prSet/>
      <dgm:spPr/>
      <dgm:t>
        <a:bodyPr/>
        <a:lstStyle/>
        <a:p>
          <a:endParaRPr lang="en-US"/>
        </a:p>
      </dgm:t>
    </dgm:pt>
    <dgm:pt modelId="{5508B12F-8713-4381-965F-69E698E14C3D}" type="sibTrans" cxnId="{529F3A23-67A5-4A28-AC94-B1289D094358}">
      <dgm:prSet/>
      <dgm:spPr/>
      <dgm:t>
        <a:bodyPr/>
        <a:lstStyle/>
        <a:p>
          <a:endParaRPr lang="en-US"/>
        </a:p>
      </dgm:t>
    </dgm:pt>
    <dgm:pt modelId="{A594287F-9670-43F8-A4D7-AC5E51C54DCC}">
      <dgm:prSet phldrT="[Text]"/>
      <dgm:spPr/>
      <dgm:t>
        <a:bodyPr/>
        <a:lstStyle/>
        <a:p>
          <a:r>
            <a:rPr lang="en-ZA" dirty="0" smtClean="0"/>
            <a:t>Information Technology</a:t>
          </a:r>
          <a:endParaRPr lang="en-US" dirty="0"/>
        </a:p>
      </dgm:t>
    </dgm:pt>
    <dgm:pt modelId="{D0ACE203-99A5-4434-8E30-B7EEC5F40147}" type="parTrans" cxnId="{F19277F3-86F1-402E-883E-8E4AFD127A16}">
      <dgm:prSet/>
      <dgm:spPr/>
      <dgm:t>
        <a:bodyPr/>
        <a:lstStyle/>
        <a:p>
          <a:endParaRPr lang="en-US"/>
        </a:p>
      </dgm:t>
    </dgm:pt>
    <dgm:pt modelId="{456654C0-5892-4598-AACF-2BCD68F3DBCB}" type="sibTrans" cxnId="{F19277F3-86F1-402E-883E-8E4AFD127A16}">
      <dgm:prSet/>
      <dgm:spPr/>
      <dgm:t>
        <a:bodyPr/>
        <a:lstStyle/>
        <a:p>
          <a:endParaRPr lang="en-US"/>
        </a:p>
      </dgm:t>
    </dgm:pt>
    <dgm:pt modelId="{C0C96584-30A6-4BE9-BC1D-9FCFDB8FBE84}">
      <dgm:prSet phldrT="[Text]"/>
      <dgm:spPr/>
      <dgm:t>
        <a:bodyPr/>
        <a:lstStyle/>
        <a:p>
          <a:r>
            <a:rPr lang="en-ZA" dirty="0" smtClean="0"/>
            <a:t>Where to study</a:t>
          </a:r>
          <a:endParaRPr lang="en-US" dirty="0"/>
        </a:p>
      </dgm:t>
    </dgm:pt>
    <dgm:pt modelId="{217B604E-C5A8-4CB3-894E-7FA65CBB521F}" type="parTrans" cxnId="{9CA95FC7-2C71-4A2A-9D60-848B34D3B9AA}">
      <dgm:prSet/>
      <dgm:spPr/>
      <dgm:t>
        <a:bodyPr/>
        <a:lstStyle/>
        <a:p>
          <a:endParaRPr lang="en-US"/>
        </a:p>
      </dgm:t>
    </dgm:pt>
    <dgm:pt modelId="{1A9489BB-6CBD-4E94-902E-AD8B8306BDB1}" type="sibTrans" cxnId="{9CA95FC7-2C71-4A2A-9D60-848B34D3B9AA}">
      <dgm:prSet/>
      <dgm:spPr/>
      <dgm:t>
        <a:bodyPr/>
        <a:lstStyle/>
        <a:p>
          <a:endParaRPr lang="en-US"/>
        </a:p>
      </dgm:t>
    </dgm:pt>
    <dgm:pt modelId="{1B799D19-BD5A-4B86-8585-53C79090B00B}">
      <dgm:prSet phldrT="[Text]"/>
      <dgm:spPr/>
      <dgm:t>
        <a:bodyPr/>
        <a:lstStyle/>
        <a:p>
          <a:r>
            <a:rPr lang="en-ZA" dirty="0" smtClean="0"/>
            <a:t>College</a:t>
          </a:r>
          <a:endParaRPr lang="en-US" dirty="0"/>
        </a:p>
      </dgm:t>
    </dgm:pt>
    <dgm:pt modelId="{ADC0FADA-A115-43A1-ADC7-3D47EEBAA625}" type="parTrans" cxnId="{162F1B06-795D-4D91-B218-DCE6742F2DFB}">
      <dgm:prSet/>
      <dgm:spPr/>
      <dgm:t>
        <a:bodyPr/>
        <a:lstStyle/>
        <a:p>
          <a:endParaRPr lang="en-US"/>
        </a:p>
      </dgm:t>
    </dgm:pt>
    <dgm:pt modelId="{C4993042-938C-40DF-BA05-A5348CA2724A}" type="sibTrans" cxnId="{162F1B06-795D-4D91-B218-DCE6742F2DFB}">
      <dgm:prSet/>
      <dgm:spPr/>
      <dgm:t>
        <a:bodyPr/>
        <a:lstStyle/>
        <a:p>
          <a:endParaRPr lang="en-US"/>
        </a:p>
      </dgm:t>
    </dgm:pt>
    <dgm:pt modelId="{ED531ED5-D84B-40D6-BA2A-3D534DFEF214}">
      <dgm:prSet phldrT="[Text]"/>
      <dgm:spPr/>
      <dgm:t>
        <a:bodyPr/>
        <a:lstStyle/>
        <a:p>
          <a:r>
            <a:rPr lang="en-ZA" dirty="0" smtClean="0"/>
            <a:t>University</a:t>
          </a:r>
          <a:endParaRPr lang="en-US" dirty="0"/>
        </a:p>
      </dgm:t>
    </dgm:pt>
    <dgm:pt modelId="{B3336282-CDB0-42B2-839A-08416AD89047}" type="parTrans" cxnId="{7FA32F6E-C59E-4E92-A3D1-5B0E471D4C7A}">
      <dgm:prSet/>
      <dgm:spPr/>
      <dgm:t>
        <a:bodyPr/>
        <a:lstStyle/>
        <a:p>
          <a:endParaRPr lang="en-US"/>
        </a:p>
      </dgm:t>
    </dgm:pt>
    <dgm:pt modelId="{3C548210-6F30-4E0D-B3C4-2365C23919A7}" type="sibTrans" cxnId="{7FA32F6E-C59E-4E92-A3D1-5B0E471D4C7A}">
      <dgm:prSet/>
      <dgm:spPr/>
      <dgm:t>
        <a:bodyPr/>
        <a:lstStyle/>
        <a:p>
          <a:endParaRPr lang="en-US"/>
        </a:p>
      </dgm:t>
    </dgm:pt>
    <dgm:pt modelId="{7C46D518-18C3-4E5B-9E14-88D22D65D304}">
      <dgm:prSet phldrT="[Text]"/>
      <dgm:spPr/>
      <dgm:t>
        <a:bodyPr/>
        <a:lstStyle/>
        <a:p>
          <a:r>
            <a:rPr lang="en-ZA" dirty="0" smtClean="0"/>
            <a:t>Multimedia</a:t>
          </a:r>
          <a:endParaRPr lang="en-US" dirty="0"/>
        </a:p>
      </dgm:t>
    </dgm:pt>
    <dgm:pt modelId="{602DB8EA-D6A7-4A51-8572-A3946240F9AC}" type="parTrans" cxnId="{F3FFFE24-F491-4C27-A1E5-A84982AA6E3B}">
      <dgm:prSet/>
      <dgm:spPr/>
      <dgm:t>
        <a:bodyPr/>
        <a:lstStyle/>
        <a:p>
          <a:endParaRPr lang="en-US"/>
        </a:p>
      </dgm:t>
    </dgm:pt>
    <dgm:pt modelId="{6636EAD9-77EB-47DD-8B82-38F5645C3E01}" type="sibTrans" cxnId="{F3FFFE24-F491-4C27-A1E5-A84982AA6E3B}">
      <dgm:prSet/>
      <dgm:spPr/>
      <dgm:t>
        <a:bodyPr/>
        <a:lstStyle/>
        <a:p>
          <a:endParaRPr lang="en-US"/>
        </a:p>
      </dgm:t>
    </dgm:pt>
    <dgm:pt modelId="{B5047D88-C2EE-4531-8CE7-7E8ADED77DE7}" type="pres">
      <dgm:prSet presAssocID="{6089FDD2-2F7D-4D4F-9AC4-D57ED639B9FF}" presName="linear" presStyleCnt="0">
        <dgm:presLayoutVars>
          <dgm:dir/>
          <dgm:resizeHandles val="exact"/>
        </dgm:presLayoutVars>
      </dgm:prSet>
      <dgm:spPr/>
      <dgm:t>
        <a:bodyPr/>
        <a:lstStyle/>
        <a:p>
          <a:endParaRPr lang="en-US"/>
        </a:p>
      </dgm:t>
    </dgm:pt>
    <dgm:pt modelId="{BBE48D15-9A97-4720-8035-427A0528577A}" type="pres">
      <dgm:prSet presAssocID="{0B192B4B-EFFF-4A89-A991-5D7E3786F2B0}" presName="comp" presStyleCnt="0"/>
      <dgm:spPr/>
    </dgm:pt>
    <dgm:pt modelId="{29346280-8CA9-4503-A61A-F796F7AFEE39}" type="pres">
      <dgm:prSet presAssocID="{0B192B4B-EFFF-4A89-A991-5D7E3786F2B0}" presName="box" presStyleLbl="node1" presStyleIdx="0" presStyleCnt="2"/>
      <dgm:spPr/>
      <dgm:t>
        <a:bodyPr/>
        <a:lstStyle/>
        <a:p>
          <a:endParaRPr lang="en-US"/>
        </a:p>
      </dgm:t>
    </dgm:pt>
    <dgm:pt modelId="{074E38CD-E79E-4EA8-9BC0-2D93B72BABED}" type="pres">
      <dgm:prSet presAssocID="{0B192B4B-EFFF-4A89-A991-5D7E3786F2B0}" presName="img" presStyleLbl="fgImgPlace1" presStyleIdx="0" presStyleCnt="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000" b="-2000"/>
          </a:stretch>
        </a:blipFill>
      </dgm:spPr>
    </dgm:pt>
    <dgm:pt modelId="{FDFBFA9B-84A1-4370-9CCE-105C7BDCEE52}" type="pres">
      <dgm:prSet presAssocID="{0B192B4B-EFFF-4A89-A991-5D7E3786F2B0}" presName="text" presStyleLbl="node1" presStyleIdx="0" presStyleCnt="2">
        <dgm:presLayoutVars>
          <dgm:bulletEnabled val="1"/>
        </dgm:presLayoutVars>
      </dgm:prSet>
      <dgm:spPr/>
      <dgm:t>
        <a:bodyPr/>
        <a:lstStyle/>
        <a:p>
          <a:endParaRPr lang="en-US"/>
        </a:p>
      </dgm:t>
    </dgm:pt>
    <dgm:pt modelId="{8AB2E27C-ADAD-4375-BB3B-E026DBE84AEF}" type="pres">
      <dgm:prSet presAssocID="{75E5071A-9EF9-461C-8530-B171AAB78171}" presName="spacer" presStyleCnt="0"/>
      <dgm:spPr/>
    </dgm:pt>
    <dgm:pt modelId="{40552A4E-AF75-4D97-BCDF-06949E09DCBC}" type="pres">
      <dgm:prSet presAssocID="{C0C96584-30A6-4BE9-BC1D-9FCFDB8FBE84}" presName="comp" presStyleCnt="0"/>
      <dgm:spPr/>
    </dgm:pt>
    <dgm:pt modelId="{C255074C-5350-4F37-AC73-2B7E1D4E55C6}" type="pres">
      <dgm:prSet presAssocID="{C0C96584-30A6-4BE9-BC1D-9FCFDB8FBE84}" presName="box" presStyleLbl="node1" presStyleIdx="1" presStyleCnt="2"/>
      <dgm:spPr/>
      <dgm:t>
        <a:bodyPr/>
        <a:lstStyle/>
        <a:p>
          <a:endParaRPr lang="en-US"/>
        </a:p>
      </dgm:t>
    </dgm:pt>
    <dgm:pt modelId="{D5A3554F-48FF-4240-AAE6-6DE7B741646B}" type="pres">
      <dgm:prSet presAssocID="{C0C96584-30A6-4BE9-BC1D-9FCFDB8FBE84}" presName="img"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dgm:spPr>
      <dgm:t>
        <a:bodyPr/>
        <a:lstStyle/>
        <a:p>
          <a:endParaRPr lang="en-US"/>
        </a:p>
      </dgm:t>
    </dgm:pt>
    <dgm:pt modelId="{E01827F5-629B-4966-87F6-EFA9AE9891A8}" type="pres">
      <dgm:prSet presAssocID="{C0C96584-30A6-4BE9-BC1D-9FCFDB8FBE84}" presName="text" presStyleLbl="node1" presStyleIdx="1" presStyleCnt="2">
        <dgm:presLayoutVars>
          <dgm:bulletEnabled val="1"/>
        </dgm:presLayoutVars>
      </dgm:prSet>
      <dgm:spPr/>
      <dgm:t>
        <a:bodyPr/>
        <a:lstStyle/>
        <a:p>
          <a:endParaRPr lang="en-US"/>
        </a:p>
      </dgm:t>
    </dgm:pt>
  </dgm:ptLst>
  <dgm:cxnLst>
    <dgm:cxn modelId="{2FF62195-A811-4D4F-B1CA-C1DC13196B8E}" type="presOf" srcId="{C0C96584-30A6-4BE9-BC1D-9FCFDB8FBE84}" destId="{C255074C-5350-4F37-AC73-2B7E1D4E55C6}" srcOrd="0" destOrd="0" presId="urn:microsoft.com/office/officeart/2005/8/layout/vList4"/>
    <dgm:cxn modelId="{9A10876D-5DBD-4EB9-B0DE-BAC225E6C9D1}" type="presOf" srcId="{C0C96584-30A6-4BE9-BC1D-9FCFDB8FBE84}" destId="{E01827F5-629B-4966-87F6-EFA9AE9891A8}" srcOrd="1" destOrd="0" presId="urn:microsoft.com/office/officeart/2005/8/layout/vList4"/>
    <dgm:cxn modelId="{162F1B06-795D-4D91-B218-DCE6742F2DFB}" srcId="{C0C96584-30A6-4BE9-BC1D-9FCFDB8FBE84}" destId="{1B799D19-BD5A-4B86-8585-53C79090B00B}" srcOrd="0" destOrd="0" parTransId="{ADC0FADA-A115-43A1-ADC7-3D47EEBAA625}" sibTransId="{C4993042-938C-40DF-BA05-A5348CA2724A}"/>
    <dgm:cxn modelId="{95E3B6E4-9947-40E7-9BE4-673EFA2C2382}" type="presOf" srcId="{1B799D19-BD5A-4B86-8585-53C79090B00B}" destId="{C255074C-5350-4F37-AC73-2B7E1D4E55C6}" srcOrd="0" destOrd="1" presId="urn:microsoft.com/office/officeart/2005/8/layout/vList4"/>
    <dgm:cxn modelId="{653A7EC2-1AFE-42E7-A33A-96911EB9472A}" type="presOf" srcId="{ED531ED5-D84B-40D6-BA2A-3D534DFEF214}" destId="{C255074C-5350-4F37-AC73-2B7E1D4E55C6}" srcOrd="0" destOrd="2" presId="urn:microsoft.com/office/officeart/2005/8/layout/vList4"/>
    <dgm:cxn modelId="{BABCD333-F8AE-4913-8904-213AD43B0A92}" type="presOf" srcId="{0B192B4B-EFFF-4A89-A991-5D7E3786F2B0}" destId="{FDFBFA9B-84A1-4370-9CCE-105C7BDCEE52}" srcOrd="1" destOrd="0" presId="urn:microsoft.com/office/officeart/2005/8/layout/vList4"/>
    <dgm:cxn modelId="{D0F9FBED-C5E8-468C-96FF-07AEB829FFED}" type="presOf" srcId="{7C46D518-18C3-4E5B-9E14-88D22D65D304}" destId="{FDFBFA9B-84A1-4370-9CCE-105C7BDCEE52}" srcOrd="1" destOrd="1" presId="urn:microsoft.com/office/officeart/2005/8/layout/vList4"/>
    <dgm:cxn modelId="{214C36D2-5979-46EA-B204-FFD1F3735BAA}" srcId="{6089FDD2-2F7D-4D4F-9AC4-D57ED639B9FF}" destId="{0B192B4B-EFFF-4A89-A991-5D7E3786F2B0}" srcOrd="0" destOrd="0" parTransId="{B9CE79BA-E1BE-4622-B30F-13F7650A1397}" sibTransId="{75E5071A-9EF9-461C-8530-B171AAB78171}"/>
    <dgm:cxn modelId="{EBA52A1B-0B68-4601-8FFA-062AB059E5FB}" type="presOf" srcId="{1B799D19-BD5A-4B86-8585-53C79090B00B}" destId="{E01827F5-629B-4966-87F6-EFA9AE9891A8}" srcOrd="1" destOrd="1" presId="urn:microsoft.com/office/officeart/2005/8/layout/vList4"/>
    <dgm:cxn modelId="{E1DED742-9829-4309-A979-FAAAA63BFF0E}" type="presOf" srcId="{4AC0B7AB-58E4-4EBF-9DD0-3E1E56A50819}" destId="{29346280-8CA9-4503-A61A-F796F7AFEE39}" srcOrd="0" destOrd="2" presId="urn:microsoft.com/office/officeart/2005/8/layout/vList4"/>
    <dgm:cxn modelId="{225B135A-DB8A-4835-A7C0-F687FDAD9DA3}" type="presOf" srcId="{7C46D518-18C3-4E5B-9E14-88D22D65D304}" destId="{29346280-8CA9-4503-A61A-F796F7AFEE39}" srcOrd="0" destOrd="1" presId="urn:microsoft.com/office/officeart/2005/8/layout/vList4"/>
    <dgm:cxn modelId="{2E4EEB47-4C2C-47C8-9CC0-3F1AEEE08ED9}" type="presOf" srcId="{6089FDD2-2F7D-4D4F-9AC4-D57ED639B9FF}" destId="{B5047D88-C2EE-4531-8CE7-7E8ADED77DE7}" srcOrd="0" destOrd="0" presId="urn:microsoft.com/office/officeart/2005/8/layout/vList4"/>
    <dgm:cxn modelId="{597A6DF6-D1BC-46DA-8429-2E7F52697B4B}" type="presOf" srcId="{A594287F-9670-43F8-A4D7-AC5E51C54DCC}" destId="{29346280-8CA9-4503-A61A-F796F7AFEE39}" srcOrd="0" destOrd="3" presId="urn:microsoft.com/office/officeart/2005/8/layout/vList4"/>
    <dgm:cxn modelId="{B95DCF28-3EE7-45CE-8D85-FA36C0D7344E}" type="presOf" srcId="{4AC0B7AB-58E4-4EBF-9DD0-3E1E56A50819}" destId="{FDFBFA9B-84A1-4370-9CCE-105C7BDCEE52}" srcOrd="1" destOrd="2" presId="urn:microsoft.com/office/officeart/2005/8/layout/vList4"/>
    <dgm:cxn modelId="{F3FFFE24-F491-4C27-A1E5-A84982AA6E3B}" srcId="{0B192B4B-EFFF-4A89-A991-5D7E3786F2B0}" destId="{7C46D518-18C3-4E5B-9E14-88D22D65D304}" srcOrd="0" destOrd="0" parTransId="{602DB8EA-D6A7-4A51-8572-A3946240F9AC}" sibTransId="{6636EAD9-77EB-47DD-8B82-38F5645C3E01}"/>
    <dgm:cxn modelId="{529F3A23-67A5-4A28-AC94-B1289D094358}" srcId="{0B192B4B-EFFF-4A89-A991-5D7E3786F2B0}" destId="{4AC0B7AB-58E4-4EBF-9DD0-3E1E56A50819}" srcOrd="1" destOrd="0" parTransId="{6CC55DED-8653-4644-B288-F6672CC459B4}" sibTransId="{5508B12F-8713-4381-965F-69E698E14C3D}"/>
    <dgm:cxn modelId="{AD218CE6-6144-411B-840A-2B2C79F8852A}" type="presOf" srcId="{A594287F-9670-43F8-A4D7-AC5E51C54DCC}" destId="{FDFBFA9B-84A1-4370-9CCE-105C7BDCEE52}" srcOrd="1" destOrd="3" presId="urn:microsoft.com/office/officeart/2005/8/layout/vList4"/>
    <dgm:cxn modelId="{2BCC1E60-A532-4B0E-B7C4-3736976EF2E9}" type="presOf" srcId="{0B192B4B-EFFF-4A89-A991-5D7E3786F2B0}" destId="{29346280-8CA9-4503-A61A-F796F7AFEE39}" srcOrd="0" destOrd="0" presId="urn:microsoft.com/office/officeart/2005/8/layout/vList4"/>
    <dgm:cxn modelId="{F19277F3-86F1-402E-883E-8E4AFD127A16}" srcId="{0B192B4B-EFFF-4A89-A991-5D7E3786F2B0}" destId="{A594287F-9670-43F8-A4D7-AC5E51C54DCC}" srcOrd="2" destOrd="0" parTransId="{D0ACE203-99A5-4434-8E30-B7EEC5F40147}" sibTransId="{456654C0-5892-4598-AACF-2BCD68F3DBCB}"/>
    <dgm:cxn modelId="{7FA32F6E-C59E-4E92-A3D1-5B0E471D4C7A}" srcId="{C0C96584-30A6-4BE9-BC1D-9FCFDB8FBE84}" destId="{ED531ED5-D84B-40D6-BA2A-3D534DFEF214}" srcOrd="1" destOrd="0" parTransId="{B3336282-CDB0-42B2-839A-08416AD89047}" sibTransId="{3C548210-6F30-4E0D-B3C4-2365C23919A7}"/>
    <dgm:cxn modelId="{9CA95FC7-2C71-4A2A-9D60-848B34D3B9AA}" srcId="{6089FDD2-2F7D-4D4F-9AC4-D57ED639B9FF}" destId="{C0C96584-30A6-4BE9-BC1D-9FCFDB8FBE84}" srcOrd="1" destOrd="0" parTransId="{217B604E-C5A8-4CB3-894E-7FA65CBB521F}" sibTransId="{1A9489BB-6CBD-4E94-902E-AD8B8306BDB1}"/>
    <dgm:cxn modelId="{2020F86A-C300-4E2F-9D56-C5823B05BECB}" type="presOf" srcId="{ED531ED5-D84B-40D6-BA2A-3D534DFEF214}" destId="{E01827F5-629B-4966-87F6-EFA9AE9891A8}" srcOrd="1" destOrd="2" presId="urn:microsoft.com/office/officeart/2005/8/layout/vList4"/>
    <dgm:cxn modelId="{92535B9B-FFF1-491E-84BE-112DCE8BE8FA}" type="presParOf" srcId="{B5047D88-C2EE-4531-8CE7-7E8ADED77DE7}" destId="{BBE48D15-9A97-4720-8035-427A0528577A}" srcOrd="0" destOrd="0" presId="urn:microsoft.com/office/officeart/2005/8/layout/vList4"/>
    <dgm:cxn modelId="{42FA260E-73FD-4979-BB7A-9CD0646B63EE}" type="presParOf" srcId="{BBE48D15-9A97-4720-8035-427A0528577A}" destId="{29346280-8CA9-4503-A61A-F796F7AFEE39}" srcOrd="0" destOrd="0" presId="urn:microsoft.com/office/officeart/2005/8/layout/vList4"/>
    <dgm:cxn modelId="{1633FA7E-D745-4D1A-9C6E-E813A8F4F352}" type="presParOf" srcId="{BBE48D15-9A97-4720-8035-427A0528577A}" destId="{074E38CD-E79E-4EA8-9BC0-2D93B72BABED}" srcOrd="1" destOrd="0" presId="urn:microsoft.com/office/officeart/2005/8/layout/vList4"/>
    <dgm:cxn modelId="{F0717D30-2C46-453E-A16F-E484F36F9919}" type="presParOf" srcId="{BBE48D15-9A97-4720-8035-427A0528577A}" destId="{FDFBFA9B-84A1-4370-9CCE-105C7BDCEE52}" srcOrd="2" destOrd="0" presId="urn:microsoft.com/office/officeart/2005/8/layout/vList4"/>
    <dgm:cxn modelId="{EA64B286-4EED-4652-9849-6AE2A47A5B0A}" type="presParOf" srcId="{B5047D88-C2EE-4531-8CE7-7E8ADED77DE7}" destId="{8AB2E27C-ADAD-4375-BB3B-E026DBE84AEF}" srcOrd="1" destOrd="0" presId="urn:microsoft.com/office/officeart/2005/8/layout/vList4"/>
    <dgm:cxn modelId="{8E27050E-DDD6-4A0F-8E9A-1F74B3650580}" type="presParOf" srcId="{B5047D88-C2EE-4531-8CE7-7E8ADED77DE7}" destId="{40552A4E-AF75-4D97-BCDF-06949E09DCBC}" srcOrd="2" destOrd="0" presId="urn:microsoft.com/office/officeart/2005/8/layout/vList4"/>
    <dgm:cxn modelId="{AD1C2F3A-AB8C-4BA1-9FF9-874334FD5492}" type="presParOf" srcId="{40552A4E-AF75-4D97-BCDF-06949E09DCBC}" destId="{C255074C-5350-4F37-AC73-2B7E1D4E55C6}" srcOrd="0" destOrd="0" presId="urn:microsoft.com/office/officeart/2005/8/layout/vList4"/>
    <dgm:cxn modelId="{25CBE9BF-6263-46F3-8E4B-8282119C5E28}" type="presParOf" srcId="{40552A4E-AF75-4D97-BCDF-06949E09DCBC}" destId="{D5A3554F-48FF-4240-AAE6-6DE7B741646B}" srcOrd="1" destOrd="0" presId="urn:microsoft.com/office/officeart/2005/8/layout/vList4"/>
    <dgm:cxn modelId="{3291089E-8D67-4D4C-A18C-386566EDDB5D}" type="presParOf" srcId="{40552A4E-AF75-4D97-BCDF-06949E09DCBC}" destId="{E01827F5-629B-4966-87F6-EFA9AE9891A8}"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4060A9-003C-432D-9F57-EC558643087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ZA"/>
        </a:p>
      </dgm:t>
    </dgm:pt>
    <dgm:pt modelId="{E5F2FA47-50D5-4DF0-9037-63B6C8B56BD3}">
      <dgm:prSet phldrT="[Text]" custT="1"/>
      <dgm:spPr/>
      <dgm:t>
        <a:bodyPr/>
        <a:lstStyle/>
        <a:p>
          <a:r>
            <a:rPr lang="en-ZA" sz="4800" dirty="0" smtClean="0">
              <a:latin typeface="Vodafone Rg" panose="020B0606080202020204" pitchFamily="34" charset="0"/>
            </a:rPr>
            <a:t>Definition</a:t>
          </a:r>
          <a:endParaRPr lang="en-ZA" sz="6200" dirty="0">
            <a:latin typeface="Vodafone Rg" panose="020B0606080202020204" pitchFamily="34" charset="0"/>
          </a:endParaRPr>
        </a:p>
      </dgm:t>
    </dgm:pt>
    <dgm:pt modelId="{66BF892B-F54A-4194-A407-7BA81D9CA8C3}" type="parTrans" cxnId="{ACBBB6C3-6919-4E91-928E-E7005079C088}">
      <dgm:prSet/>
      <dgm:spPr/>
      <dgm:t>
        <a:bodyPr/>
        <a:lstStyle/>
        <a:p>
          <a:endParaRPr lang="en-ZA"/>
        </a:p>
      </dgm:t>
    </dgm:pt>
    <dgm:pt modelId="{394D3EBA-CE4E-45AA-BE5D-F51839E54C66}" type="sibTrans" cxnId="{ACBBB6C3-6919-4E91-928E-E7005079C088}">
      <dgm:prSet/>
      <dgm:spPr/>
      <dgm:t>
        <a:bodyPr/>
        <a:lstStyle/>
        <a:p>
          <a:endParaRPr lang="en-ZA"/>
        </a:p>
      </dgm:t>
    </dgm:pt>
    <dgm:pt modelId="{3A8F58BC-54EA-41EB-BDB6-A1415D83DED8}">
      <dgm:prSet phldrT="[Text]"/>
      <dgm:spPr/>
      <dgm:t>
        <a:bodyPr/>
        <a:lstStyle/>
        <a:p>
          <a:r>
            <a:rPr lang="en-ZA" dirty="0" smtClean="0">
              <a:latin typeface="Vodafone Rg" panose="020B0606080202020204" pitchFamily="34" charset="0"/>
            </a:rPr>
            <a:t>The science of analysing raw data</a:t>
          </a:r>
          <a:endParaRPr lang="en-ZA" dirty="0">
            <a:latin typeface="Vodafone Rg" panose="020B0606080202020204" pitchFamily="34" charset="0"/>
          </a:endParaRPr>
        </a:p>
      </dgm:t>
    </dgm:pt>
    <dgm:pt modelId="{E13A081A-4BFD-4EBD-B45C-196E25F1D00C}" type="parTrans" cxnId="{E5522B4A-E155-4605-9BA5-F5B5CDDC4AFC}">
      <dgm:prSet/>
      <dgm:spPr/>
      <dgm:t>
        <a:bodyPr/>
        <a:lstStyle/>
        <a:p>
          <a:endParaRPr lang="en-ZA"/>
        </a:p>
      </dgm:t>
    </dgm:pt>
    <dgm:pt modelId="{53B4236A-8BC6-4414-834D-43CE9C6E48C4}" type="sibTrans" cxnId="{E5522B4A-E155-4605-9BA5-F5B5CDDC4AFC}">
      <dgm:prSet/>
      <dgm:spPr/>
      <dgm:t>
        <a:bodyPr/>
        <a:lstStyle/>
        <a:p>
          <a:endParaRPr lang="en-ZA"/>
        </a:p>
      </dgm:t>
    </dgm:pt>
    <dgm:pt modelId="{6AB45F81-C84E-4B05-9CB8-E949E9EE8084}">
      <dgm:prSet phldrT="[Text]"/>
      <dgm:spPr/>
      <dgm:t>
        <a:bodyPr/>
        <a:lstStyle/>
        <a:p>
          <a:r>
            <a:rPr lang="en-ZA" dirty="0" smtClean="0">
              <a:latin typeface="Vodafone Rg" panose="020B0606080202020204" pitchFamily="34" charset="0"/>
            </a:rPr>
            <a:t>Making conclusions about the data</a:t>
          </a:r>
          <a:endParaRPr lang="en-ZA" dirty="0">
            <a:latin typeface="Vodafone Rg" panose="020B0606080202020204" pitchFamily="34" charset="0"/>
          </a:endParaRPr>
        </a:p>
      </dgm:t>
    </dgm:pt>
    <dgm:pt modelId="{31E63CCD-DEEA-4582-AF8B-DEF4E18FD0D1}" type="parTrans" cxnId="{A0FCA153-CC7A-4156-8852-423144AF9E64}">
      <dgm:prSet/>
      <dgm:spPr/>
      <dgm:t>
        <a:bodyPr/>
        <a:lstStyle/>
        <a:p>
          <a:endParaRPr lang="en-ZA"/>
        </a:p>
      </dgm:t>
    </dgm:pt>
    <dgm:pt modelId="{E2BDCBF1-1417-4B06-93D9-81D3CFA62AD5}" type="sibTrans" cxnId="{A0FCA153-CC7A-4156-8852-423144AF9E64}">
      <dgm:prSet/>
      <dgm:spPr/>
      <dgm:t>
        <a:bodyPr/>
        <a:lstStyle/>
        <a:p>
          <a:endParaRPr lang="en-ZA"/>
        </a:p>
      </dgm:t>
    </dgm:pt>
    <dgm:pt modelId="{DF4D6FEA-78AA-4C63-BB54-9EDFB3172B24}">
      <dgm:prSet phldrT="[Text]"/>
      <dgm:spPr/>
      <dgm:t>
        <a:bodyPr/>
        <a:lstStyle/>
        <a:p>
          <a:r>
            <a:rPr lang="en-ZA" dirty="0" smtClean="0">
              <a:latin typeface="Vodafone Rg" panose="020B0606080202020204" pitchFamily="34" charset="0"/>
            </a:rPr>
            <a:t>Helping organisations to optimise their performance</a:t>
          </a:r>
          <a:endParaRPr lang="en-ZA" dirty="0">
            <a:latin typeface="Vodafone Rg" panose="020B0606080202020204" pitchFamily="34" charset="0"/>
          </a:endParaRPr>
        </a:p>
      </dgm:t>
    </dgm:pt>
    <dgm:pt modelId="{974C3DF5-68FB-4C62-B2F9-B9945F10A11C}" type="parTrans" cxnId="{CA3E1FAE-A44F-4528-8A63-A9D1AD6D6F53}">
      <dgm:prSet/>
      <dgm:spPr/>
      <dgm:t>
        <a:bodyPr/>
        <a:lstStyle/>
        <a:p>
          <a:endParaRPr lang="en-ZA"/>
        </a:p>
      </dgm:t>
    </dgm:pt>
    <dgm:pt modelId="{21BD4363-28EC-4631-A878-8FC28A10AD1F}" type="sibTrans" cxnId="{CA3E1FAE-A44F-4528-8A63-A9D1AD6D6F53}">
      <dgm:prSet/>
      <dgm:spPr/>
      <dgm:t>
        <a:bodyPr/>
        <a:lstStyle/>
        <a:p>
          <a:endParaRPr lang="en-ZA"/>
        </a:p>
      </dgm:t>
    </dgm:pt>
    <dgm:pt modelId="{221C8D08-EC07-4888-A005-343F2D1F9F65}" type="pres">
      <dgm:prSet presAssocID="{D04060A9-003C-432D-9F57-EC5586430876}" presName="theList" presStyleCnt="0">
        <dgm:presLayoutVars>
          <dgm:dir/>
          <dgm:animLvl val="lvl"/>
          <dgm:resizeHandles val="exact"/>
        </dgm:presLayoutVars>
      </dgm:prSet>
      <dgm:spPr/>
      <dgm:t>
        <a:bodyPr/>
        <a:lstStyle/>
        <a:p>
          <a:endParaRPr lang="en-US"/>
        </a:p>
      </dgm:t>
    </dgm:pt>
    <dgm:pt modelId="{F4DAF769-4B34-455D-B4BB-94B0C9DF4E71}" type="pres">
      <dgm:prSet presAssocID="{E5F2FA47-50D5-4DF0-9037-63B6C8B56BD3}" presName="compNode" presStyleCnt="0"/>
      <dgm:spPr/>
    </dgm:pt>
    <dgm:pt modelId="{ADD720E7-BD23-4CD6-9346-52379E07543A}" type="pres">
      <dgm:prSet presAssocID="{E5F2FA47-50D5-4DF0-9037-63B6C8B56BD3}" presName="aNode" presStyleLbl="bgShp" presStyleIdx="0" presStyleCnt="1"/>
      <dgm:spPr/>
      <dgm:t>
        <a:bodyPr/>
        <a:lstStyle/>
        <a:p>
          <a:endParaRPr lang="en-ZA"/>
        </a:p>
      </dgm:t>
    </dgm:pt>
    <dgm:pt modelId="{038546CE-5141-4E63-A943-CD2B7963D8D0}" type="pres">
      <dgm:prSet presAssocID="{E5F2FA47-50D5-4DF0-9037-63B6C8B56BD3}" presName="textNode" presStyleLbl="bgShp" presStyleIdx="0" presStyleCnt="1"/>
      <dgm:spPr/>
      <dgm:t>
        <a:bodyPr/>
        <a:lstStyle/>
        <a:p>
          <a:endParaRPr lang="en-ZA"/>
        </a:p>
      </dgm:t>
    </dgm:pt>
    <dgm:pt modelId="{F050E822-556E-4932-80DD-2C945025BD4A}" type="pres">
      <dgm:prSet presAssocID="{E5F2FA47-50D5-4DF0-9037-63B6C8B56BD3}" presName="compChildNode" presStyleCnt="0"/>
      <dgm:spPr/>
    </dgm:pt>
    <dgm:pt modelId="{7711CDB7-6F30-431C-869E-B9CD6AE9E057}" type="pres">
      <dgm:prSet presAssocID="{E5F2FA47-50D5-4DF0-9037-63B6C8B56BD3}" presName="theInnerList" presStyleCnt="0"/>
      <dgm:spPr/>
    </dgm:pt>
    <dgm:pt modelId="{CB026298-9388-4B67-B0BE-D3716B0F4D33}" type="pres">
      <dgm:prSet presAssocID="{3A8F58BC-54EA-41EB-BDB6-A1415D83DED8}" presName="childNode" presStyleLbl="node1" presStyleIdx="0" presStyleCnt="3">
        <dgm:presLayoutVars>
          <dgm:bulletEnabled val="1"/>
        </dgm:presLayoutVars>
      </dgm:prSet>
      <dgm:spPr/>
      <dgm:t>
        <a:bodyPr/>
        <a:lstStyle/>
        <a:p>
          <a:endParaRPr lang="en-US"/>
        </a:p>
      </dgm:t>
    </dgm:pt>
    <dgm:pt modelId="{2C3D5D4C-25C1-4005-B8E2-8C794A1513DE}" type="pres">
      <dgm:prSet presAssocID="{3A8F58BC-54EA-41EB-BDB6-A1415D83DED8}" presName="aSpace2" presStyleCnt="0"/>
      <dgm:spPr/>
    </dgm:pt>
    <dgm:pt modelId="{E6ACCDBF-FEF1-46BE-B05D-7B46C42163F0}" type="pres">
      <dgm:prSet presAssocID="{6AB45F81-C84E-4B05-9CB8-E949E9EE8084}" presName="childNode" presStyleLbl="node1" presStyleIdx="1" presStyleCnt="3">
        <dgm:presLayoutVars>
          <dgm:bulletEnabled val="1"/>
        </dgm:presLayoutVars>
      </dgm:prSet>
      <dgm:spPr/>
      <dgm:t>
        <a:bodyPr/>
        <a:lstStyle/>
        <a:p>
          <a:endParaRPr lang="en-US"/>
        </a:p>
      </dgm:t>
    </dgm:pt>
    <dgm:pt modelId="{F268757E-7150-4800-9D9F-81A12ACB62C6}" type="pres">
      <dgm:prSet presAssocID="{6AB45F81-C84E-4B05-9CB8-E949E9EE8084}" presName="aSpace2" presStyleCnt="0"/>
      <dgm:spPr/>
    </dgm:pt>
    <dgm:pt modelId="{35844A47-253A-44D2-87B1-038138684FFD}" type="pres">
      <dgm:prSet presAssocID="{DF4D6FEA-78AA-4C63-BB54-9EDFB3172B24}" presName="childNode" presStyleLbl="node1" presStyleIdx="2" presStyleCnt="3">
        <dgm:presLayoutVars>
          <dgm:bulletEnabled val="1"/>
        </dgm:presLayoutVars>
      </dgm:prSet>
      <dgm:spPr/>
      <dgm:t>
        <a:bodyPr/>
        <a:lstStyle/>
        <a:p>
          <a:endParaRPr lang="en-ZA"/>
        </a:p>
      </dgm:t>
    </dgm:pt>
  </dgm:ptLst>
  <dgm:cxnLst>
    <dgm:cxn modelId="{62DFA181-BBC4-4C32-87AA-785318C9CDBA}" type="presOf" srcId="{DF4D6FEA-78AA-4C63-BB54-9EDFB3172B24}" destId="{35844A47-253A-44D2-87B1-038138684FFD}" srcOrd="0" destOrd="0" presId="urn:microsoft.com/office/officeart/2005/8/layout/lProcess2"/>
    <dgm:cxn modelId="{675CA48D-ACAA-49B3-A89C-F57C46EF630F}" type="presOf" srcId="{D04060A9-003C-432D-9F57-EC5586430876}" destId="{221C8D08-EC07-4888-A005-343F2D1F9F65}" srcOrd="0" destOrd="0" presId="urn:microsoft.com/office/officeart/2005/8/layout/lProcess2"/>
    <dgm:cxn modelId="{A0FCA153-CC7A-4156-8852-423144AF9E64}" srcId="{E5F2FA47-50D5-4DF0-9037-63B6C8B56BD3}" destId="{6AB45F81-C84E-4B05-9CB8-E949E9EE8084}" srcOrd="1" destOrd="0" parTransId="{31E63CCD-DEEA-4582-AF8B-DEF4E18FD0D1}" sibTransId="{E2BDCBF1-1417-4B06-93D9-81D3CFA62AD5}"/>
    <dgm:cxn modelId="{ACBBB6C3-6919-4E91-928E-E7005079C088}" srcId="{D04060A9-003C-432D-9F57-EC5586430876}" destId="{E5F2FA47-50D5-4DF0-9037-63B6C8B56BD3}" srcOrd="0" destOrd="0" parTransId="{66BF892B-F54A-4194-A407-7BA81D9CA8C3}" sibTransId="{394D3EBA-CE4E-45AA-BE5D-F51839E54C66}"/>
    <dgm:cxn modelId="{919248E2-21BC-46AA-BE4A-2FD1C37012F8}" type="presOf" srcId="{E5F2FA47-50D5-4DF0-9037-63B6C8B56BD3}" destId="{ADD720E7-BD23-4CD6-9346-52379E07543A}" srcOrd="0" destOrd="0" presId="urn:microsoft.com/office/officeart/2005/8/layout/lProcess2"/>
    <dgm:cxn modelId="{CBAD784E-99ED-487A-B330-155240B11D83}" type="presOf" srcId="{6AB45F81-C84E-4B05-9CB8-E949E9EE8084}" destId="{E6ACCDBF-FEF1-46BE-B05D-7B46C42163F0}" srcOrd="0" destOrd="0" presId="urn:microsoft.com/office/officeart/2005/8/layout/lProcess2"/>
    <dgm:cxn modelId="{051AECDA-CBCB-459E-9AFE-B5C71A9034A2}" type="presOf" srcId="{E5F2FA47-50D5-4DF0-9037-63B6C8B56BD3}" destId="{038546CE-5141-4E63-A943-CD2B7963D8D0}" srcOrd="1" destOrd="0" presId="urn:microsoft.com/office/officeart/2005/8/layout/lProcess2"/>
    <dgm:cxn modelId="{E5522B4A-E155-4605-9BA5-F5B5CDDC4AFC}" srcId="{E5F2FA47-50D5-4DF0-9037-63B6C8B56BD3}" destId="{3A8F58BC-54EA-41EB-BDB6-A1415D83DED8}" srcOrd="0" destOrd="0" parTransId="{E13A081A-4BFD-4EBD-B45C-196E25F1D00C}" sibTransId="{53B4236A-8BC6-4414-834D-43CE9C6E48C4}"/>
    <dgm:cxn modelId="{E901AAFF-2990-4E94-8A4C-6C0E896AE36F}" type="presOf" srcId="{3A8F58BC-54EA-41EB-BDB6-A1415D83DED8}" destId="{CB026298-9388-4B67-B0BE-D3716B0F4D33}" srcOrd="0" destOrd="0" presId="urn:microsoft.com/office/officeart/2005/8/layout/lProcess2"/>
    <dgm:cxn modelId="{CA3E1FAE-A44F-4528-8A63-A9D1AD6D6F53}" srcId="{E5F2FA47-50D5-4DF0-9037-63B6C8B56BD3}" destId="{DF4D6FEA-78AA-4C63-BB54-9EDFB3172B24}" srcOrd="2" destOrd="0" parTransId="{974C3DF5-68FB-4C62-B2F9-B9945F10A11C}" sibTransId="{21BD4363-28EC-4631-A878-8FC28A10AD1F}"/>
    <dgm:cxn modelId="{9F816135-C447-4392-823E-D1F1BA8E0842}" type="presParOf" srcId="{221C8D08-EC07-4888-A005-343F2D1F9F65}" destId="{F4DAF769-4B34-455D-B4BB-94B0C9DF4E71}" srcOrd="0" destOrd="0" presId="urn:microsoft.com/office/officeart/2005/8/layout/lProcess2"/>
    <dgm:cxn modelId="{C63AC103-CD94-400D-B3BB-8254B8324FF2}" type="presParOf" srcId="{F4DAF769-4B34-455D-B4BB-94B0C9DF4E71}" destId="{ADD720E7-BD23-4CD6-9346-52379E07543A}" srcOrd="0" destOrd="0" presId="urn:microsoft.com/office/officeart/2005/8/layout/lProcess2"/>
    <dgm:cxn modelId="{551E3F66-7E83-49D5-9B0C-C7485FA9240B}" type="presParOf" srcId="{F4DAF769-4B34-455D-B4BB-94B0C9DF4E71}" destId="{038546CE-5141-4E63-A943-CD2B7963D8D0}" srcOrd="1" destOrd="0" presId="urn:microsoft.com/office/officeart/2005/8/layout/lProcess2"/>
    <dgm:cxn modelId="{C3BFE48E-1194-4632-921C-53A4050FDCAD}" type="presParOf" srcId="{F4DAF769-4B34-455D-B4BB-94B0C9DF4E71}" destId="{F050E822-556E-4932-80DD-2C945025BD4A}" srcOrd="2" destOrd="0" presId="urn:microsoft.com/office/officeart/2005/8/layout/lProcess2"/>
    <dgm:cxn modelId="{6A1CA0BC-161B-443B-A18C-F31568F0E3FC}" type="presParOf" srcId="{F050E822-556E-4932-80DD-2C945025BD4A}" destId="{7711CDB7-6F30-431C-869E-B9CD6AE9E057}" srcOrd="0" destOrd="0" presId="urn:microsoft.com/office/officeart/2005/8/layout/lProcess2"/>
    <dgm:cxn modelId="{754D4774-D75C-4996-A54C-AB26F279651C}" type="presParOf" srcId="{7711CDB7-6F30-431C-869E-B9CD6AE9E057}" destId="{CB026298-9388-4B67-B0BE-D3716B0F4D33}" srcOrd="0" destOrd="0" presId="urn:microsoft.com/office/officeart/2005/8/layout/lProcess2"/>
    <dgm:cxn modelId="{F0895B92-F283-475F-946D-28A770A20F92}" type="presParOf" srcId="{7711CDB7-6F30-431C-869E-B9CD6AE9E057}" destId="{2C3D5D4C-25C1-4005-B8E2-8C794A1513DE}" srcOrd="1" destOrd="0" presId="urn:microsoft.com/office/officeart/2005/8/layout/lProcess2"/>
    <dgm:cxn modelId="{8C63E597-3051-4A9F-892D-7550A661CDC5}" type="presParOf" srcId="{7711CDB7-6F30-431C-869E-B9CD6AE9E057}" destId="{E6ACCDBF-FEF1-46BE-B05D-7B46C42163F0}" srcOrd="2" destOrd="0" presId="urn:microsoft.com/office/officeart/2005/8/layout/lProcess2"/>
    <dgm:cxn modelId="{0297B895-7FED-4BDA-A946-1549AFA49B38}" type="presParOf" srcId="{7711CDB7-6F30-431C-869E-B9CD6AE9E057}" destId="{F268757E-7150-4800-9D9F-81A12ACB62C6}" srcOrd="3" destOrd="0" presId="urn:microsoft.com/office/officeart/2005/8/layout/lProcess2"/>
    <dgm:cxn modelId="{D0D78AB6-91CD-41F3-BF09-688EE7CA58C3}" type="presParOf" srcId="{7711CDB7-6F30-431C-869E-B9CD6AE9E057}" destId="{35844A47-253A-44D2-87B1-038138684FFD}"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4060A9-003C-432D-9F57-EC558643087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ZA"/>
        </a:p>
      </dgm:t>
    </dgm:pt>
    <dgm:pt modelId="{E5F2FA47-50D5-4DF0-9037-63B6C8B56BD3}">
      <dgm:prSet phldrT="[Text]" custT="1"/>
      <dgm:spPr/>
      <dgm:t>
        <a:bodyPr/>
        <a:lstStyle/>
        <a:p>
          <a:r>
            <a:rPr lang="en-ZA" sz="4800" dirty="0" smtClean="0"/>
            <a:t>Types</a:t>
          </a:r>
          <a:endParaRPr lang="en-ZA" sz="6500" dirty="0"/>
        </a:p>
      </dgm:t>
    </dgm:pt>
    <dgm:pt modelId="{66BF892B-F54A-4194-A407-7BA81D9CA8C3}" type="parTrans" cxnId="{ACBBB6C3-6919-4E91-928E-E7005079C088}">
      <dgm:prSet/>
      <dgm:spPr/>
      <dgm:t>
        <a:bodyPr/>
        <a:lstStyle/>
        <a:p>
          <a:endParaRPr lang="en-ZA"/>
        </a:p>
      </dgm:t>
    </dgm:pt>
    <dgm:pt modelId="{394D3EBA-CE4E-45AA-BE5D-F51839E54C66}" type="sibTrans" cxnId="{ACBBB6C3-6919-4E91-928E-E7005079C088}">
      <dgm:prSet/>
      <dgm:spPr/>
      <dgm:t>
        <a:bodyPr/>
        <a:lstStyle/>
        <a:p>
          <a:endParaRPr lang="en-ZA"/>
        </a:p>
      </dgm:t>
    </dgm:pt>
    <dgm:pt modelId="{3A8F58BC-54EA-41EB-BDB6-A1415D83DED8}">
      <dgm:prSet phldrT="[Text]"/>
      <dgm:spPr/>
      <dgm:t>
        <a:bodyPr/>
        <a:lstStyle/>
        <a:p>
          <a:r>
            <a:rPr lang="en-ZA" b="1" dirty="0" smtClean="0">
              <a:latin typeface="Vodafone Rg" panose="020B0606080202020204" pitchFamily="34" charset="0"/>
            </a:rPr>
            <a:t>Descriptive Analytics</a:t>
          </a:r>
          <a:r>
            <a:rPr lang="en-ZA" dirty="0" smtClean="0">
              <a:latin typeface="Vodafone Rg" panose="020B0606080202020204" pitchFamily="34" charset="0"/>
            </a:rPr>
            <a:t> – describes </a:t>
          </a:r>
          <a:r>
            <a:rPr lang="en-ZA" b="1" dirty="0" smtClean="0">
              <a:latin typeface="Vodafone Rg" panose="020B0606080202020204" pitchFamily="34" charset="0"/>
            </a:rPr>
            <a:t>what</a:t>
          </a:r>
          <a:r>
            <a:rPr lang="en-ZA" dirty="0" smtClean="0">
              <a:latin typeface="Vodafone Rg" panose="020B0606080202020204" pitchFamily="34" charset="0"/>
            </a:rPr>
            <a:t> happened</a:t>
          </a:r>
          <a:endParaRPr lang="en-ZA" dirty="0">
            <a:latin typeface="Vodafone Rg" panose="020B0606080202020204" pitchFamily="34" charset="0"/>
          </a:endParaRPr>
        </a:p>
      </dgm:t>
    </dgm:pt>
    <dgm:pt modelId="{E13A081A-4BFD-4EBD-B45C-196E25F1D00C}" type="parTrans" cxnId="{E5522B4A-E155-4605-9BA5-F5B5CDDC4AFC}">
      <dgm:prSet/>
      <dgm:spPr/>
      <dgm:t>
        <a:bodyPr/>
        <a:lstStyle/>
        <a:p>
          <a:endParaRPr lang="en-ZA"/>
        </a:p>
      </dgm:t>
    </dgm:pt>
    <dgm:pt modelId="{53B4236A-8BC6-4414-834D-43CE9C6E48C4}" type="sibTrans" cxnId="{E5522B4A-E155-4605-9BA5-F5B5CDDC4AFC}">
      <dgm:prSet/>
      <dgm:spPr/>
      <dgm:t>
        <a:bodyPr/>
        <a:lstStyle/>
        <a:p>
          <a:endParaRPr lang="en-ZA"/>
        </a:p>
      </dgm:t>
    </dgm:pt>
    <dgm:pt modelId="{6AB45F81-C84E-4B05-9CB8-E949E9EE8084}">
      <dgm:prSet phldrT="[Text]"/>
      <dgm:spPr/>
      <dgm:t>
        <a:bodyPr/>
        <a:lstStyle/>
        <a:p>
          <a:r>
            <a:rPr lang="en-ZA" b="1" dirty="0" smtClean="0">
              <a:latin typeface="Vodafone Rg" panose="020B0606080202020204" pitchFamily="34" charset="0"/>
            </a:rPr>
            <a:t>Diagnostic Analytics</a:t>
          </a:r>
          <a:r>
            <a:rPr lang="en-ZA" dirty="0" smtClean="0">
              <a:latin typeface="Vodafone Rg" panose="020B0606080202020204" pitchFamily="34" charset="0"/>
            </a:rPr>
            <a:t> – focuses on </a:t>
          </a:r>
          <a:r>
            <a:rPr lang="en-ZA" b="1" dirty="0" smtClean="0">
              <a:latin typeface="Vodafone Rg" panose="020B0606080202020204" pitchFamily="34" charset="0"/>
            </a:rPr>
            <a:t>why</a:t>
          </a:r>
          <a:r>
            <a:rPr lang="en-ZA" dirty="0" smtClean="0">
              <a:latin typeface="Vodafone Rg" panose="020B0606080202020204" pitchFamily="34" charset="0"/>
            </a:rPr>
            <a:t> something happened</a:t>
          </a:r>
          <a:endParaRPr lang="en-ZA" dirty="0">
            <a:latin typeface="Vodafone Rg" panose="020B0606080202020204" pitchFamily="34" charset="0"/>
          </a:endParaRPr>
        </a:p>
      </dgm:t>
    </dgm:pt>
    <dgm:pt modelId="{31E63CCD-DEEA-4582-AF8B-DEF4E18FD0D1}" type="parTrans" cxnId="{A0FCA153-CC7A-4156-8852-423144AF9E64}">
      <dgm:prSet/>
      <dgm:spPr/>
      <dgm:t>
        <a:bodyPr/>
        <a:lstStyle/>
        <a:p>
          <a:endParaRPr lang="en-ZA"/>
        </a:p>
      </dgm:t>
    </dgm:pt>
    <dgm:pt modelId="{E2BDCBF1-1417-4B06-93D9-81D3CFA62AD5}" type="sibTrans" cxnId="{A0FCA153-CC7A-4156-8852-423144AF9E64}">
      <dgm:prSet/>
      <dgm:spPr/>
      <dgm:t>
        <a:bodyPr/>
        <a:lstStyle/>
        <a:p>
          <a:endParaRPr lang="en-ZA"/>
        </a:p>
      </dgm:t>
    </dgm:pt>
    <dgm:pt modelId="{DF4D6FEA-78AA-4C63-BB54-9EDFB3172B24}">
      <dgm:prSet phldrT="[Text]"/>
      <dgm:spPr/>
      <dgm:t>
        <a:bodyPr/>
        <a:lstStyle/>
        <a:p>
          <a:r>
            <a:rPr lang="en-ZA" b="1" dirty="0" smtClean="0">
              <a:latin typeface="Vodafone Rg" panose="020B0606080202020204" pitchFamily="34" charset="0"/>
            </a:rPr>
            <a:t>Predictive Analytics</a:t>
          </a:r>
          <a:r>
            <a:rPr lang="en-ZA" dirty="0" smtClean="0">
              <a:latin typeface="Vodafone Rg" panose="020B0606080202020204" pitchFamily="34" charset="0"/>
            </a:rPr>
            <a:t> – focuses on what is </a:t>
          </a:r>
          <a:r>
            <a:rPr lang="en-ZA" b="1" dirty="0" smtClean="0">
              <a:latin typeface="Vodafone Rg" panose="020B0606080202020204" pitchFamily="34" charset="0"/>
            </a:rPr>
            <a:t>likely to happen</a:t>
          </a:r>
        </a:p>
      </dgm:t>
    </dgm:pt>
    <dgm:pt modelId="{974C3DF5-68FB-4C62-B2F9-B9945F10A11C}" type="parTrans" cxnId="{CA3E1FAE-A44F-4528-8A63-A9D1AD6D6F53}">
      <dgm:prSet/>
      <dgm:spPr/>
      <dgm:t>
        <a:bodyPr/>
        <a:lstStyle/>
        <a:p>
          <a:endParaRPr lang="en-ZA"/>
        </a:p>
      </dgm:t>
    </dgm:pt>
    <dgm:pt modelId="{21BD4363-28EC-4631-A878-8FC28A10AD1F}" type="sibTrans" cxnId="{CA3E1FAE-A44F-4528-8A63-A9D1AD6D6F53}">
      <dgm:prSet/>
      <dgm:spPr/>
      <dgm:t>
        <a:bodyPr/>
        <a:lstStyle/>
        <a:p>
          <a:endParaRPr lang="en-ZA"/>
        </a:p>
      </dgm:t>
    </dgm:pt>
    <dgm:pt modelId="{AE096700-E01F-45E5-A954-1429C4C8E890}">
      <dgm:prSet phldrT="[Text]"/>
      <dgm:spPr/>
      <dgm:t>
        <a:bodyPr/>
        <a:lstStyle/>
        <a:p>
          <a:r>
            <a:rPr lang="en-ZA" b="1" dirty="0" smtClean="0">
              <a:latin typeface="Vodafone Rg" panose="020B0606080202020204" pitchFamily="34" charset="0"/>
            </a:rPr>
            <a:t>Prescriptive Analytics</a:t>
          </a:r>
          <a:r>
            <a:rPr lang="en-ZA" dirty="0" smtClean="0">
              <a:latin typeface="Vodafone Rg" panose="020B0606080202020204" pitchFamily="34" charset="0"/>
            </a:rPr>
            <a:t> – suggests a course of </a:t>
          </a:r>
          <a:r>
            <a:rPr lang="en-ZA" b="1" dirty="0" smtClean="0">
              <a:latin typeface="Vodafone Rg" panose="020B0606080202020204" pitchFamily="34" charset="0"/>
            </a:rPr>
            <a:t>action</a:t>
          </a:r>
        </a:p>
      </dgm:t>
    </dgm:pt>
    <dgm:pt modelId="{49563B69-2546-4923-8FC2-C075FB32C53F}" type="parTrans" cxnId="{33EAAAA4-6D98-4250-B71B-F4523EFE2ED7}">
      <dgm:prSet/>
      <dgm:spPr/>
      <dgm:t>
        <a:bodyPr/>
        <a:lstStyle/>
        <a:p>
          <a:endParaRPr lang="en-ZA"/>
        </a:p>
      </dgm:t>
    </dgm:pt>
    <dgm:pt modelId="{10DAEA93-4D15-4261-B5E8-C908577F8325}" type="sibTrans" cxnId="{33EAAAA4-6D98-4250-B71B-F4523EFE2ED7}">
      <dgm:prSet/>
      <dgm:spPr/>
      <dgm:t>
        <a:bodyPr/>
        <a:lstStyle/>
        <a:p>
          <a:endParaRPr lang="en-ZA"/>
        </a:p>
      </dgm:t>
    </dgm:pt>
    <dgm:pt modelId="{221C8D08-EC07-4888-A005-343F2D1F9F65}" type="pres">
      <dgm:prSet presAssocID="{D04060A9-003C-432D-9F57-EC5586430876}" presName="theList" presStyleCnt="0">
        <dgm:presLayoutVars>
          <dgm:dir/>
          <dgm:animLvl val="lvl"/>
          <dgm:resizeHandles val="exact"/>
        </dgm:presLayoutVars>
      </dgm:prSet>
      <dgm:spPr/>
      <dgm:t>
        <a:bodyPr/>
        <a:lstStyle/>
        <a:p>
          <a:endParaRPr lang="en-US"/>
        </a:p>
      </dgm:t>
    </dgm:pt>
    <dgm:pt modelId="{F4DAF769-4B34-455D-B4BB-94B0C9DF4E71}" type="pres">
      <dgm:prSet presAssocID="{E5F2FA47-50D5-4DF0-9037-63B6C8B56BD3}" presName="compNode" presStyleCnt="0"/>
      <dgm:spPr/>
    </dgm:pt>
    <dgm:pt modelId="{ADD720E7-BD23-4CD6-9346-52379E07543A}" type="pres">
      <dgm:prSet presAssocID="{E5F2FA47-50D5-4DF0-9037-63B6C8B56BD3}" presName="aNode" presStyleLbl="bgShp" presStyleIdx="0" presStyleCnt="1"/>
      <dgm:spPr/>
      <dgm:t>
        <a:bodyPr/>
        <a:lstStyle/>
        <a:p>
          <a:endParaRPr lang="en-ZA"/>
        </a:p>
      </dgm:t>
    </dgm:pt>
    <dgm:pt modelId="{038546CE-5141-4E63-A943-CD2B7963D8D0}" type="pres">
      <dgm:prSet presAssocID="{E5F2FA47-50D5-4DF0-9037-63B6C8B56BD3}" presName="textNode" presStyleLbl="bgShp" presStyleIdx="0" presStyleCnt="1"/>
      <dgm:spPr/>
      <dgm:t>
        <a:bodyPr/>
        <a:lstStyle/>
        <a:p>
          <a:endParaRPr lang="en-ZA"/>
        </a:p>
      </dgm:t>
    </dgm:pt>
    <dgm:pt modelId="{F050E822-556E-4932-80DD-2C945025BD4A}" type="pres">
      <dgm:prSet presAssocID="{E5F2FA47-50D5-4DF0-9037-63B6C8B56BD3}" presName="compChildNode" presStyleCnt="0"/>
      <dgm:spPr/>
    </dgm:pt>
    <dgm:pt modelId="{7711CDB7-6F30-431C-869E-B9CD6AE9E057}" type="pres">
      <dgm:prSet presAssocID="{E5F2FA47-50D5-4DF0-9037-63B6C8B56BD3}" presName="theInnerList" presStyleCnt="0"/>
      <dgm:spPr/>
    </dgm:pt>
    <dgm:pt modelId="{CB026298-9388-4B67-B0BE-D3716B0F4D33}" type="pres">
      <dgm:prSet presAssocID="{3A8F58BC-54EA-41EB-BDB6-A1415D83DED8}" presName="childNode" presStyleLbl="node1" presStyleIdx="0" presStyleCnt="4">
        <dgm:presLayoutVars>
          <dgm:bulletEnabled val="1"/>
        </dgm:presLayoutVars>
      </dgm:prSet>
      <dgm:spPr/>
      <dgm:t>
        <a:bodyPr/>
        <a:lstStyle/>
        <a:p>
          <a:endParaRPr lang="en-US"/>
        </a:p>
      </dgm:t>
    </dgm:pt>
    <dgm:pt modelId="{2C3D5D4C-25C1-4005-B8E2-8C794A1513DE}" type="pres">
      <dgm:prSet presAssocID="{3A8F58BC-54EA-41EB-BDB6-A1415D83DED8}" presName="aSpace2" presStyleCnt="0"/>
      <dgm:spPr/>
    </dgm:pt>
    <dgm:pt modelId="{E6ACCDBF-FEF1-46BE-B05D-7B46C42163F0}" type="pres">
      <dgm:prSet presAssocID="{6AB45F81-C84E-4B05-9CB8-E949E9EE8084}" presName="childNode" presStyleLbl="node1" presStyleIdx="1" presStyleCnt="4">
        <dgm:presLayoutVars>
          <dgm:bulletEnabled val="1"/>
        </dgm:presLayoutVars>
      </dgm:prSet>
      <dgm:spPr/>
      <dgm:t>
        <a:bodyPr/>
        <a:lstStyle/>
        <a:p>
          <a:endParaRPr lang="en-ZA"/>
        </a:p>
      </dgm:t>
    </dgm:pt>
    <dgm:pt modelId="{F268757E-7150-4800-9D9F-81A12ACB62C6}" type="pres">
      <dgm:prSet presAssocID="{6AB45F81-C84E-4B05-9CB8-E949E9EE8084}" presName="aSpace2" presStyleCnt="0"/>
      <dgm:spPr/>
    </dgm:pt>
    <dgm:pt modelId="{35844A47-253A-44D2-87B1-038138684FFD}" type="pres">
      <dgm:prSet presAssocID="{DF4D6FEA-78AA-4C63-BB54-9EDFB3172B24}" presName="childNode" presStyleLbl="node1" presStyleIdx="2" presStyleCnt="4">
        <dgm:presLayoutVars>
          <dgm:bulletEnabled val="1"/>
        </dgm:presLayoutVars>
      </dgm:prSet>
      <dgm:spPr/>
      <dgm:t>
        <a:bodyPr/>
        <a:lstStyle/>
        <a:p>
          <a:endParaRPr lang="en-ZA"/>
        </a:p>
      </dgm:t>
    </dgm:pt>
    <dgm:pt modelId="{CD478FF0-3B77-4BC5-BAE6-5856EA25E5FF}" type="pres">
      <dgm:prSet presAssocID="{DF4D6FEA-78AA-4C63-BB54-9EDFB3172B24}" presName="aSpace2" presStyleCnt="0"/>
      <dgm:spPr/>
    </dgm:pt>
    <dgm:pt modelId="{79BBA771-95DA-4327-9BF9-37FA8BB146CF}" type="pres">
      <dgm:prSet presAssocID="{AE096700-E01F-45E5-A954-1429C4C8E890}" presName="childNode" presStyleLbl="node1" presStyleIdx="3" presStyleCnt="4">
        <dgm:presLayoutVars>
          <dgm:bulletEnabled val="1"/>
        </dgm:presLayoutVars>
      </dgm:prSet>
      <dgm:spPr/>
      <dgm:t>
        <a:bodyPr/>
        <a:lstStyle/>
        <a:p>
          <a:endParaRPr lang="en-ZA"/>
        </a:p>
      </dgm:t>
    </dgm:pt>
  </dgm:ptLst>
  <dgm:cxnLst>
    <dgm:cxn modelId="{A0FCA153-CC7A-4156-8852-423144AF9E64}" srcId="{E5F2FA47-50D5-4DF0-9037-63B6C8B56BD3}" destId="{6AB45F81-C84E-4B05-9CB8-E949E9EE8084}" srcOrd="1" destOrd="0" parTransId="{31E63CCD-DEEA-4582-AF8B-DEF4E18FD0D1}" sibTransId="{E2BDCBF1-1417-4B06-93D9-81D3CFA62AD5}"/>
    <dgm:cxn modelId="{33EAAAA4-6D98-4250-B71B-F4523EFE2ED7}" srcId="{E5F2FA47-50D5-4DF0-9037-63B6C8B56BD3}" destId="{AE096700-E01F-45E5-A954-1429C4C8E890}" srcOrd="3" destOrd="0" parTransId="{49563B69-2546-4923-8FC2-C075FB32C53F}" sibTransId="{10DAEA93-4D15-4261-B5E8-C908577F8325}"/>
    <dgm:cxn modelId="{E69F76F7-0F47-4628-B0C2-336B634C0726}" type="presOf" srcId="{3A8F58BC-54EA-41EB-BDB6-A1415D83DED8}" destId="{CB026298-9388-4B67-B0BE-D3716B0F4D33}" srcOrd="0" destOrd="0" presId="urn:microsoft.com/office/officeart/2005/8/layout/lProcess2"/>
    <dgm:cxn modelId="{CEE850A6-B99F-4D4C-854A-58AE43E9E1AB}" type="presOf" srcId="{E5F2FA47-50D5-4DF0-9037-63B6C8B56BD3}" destId="{ADD720E7-BD23-4CD6-9346-52379E07543A}" srcOrd="0" destOrd="0" presId="urn:microsoft.com/office/officeart/2005/8/layout/lProcess2"/>
    <dgm:cxn modelId="{ACBBB6C3-6919-4E91-928E-E7005079C088}" srcId="{D04060A9-003C-432D-9F57-EC5586430876}" destId="{E5F2FA47-50D5-4DF0-9037-63B6C8B56BD3}" srcOrd="0" destOrd="0" parTransId="{66BF892B-F54A-4194-A407-7BA81D9CA8C3}" sibTransId="{394D3EBA-CE4E-45AA-BE5D-F51839E54C66}"/>
    <dgm:cxn modelId="{4B16602F-3DC7-4152-8728-982665FB2FEF}" type="presOf" srcId="{D04060A9-003C-432D-9F57-EC5586430876}" destId="{221C8D08-EC07-4888-A005-343F2D1F9F65}" srcOrd="0" destOrd="0" presId="urn:microsoft.com/office/officeart/2005/8/layout/lProcess2"/>
    <dgm:cxn modelId="{E5522B4A-E155-4605-9BA5-F5B5CDDC4AFC}" srcId="{E5F2FA47-50D5-4DF0-9037-63B6C8B56BD3}" destId="{3A8F58BC-54EA-41EB-BDB6-A1415D83DED8}" srcOrd="0" destOrd="0" parTransId="{E13A081A-4BFD-4EBD-B45C-196E25F1D00C}" sibTransId="{53B4236A-8BC6-4414-834D-43CE9C6E48C4}"/>
    <dgm:cxn modelId="{30514816-3700-4D09-8C14-85AB1DD73351}" type="presOf" srcId="{6AB45F81-C84E-4B05-9CB8-E949E9EE8084}" destId="{E6ACCDBF-FEF1-46BE-B05D-7B46C42163F0}" srcOrd="0" destOrd="0" presId="urn:microsoft.com/office/officeart/2005/8/layout/lProcess2"/>
    <dgm:cxn modelId="{CA3E1FAE-A44F-4528-8A63-A9D1AD6D6F53}" srcId="{E5F2FA47-50D5-4DF0-9037-63B6C8B56BD3}" destId="{DF4D6FEA-78AA-4C63-BB54-9EDFB3172B24}" srcOrd="2" destOrd="0" parTransId="{974C3DF5-68FB-4C62-B2F9-B9945F10A11C}" sibTransId="{21BD4363-28EC-4631-A878-8FC28A10AD1F}"/>
    <dgm:cxn modelId="{3D462B46-AA7D-4832-A7AF-7F9372905067}" type="presOf" srcId="{DF4D6FEA-78AA-4C63-BB54-9EDFB3172B24}" destId="{35844A47-253A-44D2-87B1-038138684FFD}" srcOrd="0" destOrd="0" presId="urn:microsoft.com/office/officeart/2005/8/layout/lProcess2"/>
    <dgm:cxn modelId="{66BA9008-F0DC-46EF-9FDA-92BD6354DFEC}" type="presOf" srcId="{AE096700-E01F-45E5-A954-1429C4C8E890}" destId="{79BBA771-95DA-4327-9BF9-37FA8BB146CF}" srcOrd="0" destOrd="0" presId="urn:microsoft.com/office/officeart/2005/8/layout/lProcess2"/>
    <dgm:cxn modelId="{7BB6A81F-4BBC-485A-88D7-6D0F94138CC3}" type="presOf" srcId="{E5F2FA47-50D5-4DF0-9037-63B6C8B56BD3}" destId="{038546CE-5141-4E63-A943-CD2B7963D8D0}" srcOrd="1" destOrd="0" presId="urn:microsoft.com/office/officeart/2005/8/layout/lProcess2"/>
    <dgm:cxn modelId="{3F16F3BD-22DC-4042-B486-5D93AD1946B2}" type="presParOf" srcId="{221C8D08-EC07-4888-A005-343F2D1F9F65}" destId="{F4DAF769-4B34-455D-B4BB-94B0C9DF4E71}" srcOrd="0" destOrd="0" presId="urn:microsoft.com/office/officeart/2005/8/layout/lProcess2"/>
    <dgm:cxn modelId="{4E018A57-ED8B-4306-B83F-0F5982A8EFD4}" type="presParOf" srcId="{F4DAF769-4B34-455D-B4BB-94B0C9DF4E71}" destId="{ADD720E7-BD23-4CD6-9346-52379E07543A}" srcOrd="0" destOrd="0" presId="urn:microsoft.com/office/officeart/2005/8/layout/lProcess2"/>
    <dgm:cxn modelId="{4E154B58-89B7-457D-92DD-D5D0118D5668}" type="presParOf" srcId="{F4DAF769-4B34-455D-B4BB-94B0C9DF4E71}" destId="{038546CE-5141-4E63-A943-CD2B7963D8D0}" srcOrd="1" destOrd="0" presId="urn:microsoft.com/office/officeart/2005/8/layout/lProcess2"/>
    <dgm:cxn modelId="{DDA9066A-6CFD-439B-B332-F9DDA516BBE4}" type="presParOf" srcId="{F4DAF769-4B34-455D-B4BB-94B0C9DF4E71}" destId="{F050E822-556E-4932-80DD-2C945025BD4A}" srcOrd="2" destOrd="0" presId="urn:microsoft.com/office/officeart/2005/8/layout/lProcess2"/>
    <dgm:cxn modelId="{3F5BF0D6-73B2-4AB2-B3F6-6A2A4F87D09E}" type="presParOf" srcId="{F050E822-556E-4932-80DD-2C945025BD4A}" destId="{7711CDB7-6F30-431C-869E-B9CD6AE9E057}" srcOrd="0" destOrd="0" presId="urn:microsoft.com/office/officeart/2005/8/layout/lProcess2"/>
    <dgm:cxn modelId="{2C6009A3-4599-452E-81D3-36A7B9367BEC}" type="presParOf" srcId="{7711CDB7-6F30-431C-869E-B9CD6AE9E057}" destId="{CB026298-9388-4B67-B0BE-D3716B0F4D33}" srcOrd="0" destOrd="0" presId="urn:microsoft.com/office/officeart/2005/8/layout/lProcess2"/>
    <dgm:cxn modelId="{465265B8-9D6D-4FDD-814B-826EDA8605B7}" type="presParOf" srcId="{7711CDB7-6F30-431C-869E-B9CD6AE9E057}" destId="{2C3D5D4C-25C1-4005-B8E2-8C794A1513DE}" srcOrd="1" destOrd="0" presId="urn:microsoft.com/office/officeart/2005/8/layout/lProcess2"/>
    <dgm:cxn modelId="{C4760046-4844-4808-B982-3438743E1071}" type="presParOf" srcId="{7711CDB7-6F30-431C-869E-B9CD6AE9E057}" destId="{E6ACCDBF-FEF1-46BE-B05D-7B46C42163F0}" srcOrd="2" destOrd="0" presId="urn:microsoft.com/office/officeart/2005/8/layout/lProcess2"/>
    <dgm:cxn modelId="{BDCA03A9-F5A6-44BF-B6D7-F246400D3FF6}" type="presParOf" srcId="{7711CDB7-6F30-431C-869E-B9CD6AE9E057}" destId="{F268757E-7150-4800-9D9F-81A12ACB62C6}" srcOrd="3" destOrd="0" presId="urn:microsoft.com/office/officeart/2005/8/layout/lProcess2"/>
    <dgm:cxn modelId="{242A9DD4-3AB2-415C-8A58-1EDA835048EA}" type="presParOf" srcId="{7711CDB7-6F30-431C-869E-B9CD6AE9E057}" destId="{35844A47-253A-44D2-87B1-038138684FFD}" srcOrd="4" destOrd="0" presId="urn:microsoft.com/office/officeart/2005/8/layout/lProcess2"/>
    <dgm:cxn modelId="{883F7186-CB92-45E9-B61E-F2F8310430C3}" type="presParOf" srcId="{7711CDB7-6F30-431C-869E-B9CD6AE9E057}" destId="{CD478FF0-3B77-4BC5-BAE6-5856EA25E5FF}" srcOrd="5" destOrd="0" presId="urn:microsoft.com/office/officeart/2005/8/layout/lProcess2"/>
    <dgm:cxn modelId="{B2FDB616-6EDE-4F71-B2D4-86F49428A35C}" type="presParOf" srcId="{7711CDB7-6F30-431C-869E-B9CD6AE9E057}" destId="{79BBA771-95DA-4327-9BF9-37FA8BB146CF}" srcOrd="6" destOrd="0" presId="urn:microsoft.com/office/officeart/2005/8/layout/l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4060A9-003C-432D-9F57-EC558643087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ZA"/>
        </a:p>
      </dgm:t>
    </dgm:pt>
    <dgm:pt modelId="{E5F2FA47-50D5-4DF0-9037-63B6C8B56BD3}">
      <dgm:prSet phldrT="[Text]" custT="1"/>
      <dgm:spPr/>
      <dgm:t>
        <a:bodyPr/>
        <a:lstStyle/>
        <a:p>
          <a:r>
            <a:rPr lang="en-ZA" sz="4800" dirty="0" smtClean="0"/>
            <a:t>Example Jobs</a:t>
          </a:r>
          <a:endParaRPr lang="en-ZA" sz="6200" dirty="0"/>
        </a:p>
      </dgm:t>
    </dgm:pt>
    <dgm:pt modelId="{66BF892B-F54A-4194-A407-7BA81D9CA8C3}" type="parTrans" cxnId="{ACBBB6C3-6919-4E91-928E-E7005079C088}">
      <dgm:prSet/>
      <dgm:spPr/>
      <dgm:t>
        <a:bodyPr/>
        <a:lstStyle/>
        <a:p>
          <a:endParaRPr lang="en-ZA"/>
        </a:p>
      </dgm:t>
    </dgm:pt>
    <dgm:pt modelId="{394D3EBA-CE4E-45AA-BE5D-F51839E54C66}" type="sibTrans" cxnId="{ACBBB6C3-6919-4E91-928E-E7005079C088}">
      <dgm:prSet/>
      <dgm:spPr/>
      <dgm:t>
        <a:bodyPr/>
        <a:lstStyle/>
        <a:p>
          <a:endParaRPr lang="en-ZA"/>
        </a:p>
      </dgm:t>
    </dgm:pt>
    <dgm:pt modelId="{3A8F58BC-54EA-41EB-BDB6-A1415D83DED8}">
      <dgm:prSet phldrT="[Text]" custT="1"/>
      <dgm:spPr/>
      <dgm:t>
        <a:bodyPr/>
        <a:lstStyle/>
        <a:p>
          <a:r>
            <a:rPr lang="en-ZA" sz="1700" b="1" dirty="0" smtClean="0">
              <a:latin typeface="Vodafone Rg" panose="020B0606080202020204" pitchFamily="34" charset="0"/>
            </a:rPr>
            <a:t>Data Analyst</a:t>
          </a:r>
          <a:endParaRPr lang="en-ZA" sz="1700" b="1" dirty="0">
            <a:latin typeface="Vodafone Rg" panose="020B0606080202020204" pitchFamily="34" charset="0"/>
          </a:endParaRPr>
        </a:p>
      </dgm:t>
    </dgm:pt>
    <dgm:pt modelId="{E13A081A-4BFD-4EBD-B45C-196E25F1D00C}" type="parTrans" cxnId="{E5522B4A-E155-4605-9BA5-F5B5CDDC4AFC}">
      <dgm:prSet/>
      <dgm:spPr/>
      <dgm:t>
        <a:bodyPr/>
        <a:lstStyle/>
        <a:p>
          <a:endParaRPr lang="en-ZA"/>
        </a:p>
      </dgm:t>
    </dgm:pt>
    <dgm:pt modelId="{53B4236A-8BC6-4414-834D-43CE9C6E48C4}" type="sibTrans" cxnId="{E5522B4A-E155-4605-9BA5-F5B5CDDC4AFC}">
      <dgm:prSet/>
      <dgm:spPr/>
      <dgm:t>
        <a:bodyPr/>
        <a:lstStyle/>
        <a:p>
          <a:endParaRPr lang="en-ZA"/>
        </a:p>
      </dgm:t>
    </dgm:pt>
    <dgm:pt modelId="{6AB45F81-C84E-4B05-9CB8-E949E9EE8084}">
      <dgm:prSet phldrT="[Text]" custT="1"/>
      <dgm:spPr/>
      <dgm:t>
        <a:bodyPr/>
        <a:lstStyle/>
        <a:p>
          <a:r>
            <a:rPr lang="en-ZA" sz="1700" b="1" dirty="0" smtClean="0">
              <a:latin typeface="Vodafone Rg" panose="020B0606080202020204" pitchFamily="34" charset="0"/>
            </a:rPr>
            <a:t>Data Scientist</a:t>
          </a:r>
          <a:endParaRPr lang="en-ZA" sz="1700" b="1" dirty="0">
            <a:latin typeface="Vodafone Rg" panose="020B0606080202020204" pitchFamily="34" charset="0"/>
          </a:endParaRPr>
        </a:p>
      </dgm:t>
    </dgm:pt>
    <dgm:pt modelId="{31E63CCD-DEEA-4582-AF8B-DEF4E18FD0D1}" type="parTrans" cxnId="{A0FCA153-CC7A-4156-8852-423144AF9E64}">
      <dgm:prSet/>
      <dgm:spPr/>
      <dgm:t>
        <a:bodyPr/>
        <a:lstStyle/>
        <a:p>
          <a:endParaRPr lang="en-ZA"/>
        </a:p>
      </dgm:t>
    </dgm:pt>
    <dgm:pt modelId="{E2BDCBF1-1417-4B06-93D9-81D3CFA62AD5}" type="sibTrans" cxnId="{A0FCA153-CC7A-4156-8852-423144AF9E64}">
      <dgm:prSet/>
      <dgm:spPr/>
      <dgm:t>
        <a:bodyPr/>
        <a:lstStyle/>
        <a:p>
          <a:endParaRPr lang="en-ZA"/>
        </a:p>
      </dgm:t>
    </dgm:pt>
    <dgm:pt modelId="{DF4D6FEA-78AA-4C63-BB54-9EDFB3172B24}">
      <dgm:prSet phldrT="[Text]" custT="1"/>
      <dgm:spPr/>
      <dgm:t>
        <a:bodyPr/>
        <a:lstStyle/>
        <a:p>
          <a:r>
            <a:rPr lang="en-ZA" sz="1700" b="1" dirty="0" smtClean="0">
              <a:latin typeface="Vodafone Rg" panose="020B0606080202020204" pitchFamily="34" charset="0"/>
            </a:rPr>
            <a:t>Data Engineer</a:t>
          </a:r>
          <a:endParaRPr lang="en-ZA" sz="1700" b="1" dirty="0">
            <a:latin typeface="Vodafone Rg" panose="020B0606080202020204" pitchFamily="34" charset="0"/>
          </a:endParaRPr>
        </a:p>
      </dgm:t>
    </dgm:pt>
    <dgm:pt modelId="{974C3DF5-68FB-4C62-B2F9-B9945F10A11C}" type="parTrans" cxnId="{CA3E1FAE-A44F-4528-8A63-A9D1AD6D6F53}">
      <dgm:prSet/>
      <dgm:spPr/>
      <dgm:t>
        <a:bodyPr/>
        <a:lstStyle/>
        <a:p>
          <a:endParaRPr lang="en-ZA"/>
        </a:p>
      </dgm:t>
    </dgm:pt>
    <dgm:pt modelId="{21BD4363-28EC-4631-A878-8FC28A10AD1F}" type="sibTrans" cxnId="{CA3E1FAE-A44F-4528-8A63-A9D1AD6D6F53}">
      <dgm:prSet/>
      <dgm:spPr/>
      <dgm:t>
        <a:bodyPr/>
        <a:lstStyle/>
        <a:p>
          <a:endParaRPr lang="en-ZA"/>
        </a:p>
      </dgm:t>
    </dgm:pt>
    <dgm:pt modelId="{46EBC704-35ED-4855-A890-25D282598FCD}">
      <dgm:prSet phldrT="[Text]" custT="1"/>
      <dgm:spPr/>
      <dgm:t>
        <a:bodyPr/>
        <a:lstStyle/>
        <a:p>
          <a:r>
            <a:rPr lang="en-ZA" sz="1700" b="1" dirty="0" smtClean="0">
              <a:latin typeface="Vodafone Rg" panose="020B0606080202020204" pitchFamily="34" charset="0"/>
            </a:rPr>
            <a:t>Data Architect</a:t>
          </a:r>
          <a:endParaRPr lang="en-ZA" sz="1700" b="1" dirty="0">
            <a:latin typeface="Vodafone Rg" panose="020B0606080202020204" pitchFamily="34" charset="0"/>
          </a:endParaRPr>
        </a:p>
      </dgm:t>
    </dgm:pt>
    <dgm:pt modelId="{02D2ED21-B5DE-47DB-8C78-C41E76E47B2D}" type="parTrans" cxnId="{004E6539-AB99-47DA-974E-495E546E9BD5}">
      <dgm:prSet/>
      <dgm:spPr/>
      <dgm:t>
        <a:bodyPr/>
        <a:lstStyle/>
        <a:p>
          <a:endParaRPr lang="en-ZA"/>
        </a:p>
      </dgm:t>
    </dgm:pt>
    <dgm:pt modelId="{C96F49EC-D737-4ABF-9EE3-D191E9AFF96C}" type="sibTrans" cxnId="{004E6539-AB99-47DA-974E-495E546E9BD5}">
      <dgm:prSet/>
      <dgm:spPr/>
      <dgm:t>
        <a:bodyPr/>
        <a:lstStyle/>
        <a:p>
          <a:endParaRPr lang="en-ZA"/>
        </a:p>
      </dgm:t>
    </dgm:pt>
    <dgm:pt modelId="{221C8D08-EC07-4888-A005-343F2D1F9F65}" type="pres">
      <dgm:prSet presAssocID="{D04060A9-003C-432D-9F57-EC5586430876}" presName="theList" presStyleCnt="0">
        <dgm:presLayoutVars>
          <dgm:dir/>
          <dgm:animLvl val="lvl"/>
          <dgm:resizeHandles val="exact"/>
        </dgm:presLayoutVars>
      </dgm:prSet>
      <dgm:spPr/>
      <dgm:t>
        <a:bodyPr/>
        <a:lstStyle/>
        <a:p>
          <a:endParaRPr lang="en-US"/>
        </a:p>
      </dgm:t>
    </dgm:pt>
    <dgm:pt modelId="{F4DAF769-4B34-455D-B4BB-94B0C9DF4E71}" type="pres">
      <dgm:prSet presAssocID="{E5F2FA47-50D5-4DF0-9037-63B6C8B56BD3}" presName="compNode" presStyleCnt="0"/>
      <dgm:spPr/>
    </dgm:pt>
    <dgm:pt modelId="{ADD720E7-BD23-4CD6-9346-52379E07543A}" type="pres">
      <dgm:prSet presAssocID="{E5F2FA47-50D5-4DF0-9037-63B6C8B56BD3}" presName="aNode" presStyleLbl="bgShp" presStyleIdx="0" presStyleCnt="1"/>
      <dgm:spPr/>
      <dgm:t>
        <a:bodyPr/>
        <a:lstStyle/>
        <a:p>
          <a:endParaRPr lang="en-ZA"/>
        </a:p>
      </dgm:t>
    </dgm:pt>
    <dgm:pt modelId="{038546CE-5141-4E63-A943-CD2B7963D8D0}" type="pres">
      <dgm:prSet presAssocID="{E5F2FA47-50D5-4DF0-9037-63B6C8B56BD3}" presName="textNode" presStyleLbl="bgShp" presStyleIdx="0" presStyleCnt="1"/>
      <dgm:spPr/>
      <dgm:t>
        <a:bodyPr/>
        <a:lstStyle/>
        <a:p>
          <a:endParaRPr lang="en-ZA"/>
        </a:p>
      </dgm:t>
    </dgm:pt>
    <dgm:pt modelId="{F050E822-556E-4932-80DD-2C945025BD4A}" type="pres">
      <dgm:prSet presAssocID="{E5F2FA47-50D5-4DF0-9037-63B6C8B56BD3}" presName="compChildNode" presStyleCnt="0"/>
      <dgm:spPr/>
    </dgm:pt>
    <dgm:pt modelId="{7711CDB7-6F30-431C-869E-B9CD6AE9E057}" type="pres">
      <dgm:prSet presAssocID="{E5F2FA47-50D5-4DF0-9037-63B6C8B56BD3}" presName="theInnerList" presStyleCnt="0"/>
      <dgm:spPr/>
    </dgm:pt>
    <dgm:pt modelId="{CB026298-9388-4B67-B0BE-D3716B0F4D33}" type="pres">
      <dgm:prSet presAssocID="{3A8F58BC-54EA-41EB-BDB6-A1415D83DED8}" presName="childNode" presStyleLbl="node1" presStyleIdx="0" presStyleCnt="4">
        <dgm:presLayoutVars>
          <dgm:bulletEnabled val="1"/>
        </dgm:presLayoutVars>
      </dgm:prSet>
      <dgm:spPr/>
      <dgm:t>
        <a:bodyPr/>
        <a:lstStyle/>
        <a:p>
          <a:endParaRPr lang="en-ZA"/>
        </a:p>
      </dgm:t>
    </dgm:pt>
    <dgm:pt modelId="{2C3D5D4C-25C1-4005-B8E2-8C794A1513DE}" type="pres">
      <dgm:prSet presAssocID="{3A8F58BC-54EA-41EB-BDB6-A1415D83DED8}" presName="aSpace2" presStyleCnt="0"/>
      <dgm:spPr/>
    </dgm:pt>
    <dgm:pt modelId="{E6ACCDBF-FEF1-46BE-B05D-7B46C42163F0}" type="pres">
      <dgm:prSet presAssocID="{6AB45F81-C84E-4B05-9CB8-E949E9EE8084}" presName="childNode" presStyleLbl="node1" presStyleIdx="1" presStyleCnt="4">
        <dgm:presLayoutVars>
          <dgm:bulletEnabled val="1"/>
        </dgm:presLayoutVars>
      </dgm:prSet>
      <dgm:spPr/>
      <dgm:t>
        <a:bodyPr/>
        <a:lstStyle/>
        <a:p>
          <a:endParaRPr lang="en-ZA"/>
        </a:p>
      </dgm:t>
    </dgm:pt>
    <dgm:pt modelId="{F268757E-7150-4800-9D9F-81A12ACB62C6}" type="pres">
      <dgm:prSet presAssocID="{6AB45F81-C84E-4B05-9CB8-E949E9EE8084}" presName="aSpace2" presStyleCnt="0"/>
      <dgm:spPr/>
    </dgm:pt>
    <dgm:pt modelId="{35844A47-253A-44D2-87B1-038138684FFD}" type="pres">
      <dgm:prSet presAssocID="{DF4D6FEA-78AA-4C63-BB54-9EDFB3172B24}" presName="childNode" presStyleLbl="node1" presStyleIdx="2" presStyleCnt="4">
        <dgm:presLayoutVars>
          <dgm:bulletEnabled val="1"/>
        </dgm:presLayoutVars>
      </dgm:prSet>
      <dgm:spPr/>
      <dgm:t>
        <a:bodyPr/>
        <a:lstStyle/>
        <a:p>
          <a:endParaRPr lang="en-ZA"/>
        </a:p>
      </dgm:t>
    </dgm:pt>
    <dgm:pt modelId="{C2641642-7A8A-41EA-ABE5-3361529E3A87}" type="pres">
      <dgm:prSet presAssocID="{DF4D6FEA-78AA-4C63-BB54-9EDFB3172B24}" presName="aSpace2" presStyleCnt="0"/>
      <dgm:spPr/>
    </dgm:pt>
    <dgm:pt modelId="{A04C7910-68DD-4DD2-9AF4-EFCA1E1B087E}" type="pres">
      <dgm:prSet presAssocID="{46EBC704-35ED-4855-A890-25D282598FCD}" presName="childNode" presStyleLbl="node1" presStyleIdx="3" presStyleCnt="4">
        <dgm:presLayoutVars>
          <dgm:bulletEnabled val="1"/>
        </dgm:presLayoutVars>
      </dgm:prSet>
      <dgm:spPr/>
      <dgm:t>
        <a:bodyPr/>
        <a:lstStyle/>
        <a:p>
          <a:endParaRPr lang="en-ZA"/>
        </a:p>
      </dgm:t>
    </dgm:pt>
  </dgm:ptLst>
  <dgm:cxnLst>
    <dgm:cxn modelId="{A1EA6C5F-2E01-493F-950F-A46F8D75C307}" type="presOf" srcId="{E5F2FA47-50D5-4DF0-9037-63B6C8B56BD3}" destId="{ADD720E7-BD23-4CD6-9346-52379E07543A}" srcOrd="0" destOrd="0" presId="urn:microsoft.com/office/officeart/2005/8/layout/lProcess2"/>
    <dgm:cxn modelId="{3FDC81E4-B116-4731-8250-80DBA1335DEF}" type="presOf" srcId="{D04060A9-003C-432D-9F57-EC5586430876}" destId="{221C8D08-EC07-4888-A005-343F2D1F9F65}" srcOrd="0" destOrd="0" presId="urn:microsoft.com/office/officeart/2005/8/layout/lProcess2"/>
    <dgm:cxn modelId="{A0FCA153-CC7A-4156-8852-423144AF9E64}" srcId="{E5F2FA47-50D5-4DF0-9037-63B6C8B56BD3}" destId="{6AB45F81-C84E-4B05-9CB8-E949E9EE8084}" srcOrd="1" destOrd="0" parTransId="{31E63CCD-DEEA-4582-AF8B-DEF4E18FD0D1}" sibTransId="{E2BDCBF1-1417-4B06-93D9-81D3CFA62AD5}"/>
    <dgm:cxn modelId="{1E1C4415-CDC2-40CA-BF9A-251A3972C8BC}" type="presOf" srcId="{46EBC704-35ED-4855-A890-25D282598FCD}" destId="{A04C7910-68DD-4DD2-9AF4-EFCA1E1B087E}" srcOrd="0" destOrd="0" presId="urn:microsoft.com/office/officeart/2005/8/layout/lProcess2"/>
    <dgm:cxn modelId="{0763839B-DA38-4BDE-A0BD-2F109D8EDF3B}" type="presOf" srcId="{E5F2FA47-50D5-4DF0-9037-63B6C8B56BD3}" destId="{038546CE-5141-4E63-A943-CD2B7963D8D0}" srcOrd="1" destOrd="0" presId="urn:microsoft.com/office/officeart/2005/8/layout/lProcess2"/>
    <dgm:cxn modelId="{ACBBB6C3-6919-4E91-928E-E7005079C088}" srcId="{D04060A9-003C-432D-9F57-EC5586430876}" destId="{E5F2FA47-50D5-4DF0-9037-63B6C8B56BD3}" srcOrd="0" destOrd="0" parTransId="{66BF892B-F54A-4194-A407-7BA81D9CA8C3}" sibTransId="{394D3EBA-CE4E-45AA-BE5D-F51839E54C66}"/>
    <dgm:cxn modelId="{ACE6AA5E-C23F-4645-8E33-3E36D196A985}" type="presOf" srcId="{DF4D6FEA-78AA-4C63-BB54-9EDFB3172B24}" destId="{35844A47-253A-44D2-87B1-038138684FFD}" srcOrd="0" destOrd="0" presId="urn:microsoft.com/office/officeart/2005/8/layout/lProcess2"/>
    <dgm:cxn modelId="{E5522B4A-E155-4605-9BA5-F5B5CDDC4AFC}" srcId="{E5F2FA47-50D5-4DF0-9037-63B6C8B56BD3}" destId="{3A8F58BC-54EA-41EB-BDB6-A1415D83DED8}" srcOrd="0" destOrd="0" parTransId="{E13A081A-4BFD-4EBD-B45C-196E25F1D00C}" sibTransId="{53B4236A-8BC6-4414-834D-43CE9C6E48C4}"/>
    <dgm:cxn modelId="{CA3E1FAE-A44F-4528-8A63-A9D1AD6D6F53}" srcId="{E5F2FA47-50D5-4DF0-9037-63B6C8B56BD3}" destId="{DF4D6FEA-78AA-4C63-BB54-9EDFB3172B24}" srcOrd="2" destOrd="0" parTransId="{974C3DF5-68FB-4C62-B2F9-B9945F10A11C}" sibTransId="{21BD4363-28EC-4631-A878-8FC28A10AD1F}"/>
    <dgm:cxn modelId="{182D575D-379C-4F24-B89A-2A02CAA48FC3}" type="presOf" srcId="{6AB45F81-C84E-4B05-9CB8-E949E9EE8084}" destId="{E6ACCDBF-FEF1-46BE-B05D-7B46C42163F0}" srcOrd="0" destOrd="0" presId="urn:microsoft.com/office/officeart/2005/8/layout/lProcess2"/>
    <dgm:cxn modelId="{62D54ACB-7114-4714-8ABD-6B8E1C7D363F}" type="presOf" srcId="{3A8F58BC-54EA-41EB-BDB6-A1415D83DED8}" destId="{CB026298-9388-4B67-B0BE-D3716B0F4D33}" srcOrd="0" destOrd="0" presId="urn:microsoft.com/office/officeart/2005/8/layout/lProcess2"/>
    <dgm:cxn modelId="{004E6539-AB99-47DA-974E-495E546E9BD5}" srcId="{E5F2FA47-50D5-4DF0-9037-63B6C8B56BD3}" destId="{46EBC704-35ED-4855-A890-25D282598FCD}" srcOrd="3" destOrd="0" parTransId="{02D2ED21-B5DE-47DB-8C78-C41E76E47B2D}" sibTransId="{C96F49EC-D737-4ABF-9EE3-D191E9AFF96C}"/>
    <dgm:cxn modelId="{5986795E-7786-4EEF-B589-A78FBB0DD698}" type="presParOf" srcId="{221C8D08-EC07-4888-A005-343F2D1F9F65}" destId="{F4DAF769-4B34-455D-B4BB-94B0C9DF4E71}" srcOrd="0" destOrd="0" presId="urn:microsoft.com/office/officeart/2005/8/layout/lProcess2"/>
    <dgm:cxn modelId="{052EF206-B979-4A9A-B2CA-70845CDAB205}" type="presParOf" srcId="{F4DAF769-4B34-455D-B4BB-94B0C9DF4E71}" destId="{ADD720E7-BD23-4CD6-9346-52379E07543A}" srcOrd="0" destOrd="0" presId="urn:microsoft.com/office/officeart/2005/8/layout/lProcess2"/>
    <dgm:cxn modelId="{AD0EDEE0-3ED6-4AFC-A58F-5634FB23A419}" type="presParOf" srcId="{F4DAF769-4B34-455D-B4BB-94B0C9DF4E71}" destId="{038546CE-5141-4E63-A943-CD2B7963D8D0}" srcOrd="1" destOrd="0" presId="urn:microsoft.com/office/officeart/2005/8/layout/lProcess2"/>
    <dgm:cxn modelId="{4E263BFA-100A-46FF-BC62-54C83D1A7713}" type="presParOf" srcId="{F4DAF769-4B34-455D-B4BB-94B0C9DF4E71}" destId="{F050E822-556E-4932-80DD-2C945025BD4A}" srcOrd="2" destOrd="0" presId="urn:microsoft.com/office/officeart/2005/8/layout/lProcess2"/>
    <dgm:cxn modelId="{755AEE8C-F1B1-43CE-BBB8-B8BD911AAEF6}" type="presParOf" srcId="{F050E822-556E-4932-80DD-2C945025BD4A}" destId="{7711CDB7-6F30-431C-869E-B9CD6AE9E057}" srcOrd="0" destOrd="0" presId="urn:microsoft.com/office/officeart/2005/8/layout/lProcess2"/>
    <dgm:cxn modelId="{9DCAE684-528A-4239-9E4B-606D25C423E8}" type="presParOf" srcId="{7711CDB7-6F30-431C-869E-B9CD6AE9E057}" destId="{CB026298-9388-4B67-B0BE-D3716B0F4D33}" srcOrd="0" destOrd="0" presId="urn:microsoft.com/office/officeart/2005/8/layout/lProcess2"/>
    <dgm:cxn modelId="{C7562B87-7012-49D8-82C1-5E88D4BA01A6}" type="presParOf" srcId="{7711CDB7-6F30-431C-869E-B9CD6AE9E057}" destId="{2C3D5D4C-25C1-4005-B8E2-8C794A1513DE}" srcOrd="1" destOrd="0" presId="urn:microsoft.com/office/officeart/2005/8/layout/lProcess2"/>
    <dgm:cxn modelId="{4429FBE9-4911-4C30-B88F-0AF83C7D2CB0}" type="presParOf" srcId="{7711CDB7-6F30-431C-869E-B9CD6AE9E057}" destId="{E6ACCDBF-FEF1-46BE-B05D-7B46C42163F0}" srcOrd="2" destOrd="0" presId="urn:microsoft.com/office/officeart/2005/8/layout/lProcess2"/>
    <dgm:cxn modelId="{5FA9B3A1-7C79-41FA-984E-ED54C190EF8D}" type="presParOf" srcId="{7711CDB7-6F30-431C-869E-B9CD6AE9E057}" destId="{F268757E-7150-4800-9D9F-81A12ACB62C6}" srcOrd="3" destOrd="0" presId="urn:microsoft.com/office/officeart/2005/8/layout/lProcess2"/>
    <dgm:cxn modelId="{B213B96B-4B8F-4587-BE63-BC3A55E71600}" type="presParOf" srcId="{7711CDB7-6F30-431C-869E-B9CD6AE9E057}" destId="{35844A47-253A-44D2-87B1-038138684FFD}" srcOrd="4" destOrd="0" presId="urn:microsoft.com/office/officeart/2005/8/layout/lProcess2"/>
    <dgm:cxn modelId="{556F5C0A-242D-4BEB-86F1-15232E0BD81B}" type="presParOf" srcId="{7711CDB7-6F30-431C-869E-B9CD6AE9E057}" destId="{C2641642-7A8A-41EA-ABE5-3361529E3A87}" srcOrd="5" destOrd="0" presId="urn:microsoft.com/office/officeart/2005/8/layout/lProcess2"/>
    <dgm:cxn modelId="{308046C0-3F4B-408D-9FEA-F85EA81C8BF1}" type="presParOf" srcId="{7711CDB7-6F30-431C-869E-B9CD6AE9E057}" destId="{A04C7910-68DD-4DD2-9AF4-EFCA1E1B087E}" srcOrd="6" destOrd="0" presId="urn:microsoft.com/office/officeart/2005/8/layout/l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A059366-A9FD-44DB-8FD4-7BFB6FA9D46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ZA"/>
        </a:p>
      </dgm:t>
    </dgm:pt>
    <dgm:pt modelId="{1BEDB282-9CB3-4AF8-9CF0-B2A5FF905037}">
      <dgm:prSet phldrT="[Text]" custT="1"/>
      <dgm:spPr/>
      <dgm:t>
        <a:bodyPr/>
        <a:lstStyle/>
        <a:p>
          <a:r>
            <a:rPr lang="en-ZA" sz="1600" b="1" dirty="0" smtClean="0">
              <a:latin typeface="Vodafone Rg" panose="020B0606080202020204" pitchFamily="34" charset="0"/>
            </a:rPr>
            <a:t>Role</a:t>
          </a:r>
        </a:p>
      </dgm:t>
    </dgm:pt>
    <dgm:pt modelId="{79B6AC06-CFF6-408A-96DE-50436B06F891}" type="parTrans" cxnId="{1AF4B4B3-2F70-47FF-B579-1BF526BE3299}">
      <dgm:prSet/>
      <dgm:spPr/>
      <dgm:t>
        <a:bodyPr/>
        <a:lstStyle/>
        <a:p>
          <a:endParaRPr lang="en-ZA">
            <a:latin typeface="Vodafone Rg" panose="020B0606080202020204" pitchFamily="34" charset="0"/>
          </a:endParaRPr>
        </a:p>
      </dgm:t>
    </dgm:pt>
    <dgm:pt modelId="{C98DBD69-596E-4F3B-B90D-F5886A5F7608}" type="sibTrans" cxnId="{1AF4B4B3-2F70-47FF-B579-1BF526BE3299}">
      <dgm:prSet/>
      <dgm:spPr/>
      <dgm:t>
        <a:bodyPr/>
        <a:lstStyle/>
        <a:p>
          <a:endParaRPr lang="en-ZA">
            <a:latin typeface="Vodafone Rg" panose="020B0606080202020204" pitchFamily="34" charset="0"/>
          </a:endParaRPr>
        </a:p>
      </dgm:t>
    </dgm:pt>
    <dgm:pt modelId="{EE01FBB4-CFAD-4036-88A4-8E2D0917F1BC}">
      <dgm:prSet phldrT="[Text]" custT="1"/>
      <dgm:spPr/>
      <dgm:t>
        <a:bodyPr/>
        <a:lstStyle/>
        <a:p>
          <a:r>
            <a:rPr lang="en-ZA" sz="1600" dirty="0" smtClean="0">
              <a:latin typeface="Vodafone Rg" panose="020B0606080202020204" pitchFamily="34" charset="0"/>
            </a:rPr>
            <a:t> </a:t>
          </a:r>
          <a:r>
            <a:rPr lang="en-ZA" sz="1600" dirty="0" smtClean="0">
              <a:latin typeface="Vodafone Rg" panose="020B0606080202020204" pitchFamily="34" charset="0"/>
            </a:rPr>
            <a:t>Inspects</a:t>
          </a:r>
          <a:r>
            <a:rPr lang="en-ZA" sz="1600" dirty="0" smtClean="0">
              <a:latin typeface="Vodafone Rg" panose="020B0606080202020204" pitchFamily="34" charset="0"/>
            </a:rPr>
            <a:t>, cleans, transforms, and models data with the objective of discovering useful information, arriving at conclusions, and supporting the decision making process</a:t>
          </a:r>
        </a:p>
      </dgm:t>
    </dgm:pt>
    <dgm:pt modelId="{9236E870-0966-4BD5-AF69-8A979B0CE7ED}" type="parTrans" cxnId="{A5A552E2-A6BD-40FE-AB31-63A99DE853F3}">
      <dgm:prSet/>
      <dgm:spPr/>
      <dgm:t>
        <a:bodyPr/>
        <a:lstStyle/>
        <a:p>
          <a:endParaRPr lang="en-ZA">
            <a:latin typeface="Vodafone Rg" panose="020B0606080202020204" pitchFamily="34" charset="0"/>
          </a:endParaRPr>
        </a:p>
      </dgm:t>
    </dgm:pt>
    <dgm:pt modelId="{9D34A740-C266-434B-8D40-05F698F5F924}" type="sibTrans" cxnId="{A5A552E2-A6BD-40FE-AB31-63A99DE853F3}">
      <dgm:prSet/>
      <dgm:spPr/>
      <dgm:t>
        <a:bodyPr/>
        <a:lstStyle/>
        <a:p>
          <a:endParaRPr lang="en-ZA">
            <a:latin typeface="Vodafone Rg" panose="020B0606080202020204" pitchFamily="34" charset="0"/>
          </a:endParaRPr>
        </a:p>
      </dgm:t>
    </dgm:pt>
    <dgm:pt modelId="{E6067EF1-6B18-4EF5-B5F9-8F1A63667E6C}">
      <dgm:prSet phldrT="[Text]" custT="1"/>
      <dgm:spPr/>
      <dgm:t>
        <a:bodyPr/>
        <a:lstStyle/>
        <a:p>
          <a:r>
            <a:rPr lang="en-ZA" sz="1600" b="1" dirty="0" smtClean="0">
              <a:latin typeface="Vodafone Rg" panose="020B0606080202020204" pitchFamily="34" charset="0"/>
            </a:rPr>
            <a:t>Education</a:t>
          </a:r>
        </a:p>
      </dgm:t>
    </dgm:pt>
    <dgm:pt modelId="{B50B5CF7-EA84-4AB6-A603-CF63BC4A706F}" type="parTrans" cxnId="{EAFBE2F3-170A-4F2C-B97A-2F83248A5C75}">
      <dgm:prSet/>
      <dgm:spPr/>
      <dgm:t>
        <a:bodyPr/>
        <a:lstStyle/>
        <a:p>
          <a:endParaRPr lang="en-ZA">
            <a:latin typeface="Vodafone Rg" panose="020B0606080202020204" pitchFamily="34" charset="0"/>
          </a:endParaRPr>
        </a:p>
      </dgm:t>
    </dgm:pt>
    <dgm:pt modelId="{6548C40D-9D7D-4F6D-9FBD-B7B2F7685EDF}" type="sibTrans" cxnId="{EAFBE2F3-170A-4F2C-B97A-2F83248A5C75}">
      <dgm:prSet/>
      <dgm:spPr/>
      <dgm:t>
        <a:bodyPr/>
        <a:lstStyle/>
        <a:p>
          <a:endParaRPr lang="en-ZA">
            <a:latin typeface="Vodafone Rg" panose="020B0606080202020204" pitchFamily="34" charset="0"/>
          </a:endParaRPr>
        </a:p>
      </dgm:t>
    </dgm:pt>
    <dgm:pt modelId="{67CFED13-A852-4421-9E1F-F2AEA32A9BBA}">
      <dgm:prSet phldrT="[Text]" custT="1"/>
      <dgm:spPr/>
      <dgm:t>
        <a:bodyPr/>
        <a:lstStyle/>
        <a:p>
          <a:r>
            <a:rPr lang="en-ZA" sz="1600" smtClean="0">
              <a:latin typeface="Vodafone Rg" panose="020B0606080202020204" pitchFamily="34" charset="0"/>
            </a:rPr>
            <a:t>Bachelor’s degree in Mathematics, Statistics, Computer Science, Information Technology or something closely related.</a:t>
          </a:r>
          <a:endParaRPr lang="en-ZA" sz="1600" dirty="0" smtClean="0">
            <a:latin typeface="Vodafone Rg" panose="020B0606080202020204" pitchFamily="34" charset="0"/>
          </a:endParaRPr>
        </a:p>
      </dgm:t>
    </dgm:pt>
    <dgm:pt modelId="{3F1674A3-02C3-4532-B0B4-F33E33A6651C}" type="parTrans" cxnId="{55AB1FA2-E104-4C1D-9D1B-AEC341E284BB}">
      <dgm:prSet/>
      <dgm:spPr/>
      <dgm:t>
        <a:bodyPr/>
        <a:lstStyle/>
        <a:p>
          <a:endParaRPr lang="en-ZA">
            <a:latin typeface="Vodafone Rg" panose="020B0606080202020204" pitchFamily="34" charset="0"/>
          </a:endParaRPr>
        </a:p>
      </dgm:t>
    </dgm:pt>
    <dgm:pt modelId="{2941EFF1-8DD5-44A0-BBEE-2F8A91FE7A2F}" type="sibTrans" cxnId="{55AB1FA2-E104-4C1D-9D1B-AEC341E284BB}">
      <dgm:prSet/>
      <dgm:spPr/>
      <dgm:t>
        <a:bodyPr/>
        <a:lstStyle/>
        <a:p>
          <a:endParaRPr lang="en-ZA">
            <a:latin typeface="Vodafone Rg" panose="020B0606080202020204" pitchFamily="34" charset="0"/>
          </a:endParaRPr>
        </a:p>
      </dgm:t>
    </dgm:pt>
    <dgm:pt modelId="{B10A3C1A-C106-4220-90CE-217BEDA885BC}">
      <dgm:prSet custT="1"/>
      <dgm:spPr/>
      <dgm:t>
        <a:bodyPr/>
        <a:lstStyle/>
        <a:p>
          <a:r>
            <a:rPr lang="en-ZA" sz="1600" dirty="0" smtClean="0">
              <a:latin typeface="Vodafone Rg" panose="020B0606080202020204" pitchFamily="34" charset="0"/>
            </a:rPr>
            <a:t>Some jobs might require master’s level degree</a:t>
          </a:r>
          <a:endParaRPr lang="en-ZA" sz="1600" dirty="0">
            <a:latin typeface="Vodafone Rg" panose="020B0606080202020204" pitchFamily="34" charset="0"/>
          </a:endParaRPr>
        </a:p>
      </dgm:t>
    </dgm:pt>
    <dgm:pt modelId="{575CF272-5829-4275-B3DB-104CEF8E2B6B}" type="parTrans" cxnId="{EC0EFBF6-77C8-4EED-B670-DE69564F93CF}">
      <dgm:prSet/>
      <dgm:spPr/>
      <dgm:t>
        <a:bodyPr/>
        <a:lstStyle/>
        <a:p>
          <a:endParaRPr lang="en-ZA">
            <a:latin typeface="Vodafone Rg" panose="020B0606080202020204" pitchFamily="34" charset="0"/>
          </a:endParaRPr>
        </a:p>
      </dgm:t>
    </dgm:pt>
    <dgm:pt modelId="{6C83101E-F5D2-4D17-8437-C41F68395577}" type="sibTrans" cxnId="{EC0EFBF6-77C8-4EED-B670-DE69564F93CF}">
      <dgm:prSet/>
      <dgm:spPr/>
      <dgm:t>
        <a:bodyPr/>
        <a:lstStyle/>
        <a:p>
          <a:endParaRPr lang="en-ZA">
            <a:latin typeface="Vodafone Rg" panose="020B0606080202020204" pitchFamily="34" charset="0"/>
          </a:endParaRPr>
        </a:p>
      </dgm:t>
    </dgm:pt>
    <dgm:pt modelId="{50D40A70-0FBD-4247-A582-081F63538DF5}">
      <dgm:prSet custT="1"/>
      <dgm:spPr/>
      <dgm:t>
        <a:bodyPr/>
        <a:lstStyle/>
        <a:p>
          <a:r>
            <a:rPr lang="en-ZA" sz="1600" b="1" dirty="0" smtClean="0">
              <a:latin typeface="Vodafone Rg" panose="020B0606080202020204" pitchFamily="34" charset="0"/>
            </a:rPr>
            <a:t>Skills</a:t>
          </a:r>
          <a:endParaRPr lang="en-ZA" sz="1600" b="1" dirty="0">
            <a:latin typeface="Vodafone Rg" panose="020B0606080202020204" pitchFamily="34" charset="0"/>
          </a:endParaRPr>
        </a:p>
      </dgm:t>
    </dgm:pt>
    <dgm:pt modelId="{09B9E78B-6786-4306-B48D-C02D0FDC4519}" type="parTrans" cxnId="{AB020751-2C87-4602-8883-28BBD33D5AAB}">
      <dgm:prSet/>
      <dgm:spPr/>
      <dgm:t>
        <a:bodyPr/>
        <a:lstStyle/>
        <a:p>
          <a:endParaRPr lang="en-ZA">
            <a:latin typeface="Vodafone Rg" panose="020B0606080202020204" pitchFamily="34" charset="0"/>
          </a:endParaRPr>
        </a:p>
      </dgm:t>
    </dgm:pt>
    <dgm:pt modelId="{6D30E15D-5F4D-4F27-B9AA-CC72BE0CA6F3}" type="sibTrans" cxnId="{AB020751-2C87-4602-8883-28BBD33D5AAB}">
      <dgm:prSet/>
      <dgm:spPr/>
      <dgm:t>
        <a:bodyPr/>
        <a:lstStyle/>
        <a:p>
          <a:endParaRPr lang="en-ZA">
            <a:latin typeface="Vodafone Rg" panose="020B0606080202020204" pitchFamily="34" charset="0"/>
          </a:endParaRPr>
        </a:p>
      </dgm:t>
    </dgm:pt>
    <dgm:pt modelId="{1434BCD0-2A90-4030-B654-7288BB766C01}">
      <dgm:prSet custT="1"/>
      <dgm:spPr/>
      <dgm:t>
        <a:bodyPr/>
        <a:lstStyle/>
        <a:p>
          <a:r>
            <a:rPr lang="en-ZA" sz="1600" dirty="0" smtClean="0">
              <a:latin typeface="Vodafone Rg" panose="020B0606080202020204" pitchFamily="34" charset="0"/>
            </a:rPr>
            <a:t>Analytical Skills – Be able to analyse data and get to a conclusion</a:t>
          </a:r>
          <a:endParaRPr lang="en-ZA" sz="1600" dirty="0">
            <a:latin typeface="Vodafone Rg" panose="020B0606080202020204" pitchFamily="34" charset="0"/>
          </a:endParaRPr>
        </a:p>
      </dgm:t>
    </dgm:pt>
    <dgm:pt modelId="{B08DCD99-9F6A-42F3-97C9-46ADE14D7483}" type="parTrans" cxnId="{22BF4CCF-C815-4428-8232-2AB9D435D9F6}">
      <dgm:prSet/>
      <dgm:spPr/>
      <dgm:t>
        <a:bodyPr/>
        <a:lstStyle/>
        <a:p>
          <a:endParaRPr lang="en-ZA">
            <a:latin typeface="Vodafone Rg" panose="020B0606080202020204" pitchFamily="34" charset="0"/>
          </a:endParaRPr>
        </a:p>
      </dgm:t>
    </dgm:pt>
    <dgm:pt modelId="{227DE1AA-0212-4497-88D9-3AD609F47638}" type="sibTrans" cxnId="{22BF4CCF-C815-4428-8232-2AB9D435D9F6}">
      <dgm:prSet/>
      <dgm:spPr/>
      <dgm:t>
        <a:bodyPr/>
        <a:lstStyle/>
        <a:p>
          <a:endParaRPr lang="en-ZA">
            <a:latin typeface="Vodafone Rg" panose="020B0606080202020204" pitchFamily="34" charset="0"/>
          </a:endParaRPr>
        </a:p>
      </dgm:t>
    </dgm:pt>
    <dgm:pt modelId="{7557AEBC-7789-458E-B76B-6EFAC0538923}">
      <dgm:prSet custT="1"/>
      <dgm:spPr/>
      <dgm:t>
        <a:bodyPr/>
        <a:lstStyle/>
        <a:p>
          <a:r>
            <a:rPr lang="en-ZA" sz="1600" dirty="0" smtClean="0">
              <a:latin typeface="Vodafone Rg" panose="020B0606080202020204" pitchFamily="34" charset="0"/>
            </a:rPr>
            <a:t>Communication Skills – Be able to present your findings to the business in a way it will understand</a:t>
          </a:r>
          <a:endParaRPr lang="en-ZA" sz="1600" dirty="0">
            <a:latin typeface="Vodafone Rg" panose="020B0606080202020204" pitchFamily="34" charset="0"/>
          </a:endParaRPr>
        </a:p>
      </dgm:t>
    </dgm:pt>
    <dgm:pt modelId="{BC226392-A228-42E2-A5CE-887C1AB4AF6A}" type="parTrans" cxnId="{4AD1254E-C338-4071-9986-92EB3677CDD1}">
      <dgm:prSet/>
      <dgm:spPr/>
      <dgm:t>
        <a:bodyPr/>
        <a:lstStyle/>
        <a:p>
          <a:endParaRPr lang="en-ZA">
            <a:latin typeface="Vodafone Rg" panose="020B0606080202020204" pitchFamily="34" charset="0"/>
          </a:endParaRPr>
        </a:p>
      </dgm:t>
    </dgm:pt>
    <dgm:pt modelId="{4378D6A6-9BFB-4CFF-B1D8-0BA96FA089E7}" type="sibTrans" cxnId="{4AD1254E-C338-4071-9986-92EB3677CDD1}">
      <dgm:prSet/>
      <dgm:spPr/>
      <dgm:t>
        <a:bodyPr/>
        <a:lstStyle/>
        <a:p>
          <a:endParaRPr lang="en-ZA">
            <a:latin typeface="Vodafone Rg" panose="020B0606080202020204" pitchFamily="34" charset="0"/>
          </a:endParaRPr>
        </a:p>
      </dgm:t>
    </dgm:pt>
    <dgm:pt modelId="{4DDCB8C5-0A2C-4FC5-A179-30FDD42EDFE7}">
      <dgm:prSet custT="1"/>
      <dgm:spPr/>
      <dgm:t>
        <a:bodyPr/>
        <a:lstStyle/>
        <a:p>
          <a:r>
            <a:rPr lang="en-ZA" sz="1600" dirty="0" smtClean="0">
              <a:latin typeface="Vodafone Rg" panose="020B0606080202020204" pitchFamily="34" charset="0"/>
            </a:rPr>
            <a:t>Critical Thinking – look at the numbers, trends, and data in order to formulate conclusions</a:t>
          </a:r>
          <a:endParaRPr lang="en-ZA" sz="1600" dirty="0">
            <a:latin typeface="Vodafone Rg" panose="020B0606080202020204" pitchFamily="34" charset="0"/>
          </a:endParaRPr>
        </a:p>
      </dgm:t>
    </dgm:pt>
    <dgm:pt modelId="{FF20B078-0916-44A9-B93F-899E0DB8700A}" type="parTrans" cxnId="{3E3B3FA7-19B0-4F3B-88C6-8AEB3AE6A440}">
      <dgm:prSet/>
      <dgm:spPr/>
      <dgm:t>
        <a:bodyPr/>
        <a:lstStyle/>
        <a:p>
          <a:endParaRPr lang="en-ZA">
            <a:latin typeface="Vodafone Rg" panose="020B0606080202020204" pitchFamily="34" charset="0"/>
          </a:endParaRPr>
        </a:p>
      </dgm:t>
    </dgm:pt>
    <dgm:pt modelId="{D10CC84A-E32E-48C6-908C-AE7A5FC180E3}" type="sibTrans" cxnId="{3E3B3FA7-19B0-4F3B-88C6-8AEB3AE6A440}">
      <dgm:prSet/>
      <dgm:spPr/>
      <dgm:t>
        <a:bodyPr/>
        <a:lstStyle/>
        <a:p>
          <a:endParaRPr lang="en-ZA">
            <a:latin typeface="Vodafone Rg" panose="020B0606080202020204" pitchFamily="34" charset="0"/>
          </a:endParaRPr>
        </a:p>
      </dgm:t>
    </dgm:pt>
    <dgm:pt modelId="{61994F9D-9213-4D1E-AFDB-B25D5902457B}">
      <dgm:prSet custT="1"/>
      <dgm:spPr/>
      <dgm:t>
        <a:bodyPr/>
        <a:lstStyle/>
        <a:p>
          <a:r>
            <a:rPr lang="en-ZA" sz="1600" dirty="0" smtClean="0">
              <a:latin typeface="Vodafone Rg" panose="020B0606080202020204" pitchFamily="34" charset="0"/>
            </a:rPr>
            <a:t>Attention to Detail – need to be attentive in their analysis to come to correct conclusions</a:t>
          </a:r>
          <a:endParaRPr lang="en-ZA" sz="1600" dirty="0">
            <a:latin typeface="Vodafone Rg" panose="020B0606080202020204" pitchFamily="34" charset="0"/>
          </a:endParaRPr>
        </a:p>
      </dgm:t>
    </dgm:pt>
    <dgm:pt modelId="{C59B9F33-9B09-4149-B7B8-8094889992B4}" type="parTrans" cxnId="{1EB9ACC3-C346-4DA9-9110-FD9D94FC979B}">
      <dgm:prSet/>
      <dgm:spPr/>
      <dgm:t>
        <a:bodyPr/>
        <a:lstStyle/>
        <a:p>
          <a:endParaRPr lang="en-ZA">
            <a:latin typeface="Vodafone Rg" panose="020B0606080202020204" pitchFamily="34" charset="0"/>
          </a:endParaRPr>
        </a:p>
      </dgm:t>
    </dgm:pt>
    <dgm:pt modelId="{63A211F6-2EE8-463A-B217-1D0B068E14CD}" type="sibTrans" cxnId="{1EB9ACC3-C346-4DA9-9110-FD9D94FC979B}">
      <dgm:prSet/>
      <dgm:spPr/>
      <dgm:t>
        <a:bodyPr/>
        <a:lstStyle/>
        <a:p>
          <a:endParaRPr lang="en-ZA">
            <a:latin typeface="Vodafone Rg" panose="020B0606080202020204" pitchFamily="34" charset="0"/>
          </a:endParaRPr>
        </a:p>
      </dgm:t>
    </dgm:pt>
    <dgm:pt modelId="{2FB24896-2254-4A73-8CF2-893C3B5C992E}">
      <dgm:prSet custT="1"/>
      <dgm:spPr/>
      <dgm:t>
        <a:bodyPr/>
        <a:lstStyle/>
        <a:p>
          <a:r>
            <a:rPr lang="en-ZA" sz="1600" dirty="0" smtClean="0">
              <a:latin typeface="Vodafone Rg" panose="020B0606080202020204" pitchFamily="34" charset="0"/>
            </a:rPr>
            <a:t>Mathematics/Statistics Skills</a:t>
          </a:r>
          <a:endParaRPr lang="en-ZA" sz="1600" dirty="0">
            <a:latin typeface="Vodafone Rg" panose="020B0606080202020204" pitchFamily="34" charset="0"/>
          </a:endParaRPr>
        </a:p>
      </dgm:t>
    </dgm:pt>
    <dgm:pt modelId="{FE06D2AE-E63E-4768-AA40-F0EC295CFA48}" type="parTrans" cxnId="{C94C60F8-8E5D-46EC-A450-30C2752F8243}">
      <dgm:prSet/>
      <dgm:spPr/>
      <dgm:t>
        <a:bodyPr/>
        <a:lstStyle/>
        <a:p>
          <a:endParaRPr lang="en-ZA">
            <a:latin typeface="Vodafone Rg" panose="020B0606080202020204" pitchFamily="34" charset="0"/>
          </a:endParaRPr>
        </a:p>
      </dgm:t>
    </dgm:pt>
    <dgm:pt modelId="{FCBF19DE-0339-4403-92F3-484D16A65A71}" type="sibTrans" cxnId="{C94C60F8-8E5D-46EC-A450-30C2752F8243}">
      <dgm:prSet/>
      <dgm:spPr/>
      <dgm:t>
        <a:bodyPr/>
        <a:lstStyle/>
        <a:p>
          <a:endParaRPr lang="en-ZA">
            <a:latin typeface="Vodafone Rg" panose="020B0606080202020204" pitchFamily="34" charset="0"/>
          </a:endParaRPr>
        </a:p>
      </dgm:t>
    </dgm:pt>
    <dgm:pt modelId="{1F22809C-5909-44D6-A2E9-943BEE2C3B05}">
      <dgm:prSet custT="1"/>
      <dgm:spPr/>
      <dgm:t>
        <a:bodyPr/>
        <a:lstStyle/>
        <a:p>
          <a:r>
            <a:rPr lang="en-ZA" sz="1600" dirty="0" smtClean="0">
              <a:latin typeface="Vodafone Rg" panose="020B0606080202020204" pitchFamily="34" charset="0"/>
            </a:rPr>
            <a:t>Programming Skills</a:t>
          </a:r>
          <a:endParaRPr lang="en-ZA" sz="1600" dirty="0">
            <a:latin typeface="Vodafone Rg" panose="020B0606080202020204" pitchFamily="34" charset="0"/>
          </a:endParaRPr>
        </a:p>
      </dgm:t>
    </dgm:pt>
    <dgm:pt modelId="{8AEFC6F4-2AE8-40BC-9E36-1B8D86851EC6}" type="parTrans" cxnId="{E045EC73-61EC-4A40-A408-EC1F9FCCDDDE}">
      <dgm:prSet/>
      <dgm:spPr/>
      <dgm:t>
        <a:bodyPr/>
        <a:lstStyle/>
        <a:p>
          <a:endParaRPr lang="en-ZA">
            <a:latin typeface="Vodafone Rg" panose="020B0606080202020204" pitchFamily="34" charset="0"/>
          </a:endParaRPr>
        </a:p>
      </dgm:t>
    </dgm:pt>
    <dgm:pt modelId="{CEBA9AB3-85A1-42B7-A28B-07B141F12E7E}" type="sibTrans" cxnId="{E045EC73-61EC-4A40-A408-EC1F9FCCDDDE}">
      <dgm:prSet/>
      <dgm:spPr/>
      <dgm:t>
        <a:bodyPr/>
        <a:lstStyle/>
        <a:p>
          <a:endParaRPr lang="en-ZA">
            <a:latin typeface="Vodafone Rg" panose="020B0606080202020204" pitchFamily="34" charset="0"/>
          </a:endParaRPr>
        </a:p>
      </dgm:t>
    </dgm:pt>
    <dgm:pt modelId="{45853F6C-8F32-4D42-90BF-433F8D8BB505}">
      <dgm:prSet custT="1"/>
      <dgm:spPr/>
      <dgm:t>
        <a:bodyPr/>
        <a:lstStyle/>
        <a:p>
          <a:r>
            <a:rPr lang="en-ZA" sz="1600" dirty="0" smtClean="0">
              <a:latin typeface="Vodafone Rg" panose="020B0606080202020204" pitchFamily="34" charset="0"/>
            </a:rPr>
            <a:t>Querying and Scripting Language Skills – SQL, XML, </a:t>
          </a:r>
          <a:r>
            <a:rPr lang="en-ZA" sz="1600" dirty="0" err="1" smtClean="0">
              <a:latin typeface="Vodafone Rg" panose="020B0606080202020204" pitchFamily="34" charset="0"/>
            </a:rPr>
            <a:t>Javascript</a:t>
          </a:r>
          <a:endParaRPr lang="en-ZA" sz="1600" dirty="0">
            <a:latin typeface="Vodafone Rg" panose="020B0606080202020204" pitchFamily="34" charset="0"/>
          </a:endParaRPr>
        </a:p>
      </dgm:t>
    </dgm:pt>
    <dgm:pt modelId="{8ED67BCE-4B6D-4572-B793-6394714D0912}" type="parTrans" cxnId="{0C035545-4792-47AE-8DEE-885DE147170E}">
      <dgm:prSet/>
      <dgm:spPr/>
      <dgm:t>
        <a:bodyPr/>
        <a:lstStyle/>
        <a:p>
          <a:endParaRPr lang="en-ZA">
            <a:latin typeface="Vodafone Rg" panose="020B0606080202020204" pitchFamily="34" charset="0"/>
          </a:endParaRPr>
        </a:p>
      </dgm:t>
    </dgm:pt>
    <dgm:pt modelId="{8C3BCDC6-71C2-4E80-9043-8715BD86A43B}" type="sibTrans" cxnId="{0C035545-4792-47AE-8DEE-885DE147170E}">
      <dgm:prSet/>
      <dgm:spPr/>
      <dgm:t>
        <a:bodyPr/>
        <a:lstStyle/>
        <a:p>
          <a:endParaRPr lang="en-ZA">
            <a:latin typeface="Vodafone Rg" panose="020B0606080202020204" pitchFamily="34" charset="0"/>
          </a:endParaRPr>
        </a:p>
      </dgm:t>
    </dgm:pt>
    <dgm:pt modelId="{0BBD1521-D305-40D3-AC2B-63F512198560}">
      <dgm:prSet custT="1"/>
      <dgm:spPr/>
      <dgm:t>
        <a:bodyPr/>
        <a:lstStyle/>
        <a:p>
          <a:r>
            <a:rPr lang="en-ZA" sz="1600" dirty="0" smtClean="0">
              <a:latin typeface="Vodafone Rg" panose="020B0606080202020204" pitchFamily="34" charset="0"/>
            </a:rPr>
            <a:t>Data visualization and reporting techniques</a:t>
          </a:r>
          <a:endParaRPr lang="en-ZA" sz="1600" dirty="0">
            <a:latin typeface="Vodafone Rg" panose="020B0606080202020204" pitchFamily="34" charset="0"/>
          </a:endParaRPr>
        </a:p>
      </dgm:t>
    </dgm:pt>
    <dgm:pt modelId="{077B6404-D893-45BC-B019-F8A69B367A71}" type="parTrans" cxnId="{58406950-7723-4933-839A-AA83340AD3EB}">
      <dgm:prSet/>
      <dgm:spPr/>
      <dgm:t>
        <a:bodyPr/>
        <a:lstStyle/>
        <a:p>
          <a:endParaRPr lang="en-ZA">
            <a:latin typeface="Vodafone Rg" panose="020B0606080202020204" pitchFamily="34" charset="0"/>
          </a:endParaRPr>
        </a:p>
      </dgm:t>
    </dgm:pt>
    <dgm:pt modelId="{9878E05B-339F-42EA-8CB5-562E8E833143}" type="sibTrans" cxnId="{58406950-7723-4933-839A-AA83340AD3EB}">
      <dgm:prSet/>
      <dgm:spPr/>
      <dgm:t>
        <a:bodyPr/>
        <a:lstStyle/>
        <a:p>
          <a:endParaRPr lang="en-ZA">
            <a:latin typeface="Vodafone Rg" panose="020B0606080202020204" pitchFamily="34" charset="0"/>
          </a:endParaRPr>
        </a:p>
      </dgm:t>
    </dgm:pt>
    <dgm:pt modelId="{27527879-C6B3-47B1-89EC-84E8B7E6AF10}" type="pres">
      <dgm:prSet presAssocID="{4A059366-A9FD-44DB-8FD4-7BFB6FA9D460}" presName="linear" presStyleCnt="0">
        <dgm:presLayoutVars>
          <dgm:dir/>
          <dgm:animLvl val="lvl"/>
          <dgm:resizeHandles val="exact"/>
        </dgm:presLayoutVars>
      </dgm:prSet>
      <dgm:spPr/>
      <dgm:t>
        <a:bodyPr/>
        <a:lstStyle/>
        <a:p>
          <a:endParaRPr lang="en-US"/>
        </a:p>
      </dgm:t>
    </dgm:pt>
    <dgm:pt modelId="{E81821C5-13CD-46C3-8B66-8F05AC61A2A9}" type="pres">
      <dgm:prSet presAssocID="{1BEDB282-9CB3-4AF8-9CF0-B2A5FF905037}" presName="parentLin" presStyleCnt="0"/>
      <dgm:spPr/>
    </dgm:pt>
    <dgm:pt modelId="{79C5CBB1-913E-4E7B-9478-CB353212F2B5}" type="pres">
      <dgm:prSet presAssocID="{1BEDB282-9CB3-4AF8-9CF0-B2A5FF905037}" presName="parentLeftMargin" presStyleLbl="node1" presStyleIdx="0" presStyleCnt="3"/>
      <dgm:spPr/>
      <dgm:t>
        <a:bodyPr/>
        <a:lstStyle/>
        <a:p>
          <a:endParaRPr lang="en-US"/>
        </a:p>
      </dgm:t>
    </dgm:pt>
    <dgm:pt modelId="{A50D4A51-D511-4B0E-A997-0D875FA594DC}" type="pres">
      <dgm:prSet presAssocID="{1BEDB282-9CB3-4AF8-9CF0-B2A5FF905037}" presName="parentText" presStyleLbl="node1" presStyleIdx="0" presStyleCnt="3">
        <dgm:presLayoutVars>
          <dgm:chMax val="0"/>
          <dgm:bulletEnabled val="1"/>
        </dgm:presLayoutVars>
      </dgm:prSet>
      <dgm:spPr/>
      <dgm:t>
        <a:bodyPr/>
        <a:lstStyle/>
        <a:p>
          <a:endParaRPr lang="en-US"/>
        </a:p>
      </dgm:t>
    </dgm:pt>
    <dgm:pt modelId="{41825041-124F-48F6-B627-83638EA4F126}" type="pres">
      <dgm:prSet presAssocID="{1BEDB282-9CB3-4AF8-9CF0-B2A5FF905037}" presName="negativeSpace" presStyleCnt="0"/>
      <dgm:spPr/>
    </dgm:pt>
    <dgm:pt modelId="{44D37EAE-008C-4393-9C3C-F9E319BE878E}" type="pres">
      <dgm:prSet presAssocID="{1BEDB282-9CB3-4AF8-9CF0-B2A5FF905037}" presName="childText" presStyleLbl="conFgAcc1" presStyleIdx="0" presStyleCnt="3">
        <dgm:presLayoutVars>
          <dgm:bulletEnabled val="1"/>
        </dgm:presLayoutVars>
      </dgm:prSet>
      <dgm:spPr/>
      <dgm:t>
        <a:bodyPr/>
        <a:lstStyle/>
        <a:p>
          <a:endParaRPr lang="en-ZA"/>
        </a:p>
      </dgm:t>
    </dgm:pt>
    <dgm:pt modelId="{BD634C1F-ACE4-4DCA-B096-3E6272CE4E0E}" type="pres">
      <dgm:prSet presAssocID="{C98DBD69-596E-4F3B-B90D-F5886A5F7608}" presName="spaceBetweenRectangles" presStyleCnt="0"/>
      <dgm:spPr/>
    </dgm:pt>
    <dgm:pt modelId="{44115507-F16B-4BCF-86AA-344CA29964AB}" type="pres">
      <dgm:prSet presAssocID="{E6067EF1-6B18-4EF5-B5F9-8F1A63667E6C}" presName="parentLin" presStyleCnt="0"/>
      <dgm:spPr/>
    </dgm:pt>
    <dgm:pt modelId="{7675C113-219A-4A0A-9F42-92E824E62CA8}" type="pres">
      <dgm:prSet presAssocID="{E6067EF1-6B18-4EF5-B5F9-8F1A63667E6C}" presName="parentLeftMargin" presStyleLbl="node1" presStyleIdx="0" presStyleCnt="3"/>
      <dgm:spPr/>
      <dgm:t>
        <a:bodyPr/>
        <a:lstStyle/>
        <a:p>
          <a:endParaRPr lang="en-US"/>
        </a:p>
      </dgm:t>
    </dgm:pt>
    <dgm:pt modelId="{5C00C38B-54F5-4434-9F84-18BFF9E3452A}" type="pres">
      <dgm:prSet presAssocID="{E6067EF1-6B18-4EF5-B5F9-8F1A63667E6C}" presName="parentText" presStyleLbl="node1" presStyleIdx="1" presStyleCnt="3">
        <dgm:presLayoutVars>
          <dgm:chMax val="0"/>
          <dgm:bulletEnabled val="1"/>
        </dgm:presLayoutVars>
      </dgm:prSet>
      <dgm:spPr/>
      <dgm:t>
        <a:bodyPr/>
        <a:lstStyle/>
        <a:p>
          <a:endParaRPr lang="en-US"/>
        </a:p>
      </dgm:t>
    </dgm:pt>
    <dgm:pt modelId="{3657FB9E-4976-4AF2-BE13-4123BCFF7A44}" type="pres">
      <dgm:prSet presAssocID="{E6067EF1-6B18-4EF5-B5F9-8F1A63667E6C}" presName="negativeSpace" presStyleCnt="0"/>
      <dgm:spPr/>
    </dgm:pt>
    <dgm:pt modelId="{D5321F4B-EFD7-4EAB-9336-26D8DFD0FDB1}" type="pres">
      <dgm:prSet presAssocID="{E6067EF1-6B18-4EF5-B5F9-8F1A63667E6C}" presName="childText" presStyleLbl="conFgAcc1" presStyleIdx="1" presStyleCnt="3">
        <dgm:presLayoutVars>
          <dgm:bulletEnabled val="1"/>
        </dgm:presLayoutVars>
      </dgm:prSet>
      <dgm:spPr/>
      <dgm:t>
        <a:bodyPr/>
        <a:lstStyle/>
        <a:p>
          <a:endParaRPr lang="en-ZA"/>
        </a:p>
      </dgm:t>
    </dgm:pt>
    <dgm:pt modelId="{147D9DBD-3D01-44D6-9C14-31171A5A0026}" type="pres">
      <dgm:prSet presAssocID="{6548C40D-9D7D-4F6D-9FBD-B7B2F7685EDF}" presName="spaceBetweenRectangles" presStyleCnt="0"/>
      <dgm:spPr/>
    </dgm:pt>
    <dgm:pt modelId="{E0E92AAA-9AD4-4754-8ED9-1FC6DDAEDE92}" type="pres">
      <dgm:prSet presAssocID="{50D40A70-0FBD-4247-A582-081F63538DF5}" presName="parentLin" presStyleCnt="0"/>
      <dgm:spPr/>
    </dgm:pt>
    <dgm:pt modelId="{4E0153D9-5F3A-40F4-A23C-598BC0EEF597}" type="pres">
      <dgm:prSet presAssocID="{50D40A70-0FBD-4247-A582-081F63538DF5}" presName="parentLeftMargin" presStyleLbl="node1" presStyleIdx="1" presStyleCnt="3"/>
      <dgm:spPr/>
      <dgm:t>
        <a:bodyPr/>
        <a:lstStyle/>
        <a:p>
          <a:endParaRPr lang="en-US"/>
        </a:p>
      </dgm:t>
    </dgm:pt>
    <dgm:pt modelId="{B297B7CF-543A-426C-9924-5FE98FE37961}" type="pres">
      <dgm:prSet presAssocID="{50D40A70-0FBD-4247-A582-081F63538DF5}" presName="parentText" presStyleLbl="node1" presStyleIdx="2" presStyleCnt="3">
        <dgm:presLayoutVars>
          <dgm:chMax val="0"/>
          <dgm:bulletEnabled val="1"/>
        </dgm:presLayoutVars>
      </dgm:prSet>
      <dgm:spPr/>
      <dgm:t>
        <a:bodyPr/>
        <a:lstStyle/>
        <a:p>
          <a:endParaRPr lang="en-ZA"/>
        </a:p>
      </dgm:t>
    </dgm:pt>
    <dgm:pt modelId="{180CAA13-CF44-4D2E-A4C9-9942177EF0A5}" type="pres">
      <dgm:prSet presAssocID="{50D40A70-0FBD-4247-A582-081F63538DF5}" presName="negativeSpace" presStyleCnt="0"/>
      <dgm:spPr/>
    </dgm:pt>
    <dgm:pt modelId="{58DEA968-2F69-4DB4-A2D6-38330EB87073}" type="pres">
      <dgm:prSet presAssocID="{50D40A70-0FBD-4247-A582-081F63538DF5}" presName="childText" presStyleLbl="conFgAcc1" presStyleIdx="2" presStyleCnt="3">
        <dgm:presLayoutVars>
          <dgm:bulletEnabled val="1"/>
        </dgm:presLayoutVars>
      </dgm:prSet>
      <dgm:spPr/>
      <dgm:t>
        <a:bodyPr/>
        <a:lstStyle/>
        <a:p>
          <a:endParaRPr lang="en-ZA"/>
        </a:p>
      </dgm:t>
    </dgm:pt>
  </dgm:ptLst>
  <dgm:cxnLst>
    <dgm:cxn modelId="{6428EC34-6270-4892-8A93-994155CBCA6A}" type="presOf" srcId="{50D40A70-0FBD-4247-A582-081F63538DF5}" destId="{4E0153D9-5F3A-40F4-A23C-598BC0EEF597}" srcOrd="0" destOrd="0" presId="urn:microsoft.com/office/officeart/2005/8/layout/list1"/>
    <dgm:cxn modelId="{C94C60F8-8E5D-46EC-A450-30C2752F8243}" srcId="{50D40A70-0FBD-4247-A582-081F63538DF5}" destId="{2FB24896-2254-4A73-8CF2-893C3B5C992E}" srcOrd="4" destOrd="0" parTransId="{FE06D2AE-E63E-4768-AA40-F0EC295CFA48}" sibTransId="{FCBF19DE-0339-4403-92F3-484D16A65A71}"/>
    <dgm:cxn modelId="{11DA63D5-052C-40C3-8B67-65623D92C064}" type="presOf" srcId="{1434BCD0-2A90-4030-B654-7288BB766C01}" destId="{58DEA968-2F69-4DB4-A2D6-38330EB87073}" srcOrd="0" destOrd="0" presId="urn:microsoft.com/office/officeart/2005/8/layout/list1"/>
    <dgm:cxn modelId="{EAFBE2F3-170A-4F2C-B97A-2F83248A5C75}" srcId="{4A059366-A9FD-44DB-8FD4-7BFB6FA9D460}" destId="{E6067EF1-6B18-4EF5-B5F9-8F1A63667E6C}" srcOrd="1" destOrd="0" parTransId="{B50B5CF7-EA84-4AB6-A603-CF63BC4A706F}" sibTransId="{6548C40D-9D7D-4F6D-9FBD-B7B2F7685EDF}"/>
    <dgm:cxn modelId="{1AF4B4B3-2F70-47FF-B579-1BF526BE3299}" srcId="{4A059366-A9FD-44DB-8FD4-7BFB6FA9D460}" destId="{1BEDB282-9CB3-4AF8-9CF0-B2A5FF905037}" srcOrd="0" destOrd="0" parTransId="{79B6AC06-CFF6-408A-96DE-50436B06F891}" sibTransId="{C98DBD69-596E-4F3B-B90D-F5886A5F7608}"/>
    <dgm:cxn modelId="{46948B6B-0B8B-435E-BE39-9696EFB56CDE}" type="presOf" srcId="{1BEDB282-9CB3-4AF8-9CF0-B2A5FF905037}" destId="{79C5CBB1-913E-4E7B-9478-CB353212F2B5}" srcOrd="0" destOrd="0" presId="urn:microsoft.com/office/officeart/2005/8/layout/list1"/>
    <dgm:cxn modelId="{AB020751-2C87-4602-8883-28BBD33D5AAB}" srcId="{4A059366-A9FD-44DB-8FD4-7BFB6FA9D460}" destId="{50D40A70-0FBD-4247-A582-081F63538DF5}" srcOrd="2" destOrd="0" parTransId="{09B9E78B-6786-4306-B48D-C02D0FDC4519}" sibTransId="{6D30E15D-5F4D-4F27-B9AA-CC72BE0CA6F3}"/>
    <dgm:cxn modelId="{485F7640-30AC-45A0-A9EE-5E338F3D47DA}" type="presOf" srcId="{67CFED13-A852-4421-9E1F-F2AEA32A9BBA}" destId="{D5321F4B-EFD7-4EAB-9336-26D8DFD0FDB1}" srcOrd="0" destOrd="0" presId="urn:microsoft.com/office/officeart/2005/8/layout/list1"/>
    <dgm:cxn modelId="{319185B3-08D0-4B2A-BF93-8E17594B8B11}" type="presOf" srcId="{1BEDB282-9CB3-4AF8-9CF0-B2A5FF905037}" destId="{A50D4A51-D511-4B0E-A997-0D875FA594DC}" srcOrd="1" destOrd="0" presId="urn:microsoft.com/office/officeart/2005/8/layout/list1"/>
    <dgm:cxn modelId="{1EB9ACC3-C346-4DA9-9110-FD9D94FC979B}" srcId="{50D40A70-0FBD-4247-A582-081F63538DF5}" destId="{61994F9D-9213-4D1E-AFDB-B25D5902457B}" srcOrd="3" destOrd="0" parTransId="{C59B9F33-9B09-4149-B7B8-8094889992B4}" sibTransId="{63A211F6-2EE8-463A-B217-1D0B068E14CD}"/>
    <dgm:cxn modelId="{6CAA8323-B2E9-447C-A71E-76F0365C2B21}" type="presOf" srcId="{EE01FBB4-CFAD-4036-88A4-8E2D0917F1BC}" destId="{44D37EAE-008C-4393-9C3C-F9E319BE878E}" srcOrd="0" destOrd="0" presId="urn:microsoft.com/office/officeart/2005/8/layout/list1"/>
    <dgm:cxn modelId="{874EAE16-D0FF-4DD1-B1DB-421E63CD97C9}" type="presOf" srcId="{45853F6C-8F32-4D42-90BF-433F8D8BB505}" destId="{58DEA968-2F69-4DB4-A2D6-38330EB87073}" srcOrd="0" destOrd="6" presId="urn:microsoft.com/office/officeart/2005/8/layout/list1"/>
    <dgm:cxn modelId="{7C3BCF51-FA6E-4D44-B1C3-5B01D7FBB976}" type="presOf" srcId="{4A059366-A9FD-44DB-8FD4-7BFB6FA9D460}" destId="{27527879-C6B3-47B1-89EC-84E8B7E6AF10}" srcOrd="0" destOrd="0" presId="urn:microsoft.com/office/officeart/2005/8/layout/list1"/>
    <dgm:cxn modelId="{58406950-7723-4933-839A-AA83340AD3EB}" srcId="{50D40A70-0FBD-4247-A582-081F63538DF5}" destId="{0BBD1521-D305-40D3-AC2B-63F512198560}" srcOrd="7" destOrd="0" parTransId="{077B6404-D893-45BC-B019-F8A69B367A71}" sibTransId="{9878E05B-339F-42EA-8CB5-562E8E833143}"/>
    <dgm:cxn modelId="{0C035545-4792-47AE-8DEE-885DE147170E}" srcId="{50D40A70-0FBD-4247-A582-081F63538DF5}" destId="{45853F6C-8F32-4D42-90BF-433F8D8BB505}" srcOrd="6" destOrd="0" parTransId="{8ED67BCE-4B6D-4572-B793-6394714D0912}" sibTransId="{8C3BCDC6-71C2-4E80-9043-8715BD86A43B}"/>
    <dgm:cxn modelId="{0C138EC6-6D3F-4D5B-9315-CEB943A73DD3}" type="presOf" srcId="{7557AEBC-7789-458E-B76B-6EFAC0538923}" destId="{58DEA968-2F69-4DB4-A2D6-38330EB87073}" srcOrd="0" destOrd="1" presId="urn:microsoft.com/office/officeart/2005/8/layout/list1"/>
    <dgm:cxn modelId="{3AF4A88D-5991-4302-ABE2-6B9F4B873C02}" type="presOf" srcId="{E6067EF1-6B18-4EF5-B5F9-8F1A63667E6C}" destId="{5C00C38B-54F5-4434-9F84-18BFF9E3452A}" srcOrd="1" destOrd="0" presId="urn:microsoft.com/office/officeart/2005/8/layout/list1"/>
    <dgm:cxn modelId="{E045EC73-61EC-4A40-A408-EC1F9FCCDDDE}" srcId="{50D40A70-0FBD-4247-A582-081F63538DF5}" destId="{1F22809C-5909-44D6-A2E9-943BEE2C3B05}" srcOrd="5" destOrd="0" parTransId="{8AEFC6F4-2AE8-40BC-9E36-1B8D86851EC6}" sibTransId="{CEBA9AB3-85A1-42B7-A28B-07B141F12E7E}"/>
    <dgm:cxn modelId="{D39E18CF-9855-45A8-8C5C-988A6F0B1976}" type="presOf" srcId="{0BBD1521-D305-40D3-AC2B-63F512198560}" destId="{58DEA968-2F69-4DB4-A2D6-38330EB87073}" srcOrd="0" destOrd="7" presId="urn:microsoft.com/office/officeart/2005/8/layout/list1"/>
    <dgm:cxn modelId="{EB3E9915-45E6-4604-AFF1-D0DC5949A1AB}" type="presOf" srcId="{4DDCB8C5-0A2C-4FC5-A179-30FDD42EDFE7}" destId="{58DEA968-2F69-4DB4-A2D6-38330EB87073}" srcOrd="0" destOrd="2" presId="urn:microsoft.com/office/officeart/2005/8/layout/list1"/>
    <dgm:cxn modelId="{A5A552E2-A6BD-40FE-AB31-63A99DE853F3}" srcId="{1BEDB282-9CB3-4AF8-9CF0-B2A5FF905037}" destId="{EE01FBB4-CFAD-4036-88A4-8E2D0917F1BC}" srcOrd="0" destOrd="0" parTransId="{9236E870-0966-4BD5-AF69-8A979B0CE7ED}" sibTransId="{9D34A740-C266-434B-8D40-05F698F5F924}"/>
    <dgm:cxn modelId="{3E3B3FA7-19B0-4F3B-88C6-8AEB3AE6A440}" srcId="{50D40A70-0FBD-4247-A582-081F63538DF5}" destId="{4DDCB8C5-0A2C-4FC5-A179-30FDD42EDFE7}" srcOrd="2" destOrd="0" parTransId="{FF20B078-0916-44A9-B93F-899E0DB8700A}" sibTransId="{D10CC84A-E32E-48C6-908C-AE7A5FC180E3}"/>
    <dgm:cxn modelId="{31A0F993-BBC8-4004-9AF3-EDD43BB6A209}" type="presOf" srcId="{50D40A70-0FBD-4247-A582-081F63538DF5}" destId="{B297B7CF-543A-426C-9924-5FE98FE37961}" srcOrd="1" destOrd="0" presId="urn:microsoft.com/office/officeart/2005/8/layout/list1"/>
    <dgm:cxn modelId="{9FA948D9-FD07-42EC-BF89-216A5D6E9ED7}" type="presOf" srcId="{1F22809C-5909-44D6-A2E9-943BEE2C3B05}" destId="{58DEA968-2F69-4DB4-A2D6-38330EB87073}" srcOrd="0" destOrd="5" presId="urn:microsoft.com/office/officeart/2005/8/layout/list1"/>
    <dgm:cxn modelId="{1C760B54-575A-4AD5-9A2B-FF3366E2D130}" type="presOf" srcId="{2FB24896-2254-4A73-8CF2-893C3B5C992E}" destId="{58DEA968-2F69-4DB4-A2D6-38330EB87073}" srcOrd="0" destOrd="4" presId="urn:microsoft.com/office/officeart/2005/8/layout/list1"/>
    <dgm:cxn modelId="{55AB1FA2-E104-4C1D-9D1B-AEC341E284BB}" srcId="{E6067EF1-6B18-4EF5-B5F9-8F1A63667E6C}" destId="{67CFED13-A852-4421-9E1F-F2AEA32A9BBA}" srcOrd="0" destOrd="0" parTransId="{3F1674A3-02C3-4532-B0B4-F33E33A6651C}" sibTransId="{2941EFF1-8DD5-44A0-BBEE-2F8A91FE7A2F}"/>
    <dgm:cxn modelId="{AC48B3C9-527E-4423-B772-6823ADA8E8A8}" type="presOf" srcId="{B10A3C1A-C106-4220-90CE-217BEDA885BC}" destId="{D5321F4B-EFD7-4EAB-9336-26D8DFD0FDB1}" srcOrd="0" destOrd="1" presId="urn:microsoft.com/office/officeart/2005/8/layout/list1"/>
    <dgm:cxn modelId="{4AD1254E-C338-4071-9986-92EB3677CDD1}" srcId="{50D40A70-0FBD-4247-A582-081F63538DF5}" destId="{7557AEBC-7789-458E-B76B-6EFAC0538923}" srcOrd="1" destOrd="0" parTransId="{BC226392-A228-42E2-A5CE-887C1AB4AF6A}" sibTransId="{4378D6A6-9BFB-4CFF-B1D8-0BA96FA089E7}"/>
    <dgm:cxn modelId="{22BF4CCF-C815-4428-8232-2AB9D435D9F6}" srcId="{50D40A70-0FBD-4247-A582-081F63538DF5}" destId="{1434BCD0-2A90-4030-B654-7288BB766C01}" srcOrd="0" destOrd="0" parTransId="{B08DCD99-9F6A-42F3-97C9-46ADE14D7483}" sibTransId="{227DE1AA-0212-4497-88D9-3AD609F47638}"/>
    <dgm:cxn modelId="{EC0EFBF6-77C8-4EED-B670-DE69564F93CF}" srcId="{E6067EF1-6B18-4EF5-B5F9-8F1A63667E6C}" destId="{B10A3C1A-C106-4220-90CE-217BEDA885BC}" srcOrd="1" destOrd="0" parTransId="{575CF272-5829-4275-B3DB-104CEF8E2B6B}" sibTransId="{6C83101E-F5D2-4D17-8437-C41F68395577}"/>
    <dgm:cxn modelId="{D7F91358-7080-4C54-B9DF-8DD8E42940D4}" type="presOf" srcId="{61994F9D-9213-4D1E-AFDB-B25D5902457B}" destId="{58DEA968-2F69-4DB4-A2D6-38330EB87073}" srcOrd="0" destOrd="3" presId="urn:microsoft.com/office/officeart/2005/8/layout/list1"/>
    <dgm:cxn modelId="{A65E16DA-1AE2-4EB4-878B-E439AD9F5B26}" type="presOf" srcId="{E6067EF1-6B18-4EF5-B5F9-8F1A63667E6C}" destId="{7675C113-219A-4A0A-9F42-92E824E62CA8}" srcOrd="0" destOrd="0" presId="urn:microsoft.com/office/officeart/2005/8/layout/list1"/>
    <dgm:cxn modelId="{A103837B-8201-46F5-8E70-D778B7F219C2}" type="presParOf" srcId="{27527879-C6B3-47B1-89EC-84E8B7E6AF10}" destId="{E81821C5-13CD-46C3-8B66-8F05AC61A2A9}" srcOrd="0" destOrd="0" presId="urn:microsoft.com/office/officeart/2005/8/layout/list1"/>
    <dgm:cxn modelId="{61B65353-506F-4345-999B-2E096F0D2381}" type="presParOf" srcId="{E81821C5-13CD-46C3-8B66-8F05AC61A2A9}" destId="{79C5CBB1-913E-4E7B-9478-CB353212F2B5}" srcOrd="0" destOrd="0" presId="urn:microsoft.com/office/officeart/2005/8/layout/list1"/>
    <dgm:cxn modelId="{8A213048-E821-4FB1-9799-5551ADB6BB09}" type="presParOf" srcId="{E81821C5-13CD-46C3-8B66-8F05AC61A2A9}" destId="{A50D4A51-D511-4B0E-A997-0D875FA594DC}" srcOrd="1" destOrd="0" presId="urn:microsoft.com/office/officeart/2005/8/layout/list1"/>
    <dgm:cxn modelId="{12F3F5AC-46E7-41C9-AB69-1F51E3683D05}" type="presParOf" srcId="{27527879-C6B3-47B1-89EC-84E8B7E6AF10}" destId="{41825041-124F-48F6-B627-83638EA4F126}" srcOrd="1" destOrd="0" presId="urn:microsoft.com/office/officeart/2005/8/layout/list1"/>
    <dgm:cxn modelId="{0D905F53-67B0-49D8-A09A-80D6964AD8DA}" type="presParOf" srcId="{27527879-C6B3-47B1-89EC-84E8B7E6AF10}" destId="{44D37EAE-008C-4393-9C3C-F9E319BE878E}" srcOrd="2" destOrd="0" presId="urn:microsoft.com/office/officeart/2005/8/layout/list1"/>
    <dgm:cxn modelId="{325F23B0-982B-4D3E-84C8-8B69E7F41DF6}" type="presParOf" srcId="{27527879-C6B3-47B1-89EC-84E8B7E6AF10}" destId="{BD634C1F-ACE4-4DCA-B096-3E6272CE4E0E}" srcOrd="3" destOrd="0" presId="urn:microsoft.com/office/officeart/2005/8/layout/list1"/>
    <dgm:cxn modelId="{083D7803-6862-4B0E-B436-3B475BEDAE34}" type="presParOf" srcId="{27527879-C6B3-47B1-89EC-84E8B7E6AF10}" destId="{44115507-F16B-4BCF-86AA-344CA29964AB}" srcOrd="4" destOrd="0" presId="urn:microsoft.com/office/officeart/2005/8/layout/list1"/>
    <dgm:cxn modelId="{7D083D23-21BD-4DEB-8285-EAD977892DE3}" type="presParOf" srcId="{44115507-F16B-4BCF-86AA-344CA29964AB}" destId="{7675C113-219A-4A0A-9F42-92E824E62CA8}" srcOrd="0" destOrd="0" presId="urn:microsoft.com/office/officeart/2005/8/layout/list1"/>
    <dgm:cxn modelId="{F3CC85D0-DE2C-43B0-ADC4-D27B7B2E282C}" type="presParOf" srcId="{44115507-F16B-4BCF-86AA-344CA29964AB}" destId="{5C00C38B-54F5-4434-9F84-18BFF9E3452A}" srcOrd="1" destOrd="0" presId="urn:microsoft.com/office/officeart/2005/8/layout/list1"/>
    <dgm:cxn modelId="{8E069638-2E6B-40B0-AB6C-DA736DE4BC7D}" type="presParOf" srcId="{27527879-C6B3-47B1-89EC-84E8B7E6AF10}" destId="{3657FB9E-4976-4AF2-BE13-4123BCFF7A44}" srcOrd="5" destOrd="0" presId="urn:microsoft.com/office/officeart/2005/8/layout/list1"/>
    <dgm:cxn modelId="{C99BC377-93E2-4A63-992E-F25DE762CB18}" type="presParOf" srcId="{27527879-C6B3-47B1-89EC-84E8B7E6AF10}" destId="{D5321F4B-EFD7-4EAB-9336-26D8DFD0FDB1}" srcOrd="6" destOrd="0" presId="urn:microsoft.com/office/officeart/2005/8/layout/list1"/>
    <dgm:cxn modelId="{3122D111-B911-4742-9A13-9FCEB515117E}" type="presParOf" srcId="{27527879-C6B3-47B1-89EC-84E8B7E6AF10}" destId="{147D9DBD-3D01-44D6-9C14-31171A5A0026}" srcOrd="7" destOrd="0" presId="urn:microsoft.com/office/officeart/2005/8/layout/list1"/>
    <dgm:cxn modelId="{0D3B944D-0F8E-4E8A-95A8-7F0D9C062DE5}" type="presParOf" srcId="{27527879-C6B3-47B1-89EC-84E8B7E6AF10}" destId="{E0E92AAA-9AD4-4754-8ED9-1FC6DDAEDE92}" srcOrd="8" destOrd="0" presId="urn:microsoft.com/office/officeart/2005/8/layout/list1"/>
    <dgm:cxn modelId="{54572C5D-8AB9-42EA-9888-DAEB91C8ECA5}" type="presParOf" srcId="{E0E92AAA-9AD4-4754-8ED9-1FC6DDAEDE92}" destId="{4E0153D9-5F3A-40F4-A23C-598BC0EEF597}" srcOrd="0" destOrd="0" presId="urn:microsoft.com/office/officeart/2005/8/layout/list1"/>
    <dgm:cxn modelId="{C98AB224-45DC-4383-B384-7867E2CBD5E2}" type="presParOf" srcId="{E0E92AAA-9AD4-4754-8ED9-1FC6DDAEDE92}" destId="{B297B7CF-543A-426C-9924-5FE98FE37961}" srcOrd="1" destOrd="0" presId="urn:microsoft.com/office/officeart/2005/8/layout/list1"/>
    <dgm:cxn modelId="{50B82A45-ED9B-4610-88E6-61261BDAA519}" type="presParOf" srcId="{27527879-C6B3-47B1-89EC-84E8B7E6AF10}" destId="{180CAA13-CF44-4D2E-A4C9-9942177EF0A5}" srcOrd="9" destOrd="0" presId="urn:microsoft.com/office/officeart/2005/8/layout/list1"/>
    <dgm:cxn modelId="{AC5EADAD-9CB0-42B8-962A-D697E752F853}" type="presParOf" srcId="{27527879-C6B3-47B1-89EC-84E8B7E6AF10}" destId="{58DEA968-2F69-4DB4-A2D6-38330EB8707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A059366-A9FD-44DB-8FD4-7BFB6FA9D46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ZA"/>
        </a:p>
      </dgm:t>
    </dgm:pt>
    <dgm:pt modelId="{1BEDB282-9CB3-4AF8-9CF0-B2A5FF905037}">
      <dgm:prSet phldrT="[Text]" custT="1"/>
      <dgm:spPr/>
      <dgm:t>
        <a:bodyPr/>
        <a:lstStyle/>
        <a:p>
          <a:r>
            <a:rPr lang="en-ZA" sz="1600" b="1" dirty="0" smtClean="0">
              <a:latin typeface="Vodafone Rg" panose="020B0606080202020204" pitchFamily="34" charset="0"/>
            </a:rPr>
            <a:t>Role</a:t>
          </a:r>
        </a:p>
      </dgm:t>
    </dgm:pt>
    <dgm:pt modelId="{79B6AC06-CFF6-408A-96DE-50436B06F891}" type="parTrans" cxnId="{1AF4B4B3-2F70-47FF-B579-1BF526BE3299}">
      <dgm:prSet/>
      <dgm:spPr/>
      <dgm:t>
        <a:bodyPr/>
        <a:lstStyle/>
        <a:p>
          <a:endParaRPr lang="en-ZA" sz="1600">
            <a:latin typeface="Vodafone Rg" panose="020B0606080202020204" pitchFamily="34" charset="0"/>
          </a:endParaRPr>
        </a:p>
      </dgm:t>
    </dgm:pt>
    <dgm:pt modelId="{C98DBD69-596E-4F3B-B90D-F5886A5F7608}" type="sibTrans" cxnId="{1AF4B4B3-2F70-47FF-B579-1BF526BE3299}">
      <dgm:prSet/>
      <dgm:spPr/>
      <dgm:t>
        <a:bodyPr/>
        <a:lstStyle/>
        <a:p>
          <a:endParaRPr lang="en-ZA" sz="1600">
            <a:latin typeface="Vodafone Rg" panose="020B0606080202020204" pitchFamily="34" charset="0"/>
          </a:endParaRPr>
        </a:p>
      </dgm:t>
    </dgm:pt>
    <dgm:pt modelId="{EE01FBB4-CFAD-4036-88A4-8E2D0917F1BC}">
      <dgm:prSet phldrT="[Text]" custT="1"/>
      <dgm:spPr/>
      <dgm:t>
        <a:bodyPr/>
        <a:lstStyle/>
        <a:p>
          <a:r>
            <a:rPr lang="en-ZA" sz="1600" dirty="0" smtClean="0">
              <a:latin typeface="Vodafone Rg" panose="020B0606080202020204" pitchFamily="34" charset="0"/>
            </a:rPr>
            <a:t> </a:t>
          </a:r>
          <a:r>
            <a:rPr lang="en-ZA" sz="1600" dirty="0" smtClean="0">
              <a:latin typeface="Vodafone Rg" panose="020B0606080202020204" pitchFamily="34" charset="0"/>
            </a:rPr>
            <a:t>Provides</a:t>
          </a:r>
          <a:r>
            <a:rPr lang="en-ZA" sz="1600" dirty="0" smtClean="0">
              <a:latin typeface="Vodafone Rg" panose="020B0606080202020204" pitchFamily="34" charset="0"/>
            </a:rPr>
            <a:t> meaningful information based on large amounts of complex data usually within Big Data. Data science, or data-driven science, combines different fields of work in statistics and computation in order to interpret data for the purpose of decision making</a:t>
          </a:r>
        </a:p>
      </dgm:t>
    </dgm:pt>
    <dgm:pt modelId="{9236E870-0966-4BD5-AF69-8A979B0CE7ED}" type="parTrans" cxnId="{A5A552E2-A6BD-40FE-AB31-63A99DE853F3}">
      <dgm:prSet/>
      <dgm:spPr/>
      <dgm:t>
        <a:bodyPr/>
        <a:lstStyle/>
        <a:p>
          <a:endParaRPr lang="en-ZA" sz="1600">
            <a:latin typeface="Vodafone Rg" panose="020B0606080202020204" pitchFamily="34" charset="0"/>
          </a:endParaRPr>
        </a:p>
      </dgm:t>
    </dgm:pt>
    <dgm:pt modelId="{9D34A740-C266-434B-8D40-05F698F5F924}" type="sibTrans" cxnId="{A5A552E2-A6BD-40FE-AB31-63A99DE853F3}">
      <dgm:prSet/>
      <dgm:spPr/>
      <dgm:t>
        <a:bodyPr/>
        <a:lstStyle/>
        <a:p>
          <a:endParaRPr lang="en-ZA" sz="1600">
            <a:latin typeface="Vodafone Rg" panose="020B0606080202020204" pitchFamily="34" charset="0"/>
          </a:endParaRPr>
        </a:p>
      </dgm:t>
    </dgm:pt>
    <dgm:pt modelId="{E6067EF1-6B18-4EF5-B5F9-8F1A63667E6C}">
      <dgm:prSet phldrT="[Text]" custT="1"/>
      <dgm:spPr/>
      <dgm:t>
        <a:bodyPr/>
        <a:lstStyle/>
        <a:p>
          <a:r>
            <a:rPr lang="en-ZA" sz="1600" b="1" dirty="0" smtClean="0">
              <a:latin typeface="Vodafone Rg" panose="020B0606080202020204" pitchFamily="34" charset="0"/>
            </a:rPr>
            <a:t>Education</a:t>
          </a:r>
        </a:p>
      </dgm:t>
    </dgm:pt>
    <dgm:pt modelId="{B50B5CF7-EA84-4AB6-A603-CF63BC4A706F}" type="parTrans" cxnId="{EAFBE2F3-170A-4F2C-B97A-2F83248A5C75}">
      <dgm:prSet/>
      <dgm:spPr/>
      <dgm:t>
        <a:bodyPr/>
        <a:lstStyle/>
        <a:p>
          <a:endParaRPr lang="en-ZA" sz="1600">
            <a:latin typeface="Vodafone Rg" panose="020B0606080202020204" pitchFamily="34" charset="0"/>
          </a:endParaRPr>
        </a:p>
      </dgm:t>
    </dgm:pt>
    <dgm:pt modelId="{6548C40D-9D7D-4F6D-9FBD-B7B2F7685EDF}" type="sibTrans" cxnId="{EAFBE2F3-170A-4F2C-B97A-2F83248A5C75}">
      <dgm:prSet/>
      <dgm:spPr/>
      <dgm:t>
        <a:bodyPr/>
        <a:lstStyle/>
        <a:p>
          <a:endParaRPr lang="en-ZA" sz="1600">
            <a:latin typeface="Vodafone Rg" panose="020B0606080202020204" pitchFamily="34" charset="0"/>
          </a:endParaRPr>
        </a:p>
      </dgm:t>
    </dgm:pt>
    <dgm:pt modelId="{67CFED13-A852-4421-9E1F-F2AEA32A9BBA}">
      <dgm:prSet phldrT="[Text]" custT="1"/>
      <dgm:spPr/>
      <dgm:t>
        <a:bodyPr/>
        <a:lstStyle/>
        <a:p>
          <a:r>
            <a:rPr lang="en-ZA" sz="1600" smtClean="0">
              <a:latin typeface="Vodafone Rg" panose="020B0606080202020204" pitchFamily="34" charset="0"/>
            </a:rPr>
            <a:t>Bachelor’s degree in Mathematics, Statistics, Computer Science, Information Technology or something closely related.</a:t>
          </a:r>
          <a:endParaRPr lang="en-ZA" sz="1600" dirty="0" smtClean="0">
            <a:latin typeface="Vodafone Rg" panose="020B0606080202020204" pitchFamily="34" charset="0"/>
          </a:endParaRPr>
        </a:p>
      </dgm:t>
    </dgm:pt>
    <dgm:pt modelId="{3F1674A3-02C3-4532-B0B4-F33E33A6651C}" type="parTrans" cxnId="{55AB1FA2-E104-4C1D-9D1B-AEC341E284BB}">
      <dgm:prSet/>
      <dgm:spPr/>
      <dgm:t>
        <a:bodyPr/>
        <a:lstStyle/>
        <a:p>
          <a:endParaRPr lang="en-ZA" sz="1600">
            <a:latin typeface="Vodafone Rg" panose="020B0606080202020204" pitchFamily="34" charset="0"/>
          </a:endParaRPr>
        </a:p>
      </dgm:t>
    </dgm:pt>
    <dgm:pt modelId="{2941EFF1-8DD5-44A0-BBEE-2F8A91FE7A2F}" type="sibTrans" cxnId="{55AB1FA2-E104-4C1D-9D1B-AEC341E284BB}">
      <dgm:prSet/>
      <dgm:spPr/>
      <dgm:t>
        <a:bodyPr/>
        <a:lstStyle/>
        <a:p>
          <a:endParaRPr lang="en-ZA" sz="1600">
            <a:latin typeface="Vodafone Rg" panose="020B0606080202020204" pitchFamily="34" charset="0"/>
          </a:endParaRPr>
        </a:p>
      </dgm:t>
    </dgm:pt>
    <dgm:pt modelId="{B10A3C1A-C106-4220-90CE-217BEDA885BC}">
      <dgm:prSet custT="1"/>
      <dgm:spPr/>
      <dgm:t>
        <a:bodyPr/>
        <a:lstStyle/>
        <a:p>
          <a:r>
            <a:rPr lang="en-ZA" sz="1600" dirty="0" smtClean="0">
              <a:latin typeface="Vodafone Rg" panose="020B0606080202020204" pitchFamily="34" charset="0"/>
            </a:rPr>
            <a:t>Some jobs might require master’s level degree</a:t>
          </a:r>
          <a:endParaRPr lang="en-ZA" sz="1600" dirty="0">
            <a:latin typeface="Vodafone Rg" panose="020B0606080202020204" pitchFamily="34" charset="0"/>
          </a:endParaRPr>
        </a:p>
      </dgm:t>
    </dgm:pt>
    <dgm:pt modelId="{575CF272-5829-4275-B3DB-104CEF8E2B6B}" type="parTrans" cxnId="{EC0EFBF6-77C8-4EED-B670-DE69564F93CF}">
      <dgm:prSet/>
      <dgm:spPr/>
      <dgm:t>
        <a:bodyPr/>
        <a:lstStyle/>
        <a:p>
          <a:endParaRPr lang="en-ZA" sz="1600">
            <a:latin typeface="Vodafone Rg" panose="020B0606080202020204" pitchFamily="34" charset="0"/>
          </a:endParaRPr>
        </a:p>
      </dgm:t>
    </dgm:pt>
    <dgm:pt modelId="{6C83101E-F5D2-4D17-8437-C41F68395577}" type="sibTrans" cxnId="{EC0EFBF6-77C8-4EED-B670-DE69564F93CF}">
      <dgm:prSet/>
      <dgm:spPr/>
      <dgm:t>
        <a:bodyPr/>
        <a:lstStyle/>
        <a:p>
          <a:endParaRPr lang="en-ZA" sz="1600">
            <a:latin typeface="Vodafone Rg" panose="020B0606080202020204" pitchFamily="34" charset="0"/>
          </a:endParaRPr>
        </a:p>
      </dgm:t>
    </dgm:pt>
    <dgm:pt modelId="{50D40A70-0FBD-4247-A582-081F63538DF5}">
      <dgm:prSet custT="1"/>
      <dgm:spPr/>
      <dgm:t>
        <a:bodyPr/>
        <a:lstStyle/>
        <a:p>
          <a:r>
            <a:rPr lang="en-ZA" sz="1600" b="1" dirty="0" smtClean="0">
              <a:latin typeface="Vodafone Rg" panose="020B0606080202020204" pitchFamily="34" charset="0"/>
            </a:rPr>
            <a:t>Skills</a:t>
          </a:r>
          <a:endParaRPr lang="en-ZA" sz="1600" b="1" dirty="0">
            <a:latin typeface="Vodafone Rg" panose="020B0606080202020204" pitchFamily="34" charset="0"/>
          </a:endParaRPr>
        </a:p>
      </dgm:t>
    </dgm:pt>
    <dgm:pt modelId="{09B9E78B-6786-4306-B48D-C02D0FDC4519}" type="parTrans" cxnId="{AB020751-2C87-4602-8883-28BBD33D5AAB}">
      <dgm:prSet/>
      <dgm:spPr/>
      <dgm:t>
        <a:bodyPr/>
        <a:lstStyle/>
        <a:p>
          <a:endParaRPr lang="en-ZA" sz="1600">
            <a:latin typeface="Vodafone Rg" panose="020B0606080202020204" pitchFamily="34" charset="0"/>
          </a:endParaRPr>
        </a:p>
      </dgm:t>
    </dgm:pt>
    <dgm:pt modelId="{6D30E15D-5F4D-4F27-B9AA-CC72BE0CA6F3}" type="sibTrans" cxnId="{AB020751-2C87-4602-8883-28BBD33D5AAB}">
      <dgm:prSet/>
      <dgm:spPr/>
      <dgm:t>
        <a:bodyPr/>
        <a:lstStyle/>
        <a:p>
          <a:endParaRPr lang="en-ZA" sz="1600">
            <a:latin typeface="Vodafone Rg" panose="020B0606080202020204" pitchFamily="34" charset="0"/>
          </a:endParaRPr>
        </a:p>
      </dgm:t>
    </dgm:pt>
    <dgm:pt modelId="{1434BCD0-2A90-4030-B654-7288BB766C01}">
      <dgm:prSet custT="1"/>
      <dgm:spPr/>
      <dgm:t>
        <a:bodyPr/>
        <a:lstStyle/>
        <a:p>
          <a:r>
            <a:rPr lang="en-ZA" sz="1600" dirty="0" smtClean="0">
              <a:latin typeface="Vodafone Rg" panose="020B0606080202020204" pitchFamily="34" charset="0"/>
            </a:rPr>
            <a:t>Analytical Skills – Be able to analyse data and get to a conclusion</a:t>
          </a:r>
          <a:endParaRPr lang="en-ZA" sz="1600" dirty="0">
            <a:latin typeface="Vodafone Rg" panose="020B0606080202020204" pitchFamily="34" charset="0"/>
          </a:endParaRPr>
        </a:p>
      </dgm:t>
    </dgm:pt>
    <dgm:pt modelId="{B08DCD99-9F6A-42F3-97C9-46ADE14D7483}" type="parTrans" cxnId="{22BF4CCF-C815-4428-8232-2AB9D435D9F6}">
      <dgm:prSet/>
      <dgm:spPr/>
      <dgm:t>
        <a:bodyPr/>
        <a:lstStyle/>
        <a:p>
          <a:endParaRPr lang="en-ZA" sz="1600">
            <a:latin typeface="Vodafone Rg" panose="020B0606080202020204" pitchFamily="34" charset="0"/>
          </a:endParaRPr>
        </a:p>
      </dgm:t>
    </dgm:pt>
    <dgm:pt modelId="{227DE1AA-0212-4497-88D9-3AD609F47638}" type="sibTrans" cxnId="{22BF4CCF-C815-4428-8232-2AB9D435D9F6}">
      <dgm:prSet/>
      <dgm:spPr/>
      <dgm:t>
        <a:bodyPr/>
        <a:lstStyle/>
        <a:p>
          <a:endParaRPr lang="en-ZA" sz="1600">
            <a:latin typeface="Vodafone Rg" panose="020B0606080202020204" pitchFamily="34" charset="0"/>
          </a:endParaRPr>
        </a:p>
      </dgm:t>
    </dgm:pt>
    <dgm:pt modelId="{7557AEBC-7789-458E-B76B-6EFAC0538923}">
      <dgm:prSet custT="1"/>
      <dgm:spPr/>
      <dgm:t>
        <a:bodyPr/>
        <a:lstStyle/>
        <a:p>
          <a:r>
            <a:rPr lang="en-ZA" sz="1600" smtClean="0">
              <a:latin typeface="Vodafone Rg" panose="020B0606080202020204" pitchFamily="34" charset="0"/>
            </a:rPr>
            <a:t>Communication Skills – Be able to present your findings to the business in a way it will understand</a:t>
          </a:r>
          <a:endParaRPr lang="en-ZA" sz="1600">
            <a:latin typeface="Vodafone Rg" panose="020B0606080202020204" pitchFamily="34" charset="0"/>
          </a:endParaRPr>
        </a:p>
      </dgm:t>
    </dgm:pt>
    <dgm:pt modelId="{BC226392-A228-42E2-A5CE-887C1AB4AF6A}" type="parTrans" cxnId="{4AD1254E-C338-4071-9986-92EB3677CDD1}">
      <dgm:prSet/>
      <dgm:spPr/>
      <dgm:t>
        <a:bodyPr/>
        <a:lstStyle/>
        <a:p>
          <a:endParaRPr lang="en-ZA" sz="1600">
            <a:latin typeface="Vodafone Rg" panose="020B0606080202020204" pitchFamily="34" charset="0"/>
          </a:endParaRPr>
        </a:p>
      </dgm:t>
    </dgm:pt>
    <dgm:pt modelId="{4378D6A6-9BFB-4CFF-B1D8-0BA96FA089E7}" type="sibTrans" cxnId="{4AD1254E-C338-4071-9986-92EB3677CDD1}">
      <dgm:prSet/>
      <dgm:spPr/>
      <dgm:t>
        <a:bodyPr/>
        <a:lstStyle/>
        <a:p>
          <a:endParaRPr lang="en-ZA" sz="1600">
            <a:latin typeface="Vodafone Rg" panose="020B0606080202020204" pitchFamily="34" charset="0"/>
          </a:endParaRPr>
        </a:p>
      </dgm:t>
    </dgm:pt>
    <dgm:pt modelId="{4DDCB8C5-0A2C-4FC5-A179-30FDD42EDFE7}">
      <dgm:prSet custT="1"/>
      <dgm:spPr/>
      <dgm:t>
        <a:bodyPr/>
        <a:lstStyle/>
        <a:p>
          <a:r>
            <a:rPr lang="en-ZA" sz="1600" smtClean="0">
              <a:latin typeface="Vodafone Rg" panose="020B0606080202020204" pitchFamily="34" charset="0"/>
            </a:rPr>
            <a:t>Critical Thinking – look at the numbers, trends, and data in order to formulate conclusions</a:t>
          </a:r>
          <a:endParaRPr lang="en-ZA" sz="1600">
            <a:latin typeface="Vodafone Rg" panose="020B0606080202020204" pitchFamily="34" charset="0"/>
          </a:endParaRPr>
        </a:p>
      </dgm:t>
    </dgm:pt>
    <dgm:pt modelId="{FF20B078-0916-44A9-B93F-899E0DB8700A}" type="parTrans" cxnId="{3E3B3FA7-19B0-4F3B-88C6-8AEB3AE6A440}">
      <dgm:prSet/>
      <dgm:spPr/>
      <dgm:t>
        <a:bodyPr/>
        <a:lstStyle/>
        <a:p>
          <a:endParaRPr lang="en-ZA" sz="1600">
            <a:latin typeface="Vodafone Rg" panose="020B0606080202020204" pitchFamily="34" charset="0"/>
          </a:endParaRPr>
        </a:p>
      </dgm:t>
    </dgm:pt>
    <dgm:pt modelId="{D10CC84A-E32E-48C6-908C-AE7A5FC180E3}" type="sibTrans" cxnId="{3E3B3FA7-19B0-4F3B-88C6-8AEB3AE6A440}">
      <dgm:prSet/>
      <dgm:spPr/>
      <dgm:t>
        <a:bodyPr/>
        <a:lstStyle/>
        <a:p>
          <a:endParaRPr lang="en-ZA" sz="1600">
            <a:latin typeface="Vodafone Rg" panose="020B0606080202020204" pitchFamily="34" charset="0"/>
          </a:endParaRPr>
        </a:p>
      </dgm:t>
    </dgm:pt>
    <dgm:pt modelId="{61994F9D-9213-4D1E-AFDB-B25D5902457B}">
      <dgm:prSet custT="1"/>
      <dgm:spPr/>
      <dgm:t>
        <a:bodyPr/>
        <a:lstStyle/>
        <a:p>
          <a:r>
            <a:rPr lang="en-ZA" sz="1600" smtClean="0">
              <a:latin typeface="Vodafone Rg" panose="020B0606080202020204" pitchFamily="34" charset="0"/>
            </a:rPr>
            <a:t>Attention to Detail – need to be attentive in their analysis to come to correct conclusions</a:t>
          </a:r>
          <a:endParaRPr lang="en-ZA" sz="1600">
            <a:latin typeface="Vodafone Rg" panose="020B0606080202020204" pitchFamily="34" charset="0"/>
          </a:endParaRPr>
        </a:p>
      </dgm:t>
    </dgm:pt>
    <dgm:pt modelId="{C59B9F33-9B09-4149-B7B8-8094889992B4}" type="parTrans" cxnId="{1EB9ACC3-C346-4DA9-9110-FD9D94FC979B}">
      <dgm:prSet/>
      <dgm:spPr/>
      <dgm:t>
        <a:bodyPr/>
        <a:lstStyle/>
        <a:p>
          <a:endParaRPr lang="en-ZA" sz="1600">
            <a:latin typeface="Vodafone Rg" panose="020B0606080202020204" pitchFamily="34" charset="0"/>
          </a:endParaRPr>
        </a:p>
      </dgm:t>
    </dgm:pt>
    <dgm:pt modelId="{63A211F6-2EE8-463A-B217-1D0B068E14CD}" type="sibTrans" cxnId="{1EB9ACC3-C346-4DA9-9110-FD9D94FC979B}">
      <dgm:prSet/>
      <dgm:spPr/>
      <dgm:t>
        <a:bodyPr/>
        <a:lstStyle/>
        <a:p>
          <a:endParaRPr lang="en-ZA" sz="1600">
            <a:latin typeface="Vodafone Rg" panose="020B0606080202020204" pitchFamily="34" charset="0"/>
          </a:endParaRPr>
        </a:p>
      </dgm:t>
    </dgm:pt>
    <dgm:pt modelId="{2FB24896-2254-4A73-8CF2-893C3B5C992E}">
      <dgm:prSet custT="1"/>
      <dgm:spPr/>
      <dgm:t>
        <a:bodyPr/>
        <a:lstStyle/>
        <a:p>
          <a:r>
            <a:rPr lang="en-ZA" sz="1600" smtClean="0">
              <a:latin typeface="Vodafone Rg" panose="020B0606080202020204" pitchFamily="34" charset="0"/>
            </a:rPr>
            <a:t>Mathematics/Statistics Skills</a:t>
          </a:r>
          <a:endParaRPr lang="en-ZA" sz="1600">
            <a:latin typeface="Vodafone Rg" panose="020B0606080202020204" pitchFamily="34" charset="0"/>
          </a:endParaRPr>
        </a:p>
      </dgm:t>
    </dgm:pt>
    <dgm:pt modelId="{FE06D2AE-E63E-4768-AA40-F0EC295CFA48}" type="parTrans" cxnId="{C94C60F8-8E5D-46EC-A450-30C2752F8243}">
      <dgm:prSet/>
      <dgm:spPr/>
      <dgm:t>
        <a:bodyPr/>
        <a:lstStyle/>
        <a:p>
          <a:endParaRPr lang="en-ZA" sz="1600">
            <a:latin typeface="Vodafone Rg" panose="020B0606080202020204" pitchFamily="34" charset="0"/>
          </a:endParaRPr>
        </a:p>
      </dgm:t>
    </dgm:pt>
    <dgm:pt modelId="{FCBF19DE-0339-4403-92F3-484D16A65A71}" type="sibTrans" cxnId="{C94C60F8-8E5D-46EC-A450-30C2752F8243}">
      <dgm:prSet/>
      <dgm:spPr/>
      <dgm:t>
        <a:bodyPr/>
        <a:lstStyle/>
        <a:p>
          <a:endParaRPr lang="en-ZA" sz="1600">
            <a:latin typeface="Vodafone Rg" panose="020B0606080202020204" pitchFamily="34" charset="0"/>
          </a:endParaRPr>
        </a:p>
      </dgm:t>
    </dgm:pt>
    <dgm:pt modelId="{1F22809C-5909-44D6-A2E9-943BEE2C3B05}">
      <dgm:prSet custT="1"/>
      <dgm:spPr/>
      <dgm:t>
        <a:bodyPr/>
        <a:lstStyle/>
        <a:p>
          <a:r>
            <a:rPr lang="en-ZA" sz="1600" smtClean="0">
              <a:latin typeface="Vodafone Rg" panose="020B0606080202020204" pitchFamily="34" charset="0"/>
            </a:rPr>
            <a:t>Programming Skills</a:t>
          </a:r>
          <a:endParaRPr lang="en-ZA" sz="1600">
            <a:latin typeface="Vodafone Rg" panose="020B0606080202020204" pitchFamily="34" charset="0"/>
          </a:endParaRPr>
        </a:p>
      </dgm:t>
    </dgm:pt>
    <dgm:pt modelId="{8AEFC6F4-2AE8-40BC-9E36-1B8D86851EC6}" type="parTrans" cxnId="{E045EC73-61EC-4A40-A408-EC1F9FCCDDDE}">
      <dgm:prSet/>
      <dgm:spPr/>
      <dgm:t>
        <a:bodyPr/>
        <a:lstStyle/>
        <a:p>
          <a:endParaRPr lang="en-ZA" sz="1600">
            <a:latin typeface="Vodafone Rg" panose="020B0606080202020204" pitchFamily="34" charset="0"/>
          </a:endParaRPr>
        </a:p>
      </dgm:t>
    </dgm:pt>
    <dgm:pt modelId="{CEBA9AB3-85A1-42B7-A28B-07B141F12E7E}" type="sibTrans" cxnId="{E045EC73-61EC-4A40-A408-EC1F9FCCDDDE}">
      <dgm:prSet/>
      <dgm:spPr/>
      <dgm:t>
        <a:bodyPr/>
        <a:lstStyle/>
        <a:p>
          <a:endParaRPr lang="en-ZA" sz="1600">
            <a:latin typeface="Vodafone Rg" panose="020B0606080202020204" pitchFamily="34" charset="0"/>
          </a:endParaRPr>
        </a:p>
      </dgm:t>
    </dgm:pt>
    <dgm:pt modelId="{45853F6C-8F32-4D42-90BF-433F8D8BB505}">
      <dgm:prSet custT="1"/>
      <dgm:spPr/>
      <dgm:t>
        <a:bodyPr/>
        <a:lstStyle/>
        <a:p>
          <a:r>
            <a:rPr lang="en-ZA" sz="1600" smtClean="0">
              <a:latin typeface="Vodafone Rg" panose="020B0606080202020204" pitchFamily="34" charset="0"/>
            </a:rPr>
            <a:t>Querying and Scripting Language Skills – SQL, XML, Javascript</a:t>
          </a:r>
          <a:endParaRPr lang="en-ZA" sz="1600">
            <a:latin typeface="Vodafone Rg" panose="020B0606080202020204" pitchFamily="34" charset="0"/>
          </a:endParaRPr>
        </a:p>
      </dgm:t>
    </dgm:pt>
    <dgm:pt modelId="{8ED67BCE-4B6D-4572-B793-6394714D0912}" type="parTrans" cxnId="{0C035545-4792-47AE-8DEE-885DE147170E}">
      <dgm:prSet/>
      <dgm:spPr/>
      <dgm:t>
        <a:bodyPr/>
        <a:lstStyle/>
        <a:p>
          <a:endParaRPr lang="en-ZA" sz="1600">
            <a:latin typeface="Vodafone Rg" panose="020B0606080202020204" pitchFamily="34" charset="0"/>
          </a:endParaRPr>
        </a:p>
      </dgm:t>
    </dgm:pt>
    <dgm:pt modelId="{8C3BCDC6-71C2-4E80-9043-8715BD86A43B}" type="sibTrans" cxnId="{0C035545-4792-47AE-8DEE-885DE147170E}">
      <dgm:prSet/>
      <dgm:spPr/>
      <dgm:t>
        <a:bodyPr/>
        <a:lstStyle/>
        <a:p>
          <a:endParaRPr lang="en-ZA" sz="1600">
            <a:latin typeface="Vodafone Rg" panose="020B0606080202020204" pitchFamily="34" charset="0"/>
          </a:endParaRPr>
        </a:p>
      </dgm:t>
    </dgm:pt>
    <dgm:pt modelId="{0BBD1521-D305-40D3-AC2B-63F512198560}">
      <dgm:prSet custT="1"/>
      <dgm:spPr/>
      <dgm:t>
        <a:bodyPr/>
        <a:lstStyle/>
        <a:p>
          <a:r>
            <a:rPr lang="en-ZA" sz="1600" dirty="0" smtClean="0">
              <a:latin typeface="Vodafone Rg" panose="020B0606080202020204" pitchFamily="34" charset="0"/>
            </a:rPr>
            <a:t>Data visualization and reporting techniques</a:t>
          </a:r>
          <a:endParaRPr lang="en-ZA" sz="1600" dirty="0">
            <a:latin typeface="Vodafone Rg" panose="020B0606080202020204" pitchFamily="34" charset="0"/>
          </a:endParaRPr>
        </a:p>
      </dgm:t>
    </dgm:pt>
    <dgm:pt modelId="{077B6404-D893-45BC-B019-F8A69B367A71}" type="parTrans" cxnId="{58406950-7723-4933-839A-AA83340AD3EB}">
      <dgm:prSet/>
      <dgm:spPr/>
      <dgm:t>
        <a:bodyPr/>
        <a:lstStyle/>
        <a:p>
          <a:endParaRPr lang="en-ZA" sz="1600">
            <a:latin typeface="Vodafone Rg" panose="020B0606080202020204" pitchFamily="34" charset="0"/>
          </a:endParaRPr>
        </a:p>
      </dgm:t>
    </dgm:pt>
    <dgm:pt modelId="{9878E05B-339F-42EA-8CB5-562E8E833143}" type="sibTrans" cxnId="{58406950-7723-4933-839A-AA83340AD3EB}">
      <dgm:prSet/>
      <dgm:spPr/>
      <dgm:t>
        <a:bodyPr/>
        <a:lstStyle/>
        <a:p>
          <a:endParaRPr lang="en-ZA" sz="1600">
            <a:latin typeface="Vodafone Rg" panose="020B0606080202020204" pitchFamily="34" charset="0"/>
          </a:endParaRPr>
        </a:p>
      </dgm:t>
    </dgm:pt>
    <dgm:pt modelId="{1530B928-9E73-45D5-BCBE-D351D9478348}">
      <dgm:prSet custT="1"/>
      <dgm:spPr/>
      <dgm:t>
        <a:bodyPr/>
        <a:lstStyle/>
        <a:p>
          <a:r>
            <a:rPr lang="en-ZA" sz="1600" dirty="0" smtClean="0">
              <a:latin typeface="Vodafone Rg" panose="020B0606080202020204" pitchFamily="34" charset="0"/>
            </a:rPr>
            <a:t>Machine learning tools and techniques, unstructured data techniques</a:t>
          </a:r>
          <a:endParaRPr lang="en-ZA" sz="1600" dirty="0">
            <a:latin typeface="Vodafone Rg" panose="020B0606080202020204" pitchFamily="34" charset="0"/>
          </a:endParaRPr>
        </a:p>
      </dgm:t>
    </dgm:pt>
    <dgm:pt modelId="{9B1F346C-0CB8-411C-A905-9C23CBEE4DA8}" type="parTrans" cxnId="{7ED22C3E-8CD8-443E-B458-4EBAA946C21A}">
      <dgm:prSet/>
      <dgm:spPr/>
      <dgm:t>
        <a:bodyPr/>
        <a:lstStyle/>
        <a:p>
          <a:endParaRPr lang="en-ZA" sz="1600">
            <a:latin typeface="Vodafone Rg" panose="020B0606080202020204" pitchFamily="34" charset="0"/>
          </a:endParaRPr>
        </a:p>
      </dgm:t>
    </dgm:pt>
    <dgm:pt modelId="{A887F156-DA3A-4FEF-8ABB-F936B1D8287F}" type="sibTrans" cxnId="{7ED22C3E-8CD8-443E-B458-4EBAA946C21A}">
      <dgm:prSet/>
      <dgm:spPr/>
      <dgm:t>
        <a:bodyPr/>
        <a:lstStyle/>
        <a:p>
          <a:endParaRPr lang="en-ZA" sz="1600">
            <a:latin typeface="Vodafone Rg" panose="020B0606080202020204" pitchFamily="34" charset="0"/>
          </a:endParaRPr>
        </a:p>
      </dgm:t>
    </dgm:pt>
    <dgm:pt modelId="{27527879-C6B3-47B1-89EC-84E8B7E6AF10}" type="pres">
      <dgm:prSet presAssocID="{4A059366-A9FD-44DB-8FD4-7BFB6FA9D460}" presName="linear" presStyleCnt="0">
        <dgm:presLayoutVars>
          <dgm:dir/>
          <dgm:animLvl val="lvl"/>
          <dgm:resizeHandles val="exact"/>
        </dgm:presLayoutVars>
      </dgm:prSet>
      <dgm:spPr/>
      <dgm:t>
        <a:bodyPr/>
        <a:lstStyle/>
        <a:p>
          <a:endParaRPr lang="en-US"/>
        </a:p>
      </dgm:t>
    </dgm:pt>
    <dgm:pt modelId="{E81821C5-13CD-46C3-8B66-8F05AC61A2A9}" type="pres">
      <dgm:prSet presAssocID="{1BEDB282-9CB3-4AF8-9CF0-B2A5FF905037}" presName="parentLin" presStyleCnt="0"/>
      <dgm:spPr/>
    </dgm:pt>
    <dgm:pt modelId="{79C5CBB1-913E-4E7B-9478-CB353212F2B5}" type="pres">
      <dgm:prSet presAssocID="{1BEDB282-9CB3-4AF8-9CF0-B2A5FF905037}" presName="parentLeftMargin" presStyleLbl="node1" presStyleIdx="0" presStyleCnt="3"/>
      <dgm:spPr/>
      <dgm:t>
        <a:bodyPr/>
        <a:lstStyle/>
        <a:p>
          <a:endParaRPr lang="en-US"/>
        </a:p>
      </dgm:t>
    </dgm:pt>
    <dgm:pt modelId="{A50D4A51-D511-4B0E-A997-0D875FA594DC}" type="pres">
      <dgm:prSet presAssocID="{1BEDB282-9CB3-4AF8-9CF0-B2A5FF905037}" presName="parentText" presStyleLbl="node1" presStyleIdx="0" presStyleCnt="3">
        <dgm:presLayoutVars>
          <dgm:chMax val="0"/>
          <dgm:bulletEnabled val="1"/>
        </dgm:presLayoutVars>
      </dgm:prSet>
      <dgm:spPr/>
      <dgm:t>
        <a:bodyPr/>
        <a:lstStyle/>
        <a:p>
          <a:endParaRPr lang="en-US"/>
        </a:p>
      </dgm:t>
    </dgm:pt>
    <dgm:pt modelId="{41825041-124F-48F6-B627-83638EA4F126}" type="pres">
      <dgm:prSet presAssocID="{1BEDB282-9CB3-4AF8-9CF0-B2A5FF905037}" presName="negativeSpace" presStyleCnt="0"/>
      <dgm:spPr/>
    </dgm:pt>
    <dgm:pt modelId="{44D37EAE-008C-4393-9C3C-F9E319BE878E}" type="pres">
      <dgm:prSet presAssocID="{1BEDB282-9CB3-4AF8-9CF0-B2A5FF905037}" presName="childText" presStyleLbl="conFgAcc1" presStyleIdx="0" presStyleCnt="3">
        <dgm:presLayoutVars>
          <dgm:bulletEnabled val="1"/>
        </dgm:presLayoutVars>
      </dgm:prSet>
      <dgm:spPr/>
      <dgm:t>
        <a:bodyPr/>
        <a:lstStyle/>
        <a:p>
          <a:endParaRPr lang="en-ZA"/>
        </a:p>
      </dgm:t>
    </dgm:pt>
    <dgm:pt modelId="{BD634C1F-ACE4-4DCA-B096-3E6272CE4E0E}" type="pres">
      <dgm:prSet presAssocID="{C98DBD69-596E-4F3B-B90D-F5886A5F7608}" presName="spaceBetweenRectangles" presStyleCnt="0"/>
      <dgm:spPr/>
    </dgm:pt>
    <dgm:pt modelId="{44115507-F16B-4BCF-86AA-344CA29964AB}" type="pres">
      <dgm:prSet presAssocID="{E6067EF1-6B18-4EF5-B5F9-8F1A63667E6C}" presName="parentLin" presStyleCnt="0"/>
      <dgm:spPr/>
    </dgm:pt>
    <dgm:pt modelId="{7675C113-219A-4A0A-9F42-92E824E62CA8}" type="pres">
      <dgm:prSet presAssocID="{E6067EF1-6B18-4EF5-B5F9-8F1A63667E6C}" presName="parentLeftMargin" presStyleLbl="node1" presStyleIdx="0" presStyleCnt="3"/>
      <dgm:spPr/>
      <dgm:t>
        <a:bodyPr/>
        <a:lstStyle/>
        <a:p>
          <a:endParaRPr lang="en-US"/>
        </a:p>
      </dgm:t>
    </dgm:pt>
    <dgm:pt modelId="{5C00C38B-54F5-4434-9F84-18BFF9E3452A}" type="pres">
      <dgm:prSet presAssocID="{E6067EF1-6B18-4EF5-B5F9-8F1A63667E6C}" presName="parentText" presStyleLbl="node1" presStyleIdx="1" presStyleCnt="3">
        <dgm:presLayoutVars>
          <dgm:chMax val="0"/>
          <dgm:bulletEnabled val="1"/>
        </dgm:presLayoutVars>
      </dgm:prSet>
      <dgm:spPr/>
      <dgm:t>
        <a:bodyPr/>
        <a:lstStyle/>
        <a:p>
          <a:endParaRPr lang="en-US"/>
        </a:p>
      </dgm:t>
    </dgm:pt>
    <dgm:pt modelId="{3657FB9E-4976-4AF2-BE13-4123BCFF7A44}" type="pres">
      <dgm:prSet presAssocID="{E6067EF1-6B18-4EF5-B5F9-8F1A63667E6C}" presName="negativeSpace" presStyleCnt="0"/>
      <dgm:spPr/>
    </dgm:pt>
    <dgm:pt modelId="{D5321F4B-EFD7-4EAB-9336-26D8DFD0FDB1}" type="pres">
      <dgm:prSet presAssocID="{E6067EF1-6B18-4EF5-B5F9-8F1A63667E6C}" presName="childText" presStyleLbl="conFgAcc1" presStyleIdx="1" presStyleCnt="3">
        <dgm:presLayoutVars>
          <dgm:bulletEnabled val="1"/>
        </dgm:presLayoutVars>
      </dgm:prSet>
      <dgm:spPr/>
      <dgm:t>
        <a:bodyPr/>
        <a:lstStyle/>
        <a:p>
          <a:endParaRPr lang="en-ZA"/>
        </a:p>
      </dgm:t>
    </dgm:pt>
    <dgm:pt modelId="{147D9DBD-3D01-44D6-9C14-31171A5A0026}" type="pres">
      <dgm:prSet presAssocID="{6548C40D-9D7D-4F6D-9FBD-B7B2F7685EDF}" presName="spaceBetweenRectangles" presStyleCnt="0"/>
      <dgm:spPr/>
    </dgm:pt>
    <dgm:pt modelId="{E0E92AAA-9AD4-4754-8ED9-1FC6DDAEDE92}" type="pres">
      <dgm:prSet presAssocID="{50D40A70-0FBD-4247-A582-081F63538DF5}" presName="parentLin" presStyleCnt="0"/>
      <dgm:spPr/>
    </dgm:pt>
    <dgm:pt modelId="{4E0153D9-5F3A-40F4-A23C-598BC0EEF597}" type="pres">
      <dgm:prSet presAssocID="{50D40A70-0FBD-4247-A582-081F63538DF5}" presName="parentLeftMargin" presStyleLbl="node1" presStyleIdx="1" presStyleCnt="3"/>
      <dgm:spPr/>
      <dgm:t>
        <a:bodyPr/>
        <a:lstStyle/>
        <a:p>
          <a:endParaRPr lang="en-US"/>
        </a:p>
      </dgm:t>
    </dgm:pt>
    <dgm:pt modelId="{B297B7CF-543A-426C-9924-5FE98FE37961}" type="pres">
      <dgm:prSet presAssocID="{50D40A70-0FBD-4247-A582-081F63538DF5}" presName="parentText" presStyleLbl="node1" presStyleIdx="2" presStyleCnt="3">
        <dgm:presLayoutVars>
          <dgm:chMax val="0"/>
          <dgm:bulletEnabled val="1"/>
        </dgm:presLayoutVars>
      </dgm:prSet>
      <dgm:spPr/>
      <dgm:t>
        <a:bodyPr/>
        <a:lstStyle/>
        <a:p>
          <a:endParaRPr lang="en-ZA"/>
        </a:p>
      </dgm:t>
    </dgm:pt>
    <dgm:pt modelId="{180CAA13-CF44-4D2E-A4C9-9942177EF0A5}" type="pres">
      <dgm:prSet presAssocID="{50D40A70-0FBD-4247-A582-081F63538DF5}" presName="negativeSpace" presStyleCnt="0"/>
      <dgm:spPr/>
    </dgm:pt>
    <dgm:pt modelId="{58DEA968-2F69-4DB4-A2D6-38330EB87073}" type="pres">
      <dgm:prSet presAssocID="{50D40A70-0FBD-4247-A582-081F63538DF5}" presName="childText" presStyleLbl="conFgAcc1" presStyleIdx="2" presStyleCnt="3">
        <dgm:presLayoutVars>
          <dgm:bulletEnabled val="1"/>
        </dgm:presLayoutVars>
      </dgm:prSet>
      <dgm:spPr/>
      <dgm:t>
        <a:bodyPr/>
        <a:lstStyle/>
        <a:p>
          <a:endParaRPr lang="en-ZA"/>
        </a:p>
      </dgm:t>
    </dgm:pt>
  </dgm:ptLst>
  <dgm:cxnLst>
    <dgm:cxn modelId="{F535F3DE-9872-4D6F-BDBA-E893883B9149}" type="presOf" srcId="{1434BCD0-2A90-4030-B654-7288BB766C01}" destId="{58DEA968-2F69-4DB4-A2D6-38330EB87073}" srcOrd="0" destOrd="0" presId="urn:microsoft.com/office/officeart/2005/8/layout/list1"/>
    <dgm:cxn modelId="{34A11302-E788-4FD5-8E0B-5F032A1C1353}" type="presOf" srcId="{1F22809C-5909-44D6-A2E9-943BEE2C3B05}" destId="{58DEA968-2F69-4DB4-A2D6-38330EB87073}" srcOrd="0" destOrd="5" presId="urn:microsoft.com/office/officeart/2005/8/layout/list1"/>
    <dgm:cxn modelId="{58406950-7723-4933-839A-AA83340AD3EB}" srcId="{50D40A70-0FBD-4247-A582-081F63538DF5}" destId="{0BBD1521-D305-40D3-AC2B-63F512198560}" srcOrd="7" destOrd="0" parTransId="{077B6404-D893-45BC-B019-F8A69B367A71}" sibTransId="{9878E05B-339F-42EA-8CB5-562E8E833143}"/>
    <dgm:cxn modelId="{62ED6E04-3452-4562-98F1-65F6692B128F}" type="presOf" srcId="{E6067EF1-6B18-4EF5-B5F9-8F1A63667E6C}" destId="{5C00C38B-54F5-4434-9F84-18BFF9E3452A}" srcOrd="1" destOrd="0" presId="urn:microsoft.com/office/officeart/2005/8/layout/list1"/>
    <dgm:cxn modelId="{9465E317-A939-442C-BB26-F06B9C637513}" type="presOf" srcId="{EE01FBB4-CFAD-4036-88A4-8E2D0917F1BC}" destId="{44D37EAE-008C-4393-9C3C-F9E319BE878E}" srcOrd="0" destOrd="0" presId="urn:microsoft.com/office/officeart/2005/8/layout/list1"/>
    <dgm:cxn modelId="{945D2CE3-F671-41E7-B77B-A4C02BB1A4DA}" type="presOf" srcId="{4A059366-A9FD-44DB-8FD4-7BFB6FA9D460}" destId="{27527879-C6B3-47B1-89EC-84E8B7E6AF10}" srcOrd="0" destOrd="0" presId="urn:microsoft.com/office/officeart/2005/8/layout/list1"/>
    <dgm:cxn modelId="{7C8C2705-AEBE-46B5-94BC-2DB21B8593D0}" type="presOf" srcId="{50D40A70-0FBD-4247-A582-081F63538DF5}" destId="{B297B7CF-543A-426C-9924-5FE98FE37961}" srcOrd="1" destOrd="0" presId="urn:microsoft.com/office/officeart/2005/8/layout/list1"/>
    <dgm:cxn modelId="{1204F021-BCC4-4CB2-A50B-6DCECB64D2D8}" type="presOf" srcId="{1530B928-9E73-45D5-BCBE-D351D9478348}" destId="{58DEA968-2F69-4DB4-A2D6-38330EB87073}" srcOrd="0" destOrd="8" presId="urn:microsoft.com/office/officeart/2005/8/layout/list1"/>
    <dgm:cxn modelId="{A5A552E2-A6BD-40FE-AB31-63A99DE853F3}" srcId="{1BEDB282-9CB3-4AF8-9CF0-B2A5FF905037}" destId="{EE01FBB4-CFAD-4036-88A4-8E2D0917F1BC}" srcOrd="0" destOrd="0" parTransId="{9236E870-0966-4BD5-AF69-8A979B0CE7ED}" sibTransId="{9D34A740-C266-434B-8D40-05F698F5F924}"/>
    <dgm:cxn modelId="{3178CD1D-2AB6-44EA-BE34-CE9614651552}" type="presOf" srcId="{1BEDB282-9CB3-4AF8-9CF0-B2A5FF905037}" destId="{79C5CBB1-913E-4E7B-9478-CB353212F2B5}" srcOrd="0" destOrd="0" presId="urn:microsoft.com/office/officeart/2005/8/layout/list1"/>
    <dgm:cxn modelId="{0FE4777A-EEA7-43D1-8789-DE524B7614E0}" type="presOf" srcId="{0BBD1521-D305-40D3-AC2B-63F512198560}" destId="{58DEA968-2F69-4DB4-A2D6-38330EB87073}" srcOrd="0" destOrd="7" presId="urn:microsoft.com/office/officeart/2005/8/layout/list1"/>
    <dgm:cxn modelId="{A906C57A-47CD-4068-BA9B-3D8132DFE4C0}" type="presOf" srcId="{1BEDB282-9CB3-4AF8-9CF0-B2A5FF905037}" destId="{A50D4A51-D511-4B0E-A997-0D875FA594DC}" srcOrd="1" destOrd="0" presId="urn:microsoft.com/office/officeart/2005/8/layout/list1"/>
    <dgm:cxn modelId="{FCD20B40-283E-4074-A421-2901CF31504C}" type="presOf" srcId="{2FB24896-2254-4A73-8CF2-893C3B5C992E}" destId="{58DEA968-2F69-4DB4-A2D6-38330EB87073}" srcOrd="0" destOrd="4" presId="urn:microsoft.com/office/officeart/2005/8/layout/list1"/>
    <dgm:cxn modelId="{065AA12D-AFB1-45B9-816A-BC95D1F58AB9}" type="presOf" srcId="{7557AEBC-7789-458E-B76B-6EFAC0538923}" destId="{58DEA968-2F69-4DB4-A2D6-38330EB87073}" srcOrd="0" destOrd="1" presId="urn:microsoft.com/office/officeart/2005/8/layout/list1"/>
    <dgm:cxn modelId="{AB020751-2C87-4602-8883-28BBD33D5AAB}" srcId="{4A059366-A9FD-44DB-8FD4-7BFB6FA9D460}" destId="{50D40A70-0FBD-4247-A582-081F63538DF5}" srcOrd="2" destOrd="0" parTransId="{09B9E78B-6786-4306-B48D-C02D0FDC4519}" sibTransId="{6D30E15D-5F4D-4F27-B9AA-CC72BE0CA6F3}"/>
    <dgm:cxn modelId="{8E07B8C5-B626-484A-9399-AA4F0B9817D7}" type="presOf" srcId="{4DDCB8C5-0A2C-4FC5-A179-30FDD42EDFE7}" destId="{58DEA968-2F69-4DB4-A2D6-38330EB87073}" srcOrd="0" destOrd="2" presId="urn:microsoft.com/office/officeart/2005/8/layout/list1"/>
    <dgm:cxn modelId="{B8227FB3-C179-4B8C-B9DE-5FE991049E39}" type="presOf" srcId="{50D40A70-0FBD-4247-A582-081F63538DF5}" destId="{4E0153D9-5F3A-40F4-A23C-598BC0EEF597}" srcOrd="0" destOrd="0" presId="urn:microsoft.com/office/officeart/2005/8/layout/list1"/>
    <dgm:cxn modelId="{EC0EFBF6-77C8-4EED-B670-DE69564F93CF}" srcId="{E6067EF1-6B18-4EF5-B5F9-8F1A63667E6C}" destId="{B10A3C1A-C106-4220-90CE-217BEDA885BC}" srcOrd="1" destOrd="0" parTransId="{575CF272-5829-4275-B3DB-104CEF8E2B6B}" sibTransId="{6C83101E-F5D2-4D17-8437-C41F68395577}"/>
    <dgm:cxn modelId="{7ED22C3E-8CD8-443E-B458-4EBAA946C21A}" srcId="{50D40A70-0FBD-4247-A582-081F63538DF5}" destId="{1530B928-9E73-45D5-BCBE-D351D9478348}" srcOrd="8" destOrd="0" parTransId="{9B1F346C-0CB8-411C-A905-9C23CBEE4DA8}" sibTransId="{A887F156-DA3A-4FEF-8ABB-F936B1D8287F}"/>
    <dgm:cxn modelId="{22BF4CCF-C815-4428-8232-2AB9D435D9F6}" srcId="{50D40A70-0FBD-4247-A582-081F63538DF5}" destId="{1434BCD0-2A90-4030-B654-7288BB766C01}" srcOrd="0" destOrd="0" parTransId="{B08DCD99-9F6A-42F3-97C9-46ADE14D7483}" sibTransId="{227DE1AA-0212-4497-88D9-3AD609F47638}"/>
    <dgm:cxn modelId="{D61B902F-A068-4E8C-9B34-A7BFD9290EE9}" type="presOf" srcId="{45853F6C-8F32-4D42-90BF-433F8D8BB505}" destId="{58DEA968-2F69-4DB4-A2D6-38330EB87073}" srcOrd="0" destOrd="6" presId="urn:microsoft.com/office/officeart/2005/8/layout/list1"/>
    <dgm:cxn modelId="{0C8FCDF4-0879-4731-82C1-6C464D6BEDDB}" type="presOf" srcId="{B10A3C1A-C106-4220-90CE-217BEDA885BC}" destId="{D5321F4B-EFD7-4EAB-9336-26D8DFD0FDB1}" srcOrd="0" destOrd="1" presId="urn:microsoft.com/office/officeart/2005/8/layout/list1"/>
    <dgm:cxn modelId="{9929174C-C25F-48FB-9D56-D48DCC0B0D5F}" type="presOf" srcId="{61994F9D-9213-4D1E-AFDB-B25D5902457B}" destId="{58DEA968-2F69-4DB4-A2D6-38330EB87073}" srcOrd="0" destOrd="3" presId="urn:microsoft.com/office/officeart/2005/8/layout/list1"/>
    <dgm:cxn modelId="{2B95078E-2C57-485E-BED8-2A84878C9122}" type="presOf" srcId="{E6067EF1-6B18-4EF5-B5F9-8F1A63667E6C}" destId="{7675C113-219A-4A0A-9F42-92E824E62CA8}" srcOrd="0" destOrd="0" presId="urn:microsoft.com/office/officeart/2005/8/layout/list1"/>
    <dgm:cxn modelId="{E045EC73-61EC-4A40-A408-EC1F9FCCDDDE}" srcId="{50D40A70-0FBD-4247-A582-081F63538DF5}" destId="{1F22809C-5909-44D6-A2E9-943BEE2C3B05}" srcOrd="5" destOrd="0" parTransId="{8AEFC6F4-2AE8-40BC-9E36-1B8D86851EC6}" sibTransId="{CEBA9AB3-85A1-42B7-A28B-07B141F12E7E}"/>
    <dgm:cxn modelId="{4AD1254E-C338-4071-9986-92EB3677CDD1}" srcId="{50D40A70-0FBD-4247-A582-081F63538DF5}" destId="{7557AEBC-7789-458E-B76B-6EFAC0538923}" srcOrd="1" destOrd="0" parTransId="{BC226392-A228-42E2-A5CE-887C1AB4AF6A}" sibTransId="{4378D6A6-9BFB-4CFF-B1D8-0BA96FA089E7}"/>
    <dgm:cxn modelId="{55AB1FA2-E104-4C1D-9D1B-AEC341E284BB}" srcId="{E6067EF1-6B18-4EF5-B5F9-8F1A63667E6C}" destId="{67CFED13-A852-4421-9E1F-F2AEA32A9BBA}" srcOrd="0" destOrd="0" parTransId="{3F1674A3-02C3-4532-B0B4-F33E33A6651C}" sibTransId="{2941EFF1-8DD5-44A0-BBEE-2F8A91FE7A2F}"/>
    <dgm:cxn modelId="{4A87BDD0-BD82-450D-800D-7961B2DFCA57}" type="presOf" srcId="{67CFED13-A852-4421-9E1F-F2AEA32A9BBA}" destId="{D5321F4B-EFD7-4EAB-9336-26D8DFD0FDB1}" srcOrd="0" destOrd="0" presId="urn:microsoft.com/office/officeart/2005/8/layout/list1"/>
    <dgm:cxn modelId="{3E3B3FA7-19B0-4F3B-88C6-8AEB3AE6A440}" srcId="{50D40A70-0FBD-4247-A582-081F63538DF5}" destId="{4DDCB8C5-0A2C-4FC5-A179-30FDD42EDFE7}" srcOrd="2" destOrd="0" parTransId="{FF20B078-0916-44A9-B93F-899E0DB8700A}" sibTransId="{D10CC84A-E32E-48C6-908C-AE7A5FC180E3}"/>
    <dgm:cxn modelId="{0C035545-4792-47AE-8DEE-885DE147170E}" srcId="{50D40A70-0FBD-4247-A582-081F63538DF5}" destId="{45853F6C-8F32-4D42-90BF-433F8D8BB505}" srcOrd="6" destOrd="0" parTransId="{8ED67BCE-4B6D-4572-B793-6394714D0912}" sibTransId="{8C3BCDC6-71C2-4E80-9043-8715BD86A43B}"/>
    <dgm:cxn modelId="{C94C60F8-8E5D-46EC-A450-30C2752F8243}" srcId="{50D40A70-0FBD-4247-A582-081F63538DF5}" destId="{2FB24896-2254-4A73-8CF2-893C3B5C992E}" srcOrd="4" destOrd="0" parTransId="{FE06D2AE-E63E-4768-AA40-F0EC295CFA48}" sibTransId="{FCBF19DE-0339-4403-92F3-484D16A65A71}"/>
    <dgm:cxn modelId="{1EB9ACC3-C346-4DA9-9110-FD9D94FC979B}" srcId="{50D40A70-0FBD-4247-A582-081F63538DF5}" destId="{61994F9D-9213-4D1E-AFDB-B25D5902457B}" srcOrd="3" destOrd="0" parTransId="{C59B9F33-9B09-4149-B7B8-8094889992B4}" sibTransId="{63A211F6-2EE8-463A-B217-1D0B068E14CD}"/>
    <dgm:cxn modelId="{1AF4B4B3-2F70-47FF-B579-1BF526BE3299}" srcId="{4A059366-A9FD-44DB-8FD4-7BFB6FA9D460}" destId="{1BEDB282-9CB3-4AF8-9CF0-B2A5FF905037}" srcOrd="0" destOrd="0" parTransId="{79B6AC06-CFF6-408A-96DE-50436B06F891}" sibTransId="{C98DBD69-596E-4F3B-B90D-F5886A5F7608}"/>
    <dgm:cxn modelId="{EAFBE2F3-170A-4F2C-B97A-2F83248A5C75}" srcId="{4A059366-A9FD-44DB-8FD4-7BFB6FA9D460}" destId="{E6067EF1-6B18-4EF5-B5F9-8F1A63667E6C}" srcOrd="1" destOrd="0" parTransId="{B50B5CF7-EA84-4AB6-A603-CF63BC4A706F}" sibTransId="{6548C40D-9D7D-4F6D-9FBD-B7B2F7685EDF}"/>
    <dgm:cxn modelId="{3841B676-8109-45FE-B58B-DDAB3BDB7827}" type="presParOf" srcId="{27527879-C6B3-47B1-89EC-84E8B7E6AF10}" destId="{E81821C5-13CD-46C3-8B66-8F05AC61A2A9}" srcOrd="0" destOrd="0" presId="urn:microsoft.com/office/officeart/2005/8/layout/list1"/>
    <dgm:cxn modelId="{E1BFBE90-BA7D-4EA6-81F0-49F3139B19FA}" type="presParOf" srcId="{E81821C5-13CD-46C3-8B66-8F05AC61A2A9}" destId="{79C5CBB1-913E-4E7B-9478-CB353212F2B5}" srcOrd="0" destOrd="0" presId="urn:microsoft.com/office/officeart/2005/8/layout/list1"/>
    <dgm:cxn modelId="{D8E8DE2A-A95C-4139-B0FD-A838C97943E8}" type="presParOf" srcId="{E81821C5-13CD-46C3-8B66-8F05AC61A2A9}" destId="{A50D4A51-D511-4B0E-A997-0D875FA594DC}" srcOrd="1" destOrd="0" presId="urn:microsoft.com/office/officeart/2005/8/layout/list1"/>
    <dgm:cxn modelId="{D995FCAB-C838-4112-A561-CC007873853A}" type="presParOf" srcId="{27527879-C6B3-47B1-89EC-84E8B7E6AF10}" destId="{41825041-124F-48F6-B627-83638EA4F126}" srcOrd="1" destOrd="0" presId="urn:microsoft.com/office/officeart/2005/8/layout/list1"/>
    <dgm:cxn modelId="{B3314E9F-2F05-4767-A246-0109532E279F}" type="presParOf" srcId="{27527879-C6B3-47B1-89EC-84E8B7E6AF10}" destId="{44D37EAE-008C-4393-9C3C-F9E319BE878E}" srcOrd="2" destOrd="0" presId="urn:microsoft.com/office/officeart/2005/8/layout/list1"/>
    <dgm:cxn modelId="{8867DA5B-B6DB-46DF-9A98-03FED4404663}" type="presParOf" srcId="{27527879-C6B3-47B1-89EC-84E8B7E6AF10}" destId="{BD634C1F-ACE4-4DCA-B096-3E6272CE4E0E}" srcOrd="3" destOrd="0" presId="urn:microsoft.com/office/officeart/2005/8/layout/list1"/>
    <dgm:cxn modelId="{5DF7A562-BA82-4C08-84C6-ED12BB6841C7}" type="presParOf" srcId="{27527879-C6B3-47B1-89EC-84E8B7E6AF10}" destId="{44115507-F16B-4BCF-86AA-344CA29964AB}" srcOrd="4" destOrd="0" presId="urn:microsoft.com/office/officeart/2005/8/layout/list1"/>
    <dgm:cxn modelId="{B87FC30F-75E0-4D1C-858F-D56BA4421CAB}" type="presParOf" srcId="{44115507-F16B-4BCF-86AA-344CA29964AB}" destId="{7675C113-219A-4A0A-9F42-92E824E62CA8}" srcOrd="0" destOrd="0" presId="urn:microsoft.com/office/officeart/2005/8/layout/list1"/>
    <dgm:cxn modelId="{CB2DB8A4-911B-43F6-A8E3-C30F3AF7B041}" type="presParOf" srcId="{44115507-F16B-4BCF-86AA-344CA29964AB}" destId="{5C00C38B-54F5-4434-9F84-18BFF9E3452A}" srcOrd="1" destOrd="0" presId="urn:microsoft.com/office/officeart/2005/8/layout/list1"/>
    <dgm:cxn modelId="{636C73C3-0F4A-44FE-A826-14A9883360BB}" type="presParOf" srcId="{27527879-C6B3-47B1-89EC-84E8B7E6AF10}" destId="{3657FB9E-4976-4AF2-BE13-4123BCFF7A44}" srcOrd="5" destOrd="0" presId="urn:microsoft.com/office/officeart/2005/8/layout/list1"/>
    <dgm:cxn modelId="{CC97E548-34AE-46DA-9705-BFE0B27DBD89}" type="presParOf" srcId="{27527879-C6B3-47B1-89EC-84E8B7E6AF10}" destId="{D5321F4B-EFD7-4EAB-9336-26D8DFD0FDB1}" srcOrd="6" destOrd="0" presId="urn:microsoft.com/office/officeart/2005/8/layout/list1"/>
    <dgm:cxn modelId="{57F840B8-BF65-47C7-9633-31A0903D7EB0}" type="presParOf" srcId="{27527879-C6B3-47B1-89EC-84E8B7E6AF10}" destId="{147D9DBD-3D01-44D6-9C14-31171A5A0026}" srcOrd="7" destOrd="0" presId="urn:microsoft.com/office/officeart/2005/8/layout/list1"/>
    <dgm:cxn modelId="{C7427A80-CE7E-4E23-AF37-C8378E9D6256}" type="presParOf" srcId="{27527879-C6B3-47B1-89EC-84E8B7E6AF10}" destId="{E0E92AAA-9AD4-4754-8ED9-1FC6DDAEDE92}" srcOrd="8" destOrd="0" presId="urn:microsoft.com/office/officeart/2005/8/layout/list1"/>
    <dgm:cxn modelId="{1E66F2D2-490C-4200-AA9B-E4EC5EA990E9}" type="presParOf" srcId="{E0E92AAA-9AD4-4754-8ED9-1FC6DDAEDE92}" destId="{4E0153D9-5F3A-40F4-A23C-598BC0EEF597}" srcOrd="0" destOrd="0" presId="urn:microsoft.com/office/officeart/2005/8/layout/list1"/>
    <dgm:cxn modelId="{9296FB8D-0430-4BF0-B7FB-93AF689F17CC}" type="presParOf" srcId="{E0E92AAA-9AD4-4754-8ED9-1FC6DDAEDE92}" destId="{B297B7CF-543A-426C-9924-5FE98FE37961}" srcOrd="1" destOrd="0" presId="urn:microsoft.com/office/officeart/2005/8/layout/list1"/>
    <dgm:cxn modelId="{93B10C13-59B1-4EC6-9BE8-F476EEEDA1DC}" type="presParOf" srcId="{27527879-C6B3-47B1-89EC-84E8B7E6AF10}" destId="{180CAA13-CF44-4D2E-A4C9-9942177EF0A5}" srcOrd="9" destOrd="0" presId="urn:microsoft.com/office/officeart/2005/8/layout/list1"/>
    <dgm:cxn modelId="{60D6B3B2-75AA-43CE-8E24-7BC1FF59644E}" type="presParOf" srcId="{27527879-C6B3-47B1-89EC-84E8B7E6AF10}" destId="{58DEA968-2F69-4DB4-A2D6-38330EB8707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A059366-A9FD-44DB-8FD4-7BFB6FA9D46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ZA"/>
        </a:p>
      </dgm:t>
    </dgm:pt>
    <dgm:pt modelId="{1BEDB282-9CB3-4AF8-9CF0-B2A5FF905037}">
      <dgm:prSet phldrT="[Text]" custT="1"/>
      <dgm:spPr/>
      <dgm:t>
        <a:bodyPr/>
        <a:lstStyle/>
        <a:p>
          <a:r>
            <a:rPr lang="en-ZA" sz="1600" b="1" dirty="0" smtClean="0">
              <a:latin typeface="Vodafone Rg" panose="020B0606080202020204" pitchFamily="34" charset="0"/>
            </a:rPr>
            <a:t>Role</a:t>
          </a:r>
        </a:p>
      </dgm:t>
    </dgm:pt>
    <dgm:pt modelId="{79B6AC06-CFF6-408A-96DE-50436B06F891}" type="parTrans" cxnId="{1AF4B4B3-2F70-47FF-B579-1BF526BE3299}">
      <dgm:prSet/>
      <dgm:spPr/>
      <dgm:t>
        <a:bodyPr/>
        <a:lstStyle/>
        <a:p>
          <a:endParaRPr lang="en-ZA" sz="1600">
            <a:latin typeface="Vodafone Rg" panose="020B0606080202020204" pitchFamily="34" charset="0"/>
          </a:endParaRPr>
        </a:p>
      </dgm:t>
    </dgm:pt>
    <dgm:pt modelId="{C98DBD69-596E-4F3B-B90D-F5886A5F7608}" type="sibTrans" cxnId="{1AF4B4B3-2F70-47FF-B579-1BF526BE3299}">
      <dgm:prSet/>
      <dgm:spPr/>
      <dgm:t>
        <a:bodyPr/>
        <a:lstStyle/>
        <a:p>
          <a:endParaRPr lang="en-ZA" sz="1600">
            <a:latin typeface="Vodafone Rg" panose="020B0606080202020204" pitchFamily="34" charset="0"/>
          </a:endParaRPr>
        </a:p>
      </dgm:t>
    </dgm:pt>
    <dgm:pt modelId="{EE01FBB4-CFAD-4036-88A4-8E2D0917F1BC}">
      <dgm:prSet phldrT="[Text]" custT="1"/>
      <dgm:spPr/>
      <dgm:t>
        <a:bodyPr/>
        <a:lstStyle/>
        <a:p>
          <a:r>
            <a:rPr lang="en-ZA" sz="1600" dirty="0" smtClean="0">
              <a:latin typeface="Vodafone Rg" panose="020B0606080202020204" pitchFamily="34" charset="0"/>
            </a:rPr>
            <a:t> </a:t>
          </a:r>
          <a:r>
            <a:rPr lang="en-ZA" sz="1600" dirty="0" smtClean="0">
              <a:latin typeface="Vodafone Rg" panose="020B0606080202020204" pitchFamily="34" charset="0"/>
            </a:rPr>
            <a:t>Manages </a:t>
          </a:r>
          <a:r>
            <a:rPr lang="en-ZA" sz="1600" dirty="0" smtClean="0">
              <a:latin typeface="Vodafone Rg" panose="020B0606080202020204" pitchFamily="34" charset="0"/>
            </a:rPr>
            <a:t>exponential amounts of rapidly changing data. They focus on the development, deployment, management, and optimization of data pipelines and infrastructure to transform and transfer data to data scientists for querying</a:t>
          </a:r>
        </a:p>
      </dgm:t>
    </dgm:pt>
    <dgm:pt modelId="{9236E870-0966-4BD5-AF69-8A979B0CE7ED}" type="parTrans" cxnId="{A5A552E2-A6BD-40FE-AB31-63A99DE853F3}">
      <dgm:prSet/>
      <dgm:spPr/>
      <dgm:t>
        <a:bodyPr/>
        <a:lstStyle/>
        <a:p>
          <a:endParaRPr lang="en-ZA" sz="1600">
            <a:latin typeface="Vodafone Rg" panose="020B0606080202020204" pitchFamily="34" charset="0"/>
          </a:endParaRPr>
        </a:p>
      </dgm:t>
    </dgm:pt>
    <dgm:pt modelId="{9D34A740-C266-434B-8D40-05F698F5F924}" type="sibTrans" cxnId="{A5A552E2-A6BD-40FE-AB31-63A99DE853F3}">
      <dgm:prSet/>
      <dgm:spPr/>
      <dgm:t>
        <a:bodyPr/>
        <a:lstStyle/>
        <a:p>
          <a:endParaRPr lang="en-ZA" sz="1600">
            <a:latin typeface="Vodafone Rg" panose="020B0606080202020204" pitchFamily="34" charset="0"/>
          </a:endParaRPr>
        </a:p>
      </dgm:t>
    </dgm:pt>
    <dgm:pt modelId="{E6067EF1-6B18-4EF5-B5F9-8F1A63667E6C}">
      <dgm:prSet phldrT="[Text]" custT="1"/>
      <dgm:spPr/>
      <dgm:t>
        <a:bodyPr/>
        <a:lstStyle/>
        <a:p>
          <a:r>
            <a:rPr lang="en-ZA" sz="1600" b="1" dirty="0" smtClean="0">
              <a:latin typeface="Vodafone Rg" panose="020B0606080202020204" pitchFamily="34" charset="0"/>
            </a:rPr>
            <a:t>Education</a:t>
          </a:r>
        </a:p>
      </dgm:t>
    </dgm:pt>
    <dgm:pt modelId="{B50B5CF7-EA84-4AB6-A603-CF63BC4A706F}" type="parTrans" cxnId="{EAFBE2F3-170A-4F2C-B97A-2F83248A5C75}">
      <dgm:prSet/>
      <dgm:spPr/>
      <dgm:t>
        <a:bodyPr/>
        <a:lstStyle/>
        <a:p>
          <a:endParaRPr lang="en-ZA" sz="1600">
            <a:latin typeface="Vodafone Rg" panose="020B0606080202020204" pitchFamily="34" charset="0"/>
          </a:endParaRPr>
        </a:p>
      </dgm:t>
    </dgm:pt>
    <dgm:pt modelId="{6548C40D-9D7D-4F6D-9FBD-B7B2F7685EDF}" type="sibTrans" cxnId="{EAFBE2F3-170A-4F2C-B97A-2F83248A5C75}">
      <dgm:prSet/>
      <dgm:spPr/>
      <dgm:t>
        <a:bodyPr/>
        <a:lstStyle/>
        <a:p>
          <a:endParaRPr lang="en-ZA" sz="1600">
            <a:latin typeface="Vodafone Rg" panose="020B0606080202020204" pitchFamily="34" charset="0"/>
          </a:endParaRPr>
        </a:p>
      </dgm:t>
    </dgm:pt>
    <dgm:pt modelId="{67CFED13-A852-4421-9E1F-F2AEA32A9BBA}">
      <dgm:prSet phldrT="[Text]" custT="1"/>
      <dgm:spPr/>
      <dgm:t>
        <a:bodyPr/>
        <a:lstStyle/>
        <a:p>
          <a:r>
            <a:rPr lang="en-ZA" sz="1600" dirty="0" smtClean="0">
              <a:latin typeface="Vodafone Rg" panose="020B0606080202020204" pitchFamily="34" charset="0"/>
            </a:rPr>
            <a:t>Bachelor’s degree in Computer Science, Information Technology, Software Engineering or something closely related.</a:t>
          </a:r>
        </a:p>
      </dgm:t>
    </dgm:pt>
    <dgm:pt modelId="{3F1674A3-02C3-4532-B0B4-F33E33A6651C}" type="parTrans" cxnId="{55AB1FA2-E104-4C1D-9D1B-AEC341E284BB}">
      <dgm:prSet/>
      <dgm:spPr/>
      <dgm:t>
        <a:bodyPr/>
        <a:lstStyle/>
        <a:p>
          <a:endParaRPr lang="en-ZA" sz="1600">
            <a:latin typeface="Vodafone Rg" panose="020B0606080202020204" pitchFamily="34" charset="0"/>
          </a:endParaRPr>
        </a:p>
      </dgm:t>
    </dgm:pt>
    <dgm:pt modelId="{2941EFF1-8DD5-44A0-BBEE-2F8A91FE7A2F}" type="sibTrans" cxnId="{55AB1FA2-E104-4C1D-9D1B-AEC341E284BB}">
      <dgm:prSet/>
      <dgm:spPr/>
      <dgm:t>
        <a:bodyPr/>
        <a:lstStyle/>
        <a:p>
          <a:endParaRPr lang="en-ZA" sz="1600">
            <a:latin typeface="Vodafone Rg" panose="020B0606080202020204" pitchFamily="34" charset="0"/>
          </a:endParaRPr>
        </a:p>
      </dgm:t>
    </dgm:pt>
    <dgm:pt modelId="{50D40A70-0FBD-4247-A582-081F63538DF5}">
      <dgm:prSet custT="1"/>
      <dgm:spPr/>
      <dgm:t>
        <a:bodyPr/>
        <a:lstStyle/>
        <a:p>
          <a:r>
            <a:rPr lang="en-ZA" sz="1600" b="1" dirty="0" smtClean="0">
              <a:latin typeface="Vodafone Rg" panose="020B0606080202020204" pitchFamily="34" charset="0"/>
            </a:rPr>
            <a:t>Skills</a:t>
          </a:r>
          <a:endParaRPr lang="en-ZA" sz="1600" b="1" dirty="0">
            <a:latin typeface="Vodafone Rg" panose="020B0606080202020204" pitchFamily="34" charset="0"/>
          </a:endParaRPr>
        </a:p>
      </dgm:t>
    </dgm:pt>
    <dgm:pt modelId="{09B9E78B-6786-4306-B48D-C02D0FDC4519}" type="parTrans" cxnId="{AB020751-2C87-4602-8883-28BBD33D5AAB}">
      <dgm:prSet/>
      <dgm:spPr/>
      <dgm:t>
        <a:bodyPr/>
        <a:lstStyle/>
        <a:p>
          <a:endParaRPr lang="en-ZA" sz="1600">
            <a:latin typeface="Vodafone Rg" panose="020B0606080202020204" pitchFamily="34" charset="0"/>
          </a:endParaRPr>
        </a:p>
      </dgm:t>
    </dgm:pt>
    <dgm:pt modelId="{6D30E15D-5F4D-4F27-B9AA-CC72BE0CA6F3}" type="sibTrans" cxnId="{AB020751-2C87-4602-8883-28BBD33D5AAB}">
      <dgm:prSet/>
      <dgm:spPr/>
      <dgm:t>
        <a:bodyPr/>
        <a:lstStyle/>
        <a:p>
          <a:endParaRPr lang="en-ZA" sz="1600">
            <a:latin typeface="Vodafone Rg" panose="020B0606080202020204" pitchFamily="34" charset="0"/>
          </a:endParaRPr>
        </a:p>
      </dgm:t>
    </dgm:pt>
    <dgm:pt modelId="{1434BCD0-2A90-4030-B654-7288BB766C01}">
      <dgm:prSet custT="1"/>
      <dgm:spPr/>
      <dgm:t>
        <a:bodyPr/>
        <a:lstStyle/>
        <a:p>
          <a:r>
            <a:rPr lang="en-ZA" sz="1600" dirty="0" smtClean="0">
              <a:latin typeface="Vodafone Rg" panose="020B0606080202020204" pitchFamily="34" charset="0"/>
            </a:rPr>
            <a:t>Database Knowledge</a:t>
          </a:r>
          <a:endParaRPr lang="en-ZA" sz="1600" dirty="0">
            <a:latin typeface="Vodafone Rg" panose="020B0606080202020204" pitchFamily="34" charset="0"/>
          </a:endParaRPr>
        </a:p>
      </dgm:t>
    </dgm:pt>
    <dgm:pt modelId="{B08DCD99-9F6A-42F3-97C9-46ADE14D7483}" type="parTrans" cxnId="{22BF4CCF-C815-4428-8232-2AB9D435D9F6}">
      <dgm:prSet/>
      <dgm:spPr/>
      <dgm:t>
        <a:bodyPr/>
        <a:lstStyle/>
        <a:p>
          <a:endParaRPr lang="en-ZA" sz="1600">
            <a:latin typeface="Vodafone Rg" panose="020B0606080202020204" pitchFamily="34" charset="0"/>
          </a:endParaRPr>
        </a:p>
      </dgm:t>
    </dgm:pt>
    <dgm:pt modelId="{227DE1AA-0212-4497-88D9-3AD609F47638}" type="sibTrans" cxnId="{22BF4CCF-C815-4428-8232-2AB9D435D9F6}">
      <dgm:prSet/>
      <dgm:spPr/>
      <dgm:t>
        <a:bodyPr/>
        <a:lstStyle/>
        <a:p>
          <a:endParaRPr lang="en-ZA" sz="1600">
            <a:latin typeface="Vodafone Rg" panose="020B0606080202020204" pitchFamily="34" charset="0"/>
          </a:endParaRPr>
        </a:p>
      </dgm:t>
    </dgm:pt>
    <dgm:pt modelId="{1F063B9B-F498-4F8C-9CC8-E993B2B1AC59}">
      <dgm:prSet custT="1"/>
      <dgm:spPr/>
      <dgm:t>
        <a:bodyPr/>
        <a:lstStyle/>
        <a:p>
          <a:r>
            <a:rPr lang="en-ZA" sz="1600" dirty="0" smtClean="0">
              <a:latin typeface="Vodafone Rg" panose="020B0606080202020204" pitchFamily="34" charset="0"/>
            </a:rPr>
            <a:t>Professional Certifications</a:t>
          </a:r>
          <a:endParaRPr lang="en-ZA" sz="1600" dirty="0">
            <a:latin typeface="Vodafone Rg" panose="020B0606080202020204" pitchFamily="34" charset="0"/>
          </a:endParaRPr>
        </a:p>
      </dgm:t>
    </dgm:pt>
    <dgm:pt modelId="{5362BFE7-C416-4CEA-B0EA-D704C0D49BD0}" type="parTrans" cxnId="{EE513937-8A58-4736-8F55-0346F1522C35}">
      <dgm:prSet/>
      <dgm:spPr/>
      <dgm:t>
        <a:bodyPr/>
        <a:lstStyle/>
        <a:p>
          <a:endParaRPr lang="en-ZA" sz="1600">
            <a:latin typeface="Vodafone Rg" panose="020B0606080202020204" pitchFamily="34" charset="0"/>
          </a:endParaRPr>
        </a:p>
      </dgm:t>
    </dgm:pt>
    <dgm:pt modelId="{BC52E43F-3DEA-4F8F-8B7C-5697ACB98462}" type="sibTrans" cxnId="{EE513937-8A58-4736-8F55-0346F1522C35}">
      <dgm:prSet/>
      <dgm:spPr/>
      <dgm:t>
        <a:bodyPr/>
        <a:lstStyle/>
        <a:p>
          <a:endParaRPr lang="en-ZA" sz="1600">
            <a:latin typeface="Vodafone Rg" panose="020B0606080202020204" pitchFamily="34" charset="0"/>
          </a:endParaRPr>
        </a:p>
      </dgm:t>
    </dgm:pt>
    <dgm:pt modelId="{0045A6B2-E4DA-41CC-B966-B3E37E7E6276}">
      <dgm:prSet custT="1"/>
      <dgm:spPr/>
      <dgm:t>
        <a:bodyPr/>
        <a:lstStyle/>
        <a:p>
          <a:r>
            <a:rPr lang="en-ZA" sz="1600" smtClean="0">
              <a:latin typeface="Vodafone Rg" panose="020B0606080202020204" pitchFamily="34" charset="0"/>
            </a:rPr>
            <a:t>Querying and Scripting Language Skills</a:t>
          </a:r>
          <a:endParaRPr lang="en-ZA" sz="1600">
            <a:latin typeface="Vodafone Rg" panose="020B0606080202020204" pitchFamily="34" charset="0"/>
          </a:endParaRPr>
        </a:p>
      </dgm:t>
    </dgm:pt>
    <dgm:pt modelId="{DF8B86C2-2A1D-439E-B481-703BF608969A}" type="parTrans" cxnId="{4A295A9B-2442-4869-AC17-A94A3711F821}">
      <dgm:prSet/>
      <dgm:spPr/>
      <dgm:t>
        <a:bodyPr/>
        <a:lstStyle/>
        <a:p>
          <a:endParaRPr lang="en-ZA" sz="1600">
            <a:latin typeface="Vodafone Rg" panose="020B0606080202020204" pitchFamily="34" charset="0"/>
          </a:endParaRPr>
        </a:p>
      </dgm:t>
    </dgm:pt>
    <dgm:pt modelId="{D2CB2232-D9DA-49AD-BFE9-76F63361DF3C}" type="sibTrans" cxnId="{4A295A9B-2442-4869-AC17-A94A3711F821}">
      <dgm:prSet/>
      <dgm:spPr/>
      <dgm:t>
        <a:bodyPr/>
        <a:lstStyle/>
        <a:p>
          <a:endParaRPr lang="en-ZA" sz="1600">
            <a:latin typeface="Vodafone Rg" panose="020B0606080202020204" pitchFamily="34" charset="0"/>
          </a:endParaRPr>
        </a:p>
      </dgm:t>
    </dgm:pt>
    <dgm:pt modelId="{83CB042B-FFDE-4AFB-8469-F472D3AF51FC}">
      <dgm:prSet custT="1"/>
      <dgm:spPr/>
      <dgm:t>
        <a:bodyPr/>
        <a:lstStyle/>
        <a:p>
          <a:r>
            <a:rPr lang="en-ZA" sz="1600" dirty="0" smtClean="0">
              <a:latin typeface="Vodafone Rg" panose="020B0606080202020204" pitchFamily="34" charset="0"/>
            </a:rPr>
            <a:t>Programming Skills</a:t>
          </a:r>
          <a:endParaRPr lang="en-ZA" sz="1600" dirty="0">
            <a:latin typeface="Vodafone Rg" panose="020B0606080202020204" pitchFamily="34" charset="0"/>
          </a:endParaRPr>
        </a:p>
      </dgm:t>
    </dgm:pt>
    <dgm:pt modelId="{3F94B890-545D-461E-8622-3475DF7E3B88}" type="parTrans" cxnId="{B321A7F9-D7EF-436C-9EAA-3B295E806560}">
      <dgm:prSet/>
      <dgm:spPr/>
      <dgm:t>
        <a:bodyPr/>
        <a:lstStyle/>
        <a:p>
          <a:endParaRPr lang="en-ZA" sz="1600">
            <a:latin typeface="Vodafone Rg" panose="020B0606080202020204" pitchFamily="34" charset="0"/>
          </a:endParaRPr>
        </a:p>
      </dgm:t>
    </dgm:pt>
    <dgm:pt modelId="{A2A216E4-CFE2-4D89-8433-0DEABD983082}" type="sibTrans" cxnId="{B321A7F9-D7EF-436C-9EAA-3B295E806560}">
      <dgm:prSet/>
      <dgm:spPr/>
      <dgm:t>
        <a:bodyPr/>
        <a:lstStyle/>
        <a:p>
          <a:endParaRPr lang="en-ZA" sz="1600">
            <a:latin typeface="Vodafone Rg" panose="020B0606080202020204" pitchFamily="34" charset="0"/>
          </a:endParaRPr>
        </a:p>
      </dgm:t>
    </dgm:pt>
    <dgm:pt modelId="{27527879-C6B3-47B1-89EC-84E8B7E6AF10}" type="pres">
      <dgm:prSet presAssocID="{4A059366-A9FD-44DB-8FD4-7BFB6FA9D460}" presName="linear" presStyleCnt="0">
        <dgm:presLayoutVars>
          <dgm:dir/>
          <dgm:animLvl val="lvl"/>
          <dgm:resizeHandles val="exact"/>
        </dgm:presLayoutVars>
      </dgm:prSet>
      <dgm:spPr/>
      <dgm:t>
        <a:bodyPr/>
        <a:lstStyle/>
        <a:p>
          <a:endParaRPr lang="en-US"/>
        </a:p>
      </dgm:t>
    </dgm:pt>
    <dgm:pt modelId="{E81821C5-13CD-46C3-8B66-8F05AC61A2A9}" type="pres">
      <dgm:prSet presAssocID="{1BEDB282-9CB3-4AF8-9CF0-B2A5FF905037}" presName="parentLin" presStyleCnt="0"/>
      <dgm:spPr/>
    </dgm:pt>
    <dgm:pt modelId="{79C5CBB1-913E-4E7B-9478-CB353212F2B5}" type="pres">
      <dgm:prSet presAssocID="{1BEDB282-9CB3-4AF8-9CF0-B2A5FF905037}" presName="parentLeftMargin" presStyleLbl="node1" presStyleIdx="0" presStyleCnt="3"/>
      <dgm:spPr/>
      <dgm:t>
        <a:bodyPr/>
        <a:lstStyle/>
        <a:p>
          <a:endParaRPr lang="en-US"/>
        </a:p>
      </dgm:t>
    </dgm:pt>
    <dgm:pt modelId="{A50D4A51-D511-4B0E-A997-0D875FA594DC}" type="pres">
      <dgm:prSet presAssocID="{1BEDB282-9CB3-4AF8-9CF0-B2A5FF905037}" presName="parentText" presStyleLbl="node1" presStyleIdx="0" presStyleCnt="3">
        <dgm:presLayoutVars>
          <dgm:chMax val="0"/>
          <dgm:bulletEnabled val="1"/>
        </dgm:presLayoutVars>
      </dgm:prSet>
      <dgm:spPr/>
      <dgm:t>
        <a:bodyPr/>
        <a:lstStyle/>
        <a:p>
          <a:endParaRPr lang="en-US"/>
        </a:p>
      </dgm:t>
    </dgm:pt>
    <dgm:pt modelId="{41825041-124F-48F6-B627-83638EA4F126}" type="pres">
      <dgm:prSet presAssocID="{1BEDB282-9CB3-4AF8-9CF0-B2A5FF905037}" presName="negativeSpace" presStyleCnt="0"/>
      <dgm:spPr/>
    </dgm:pt>
    <dgm:pt modelId="{44D37EAE-008C-4393-9C3C-F9E319BE878E}" type="pres">
      <dgm:prSet presAssocID="{1BEDB282-9CB3-4AF8-9CF0-B2A5FF905037}" presName="childText" presStyleLbl="conFgAcc1" presStyleIdx="0" presStyleCnt="3">
        <dgm:presLayoutVars>
          <dgm:bulletEnabled val="1"/>
        </dgm:presLayoutVars>
      </dgm:prSet>
      <dgm:spPr/>
      <dgm:t>
        <a:bodyPr/>
        <a:lstStyle/>
        <a:p>
          <a:endParaRPr lang="en-ZA"/>
        </a:p>
      </dgm:t>
    </dgm:pt>
    <dgm:pt modelId="{BD634C1F-ACE4-4DCA-B096-3E6272CE4E0E}" type="pres">
      <dgm:prSet presAssocID="{C98DBD69-596E-4F3B-B90D-F5886A5F7608}" presName="spaceBetweenRectangles" presStyleCnt="0"/>
      <dgm:spPr/>
    </dgm:pt>
    <dgm:pt modelId="{44115507-F16B-4BCF-86AA-344CA29964AB}" type="pres">
      <dgm:prSet presAssocID="{E6067EF1-6B18-4EF5-B5F9-8F1A63667E6C}" presName="parentLin" presStyleCnt="0"/>
      <dgm:spPr/>
    </dgm:pt>
    <dgm:pt modelId="{7675C113-219A-4A0A-9F42-92E824E62CA8}" type="pres">
      <dgm:prSet presAssocID="{E6067EF1-6B18-4EF5-B5F9-8F1A63667E6C}" presName="parentLeftMargin" presStyleLbl="node1" presStyleIdx="0" presStyleCnt="3"/>
      <dgm:spPr/>
      <dgm:t>
        <a:bodyPr/>
        <a:lstStyle/>
        <a:p>
          <a:endParaRPr lang="en-US"/>
        </a:p>
      </dgm:t>
    </dgm:pt>
    <dgm:pt modelId="{5C00C38B-54F5-4434-9F84-18BFF9E3452A}" type="pres">
      <dgm:prSet presAssocID="{E6067EF1-6B18-4EF5-B5F9-8F1A63667E6C}" presName="parentText" presStyleLbl="node1" presStyleIdx="1" presStyleCnt="3">
        <dgm:presLayoutVars>
          <dgm:chMax val="0"/>
          <dgm:bulletEnabled val="1"/>
        </dgm:presLayoutVars>
      </dgm:prSet>
      <dgm:spPr/>
      <dgm:t>
        <a:bodyPr/>
        <a:lstStyle/>
        <a:p>
          <a:endParaRPr lang="en-US"/>
        </a:p>
      </dgm:t>
    </dgm:pt>
    <dgm:pt modelId="{3657FB9E-4976-4AF2-BE13-4123BCFF7A44}" type="pres">
      <dgm:prSet presAssocID="{E6067EF1-6B18-4EF5-B5F9-8F1A63667E6C}" presName="negativeSpace" presStyleCnt="0"/>
      <dgm:spPr/>
    </dgm:pt>
    <dgm:pt modelId="{D5321F4B-EFD7-4EAB-9336-26D8DFD0FDB1}" type="pres">
      <dgm:prSet presAssocID="{E6067EF1-6B18-4EF5-B5F9-8F1A63667E6C}" presName="childText" presStyleLbl="conFgAcc1" presStyleIdx="1" presStyleCnt="3">
        <dgm:presLayoutVars>
          <dgm:bulletEnabled val="1"/>
        </dgm:presLayoutVars>
      </dgm:prSet>
      <dgm:spPr/>
      <dgm:t>
        <a:bodyPr/>
        <a:lstStyle/>
        <a:p>
          <a:endParaRPr lang="en-ZA"/>
        </a:p>
      </dgm:t>
    </dgm:pt>
    <dgm:pt modelId="{147D9DBD-3D01-44D6-9C14-31171A5A0026}" type="pres">
      <dgm:prSet presAssocID="{6548C40D-9D7D-4F6D-9FBD-B7B2F7685EDF}" presName="spaceBetweenRectangles" presStyleCnt="0"/>
      <dgm:spPr/>
    </dgm:pt>
    <dgm:pt modelId="{E0E92AAA-9AD4-4754-8ED9-1FC6DDAEDE92}" type="pres">
      <dgm:prSet presAssocID="{50D40A70-0FBD-4247-A582-081F63538DF5}" presName="parentLin" presStyleCnt="0"/>
      <dgm:spPr/>
    </dgm:pt>
    <dgm:pt modelId="{4E0153D9-5F3A-40F4-A23C-598BC0EEF597}" type="pres">
      <dgm:prSet presAssocID="{50D40A70-0FBD-4247-A582-081F63538DF5}" presName="parentLeftMargin" presStyleLbl="node1" presStyleIdx="1" presStyleCnt="3"/>
      <dgm:spPr/>
      <dgm:t>
        <a:bodyPr/>
        <a:lstStyle/>
        <a:p>
          <a:endParaRPr lang="en-US"/>
        </a:p>
      </dgm:t>
    </dgm:pt>
    <dgm:pt modelId="{B297B7CF-543A-426C-9924-5FE98FE37961}" type="pres">
      <dgm:prSet presAssocID="{50D40A70-0FBD-4247-A582-081F63538DF5}" presName="parentText" presStyleLbl="node1" presStyleIdx="2" presStyleCnt="3">
        <dgm:presLayoutVars>
          <dgm:chMax val="0"/>
          <dgm:bulletEnabled val="1"/>
        </dgm:presLayoutVars>
      </dgm:prSet>
      <dgm:spPr/>
      <dgm:t>
        <a:bodyPr/>
        <a:lstStyle/>
        <a:p>
          <a:endParaRPr lang="en-ZA"/>
        </a:p>
      </dgm:t>
    </dgm:pt>
    <dgm:pt modelId="{180CAA13-CF44-4D2E-A4C9-9942177EF0A5}" type="pres">
      <dgm:prSet presAssocID="{50D40A70-0FBD-4247-A582-081F63538DF5}" presName="negativeSpace" presStyleCnt="0"/>
      <dgm:spPr/>
    </dgm:pt>
    <dgm:pt modelId="{58DEA968-2F69-4DB4-A2D6-38330EB87073}" type="pres">
      <dgm:prSet presAssocID="{50D40A70-0FBD-4247-A582-081F63538DF5}" presName="childText" presStyleLbl="conFgAcc1" presStyleIdx="2" presStyleCnt="3">
        <dgm:presLayoutVars>
          <dgm:bulletEnabled val="1"/>
        </dgm:presLayoutVars>
      </dgm:prSet>
      <dgm:spPr/>
      <dgm:t>
        <a:bodyPr/>
        <a:lstStyle/>
        <a:p>
          <a:endParaRPr lang="en-ZA"/>
        </a:p>
      </dgm:t>
    </dgm:pt>
  </dgm:ptLst>
  <dgm:cxnLst>
    <dgm:cxn modelId="{BA70C41E-8B8E-4DE4-8F01-D82726FA8684}" type="presOf" srcId="{1F063B9B-F498-4F8C-9CC8-E993B2B1AC59}" destId="{D5321F4B-EFD7-4EAB-9336-26D8DFD0FDB1}" srcOrd="0" destOrd="1" presId="urn:microsoft.com/office/officeart/2005/8/layout/list1"/>
    <dgm:cxn modelId="{BAFCEF30-3E12-4E98-AFC9-3CB6AD0CFB36}" type="presOf" srcId="{50D40A70-0FBD-4247-A582-081F63538DF5}" destId="{4E0153D9-5F3A-40F4-A23C-598BC0EEF597}" srcOrd="0" destOrd="0" presId="urn:microsoft.com/office/officeart/2005/8/layout/list1"/>
    <dgm:cxn modelId="{1AF4B4B3-2F70-47FF-B579-1BF526BE3299}" srcId="{4A059366-A9FD-44DB-8FD4-7BFB6FA9D460}" destId="{1BEDB282-9CB3-4AF8-9CF0-B2A5FF905037}" srcOrd="0" destOrd="0" parTransId="{79B6AC06-CFF6-408A-96DE-50436B06F891}" sibTransId="{C98DBD69-596E-4F3B-B90D-F5886A5F7608}"/>
    <dgm:cxn modelId="{CAB65880-1BB6-426C-B985-7881D2055D4F}" type="presOf" srcId="{50D40A70-0FBD-4247-A582-081F63538DF5}" destId="{B297B7CF-543A-426C-9924-5FE98FE37961}" srcOrd="1" destOrd="0" presId="urn:microsoft.com/office/officeart/2005/8/layout/list1"/>
    <dgm:cxn modelId="{EAFBE2F3-170A-4F2C-B97A-2F83248A5C75}" srcId="{4A059366-A9FD-44DB-8FD4-7BFB6FA9D460}" destId="{E6067EF1-6B18-4EF5-B5F9-8F1A63667E6C}" srcOrd="1" destOrd="0" parTransId="{B50B5CF7-EA84-4AB6-A603-CF63BC4A706F}" sibTransId="{6548C40D-9D7D-4F6D-9FBD-B7B2F7685EDF}"/>
    <dgm:cxn modelId="{22BF4CCF-C815-4428-8232-2AB9D435D9F6}" srcId="{50D40A70-0FBD-4247-A582-081F63538DF5}" destId="{1434BCD0-2A90-4030-B654-7288BB766C01}" srcOrd="0" destOrd="0" parTransId="{B08DCD99-9F6A-42F3-97C9-46ADE14D7483}" sibTransId="{227DE1AA-0212-4497-88D9-3AD609F47638}"/>
    <dgm:cxn modelId="{4F8A54E2-1F37-4943-A8B2-BD28FF09DE97}" type="presOf" srcId="{E6067EF1-6B18-4EF5-B5F9-8F1A63667E6C}" destId="{7675C113-219A-4A0A-9F42-92E824E62CA8}" srcOrd="0" destOrd="0" presId="urn:microsoft.com/office/officeart/2005/8/layout/list1"/>
    <dgm:cxn modelId="{AB020751-2C87-4602-8883-28BBD33D5AAB}" srcId="{4A059366-A9FD-44DB-8FD4-7BFB6FA9D460}" destId="{50D40A70-0FBD-4247-A582-081F63538DF5}" srcOrd="2" destOrd="0" parTransId="{09B9E78B-6786-4306-B48D-C02D0FDC4519}" sibTransId="{6D30E15D-5F4D-4F27-B9AA-CC72BE0CA6F3}"/>
    <dgm:cxn modelId="{B3BD02D2-663A-471B-B4BC-86CED6CE4082}" type="presOf" srcId="{1434BCD0-2A90-4030-B654-7288BB766C01}" destId="{58DEA968-2F69-4DB4-A2D6-38330EB87073}" srcOrd="0" destOrd="0" presId="urn:microsoft.com/office/officeart/2005/8/layout/list1"/>
    <dgm:cxn modelId="{288BD936-3CBD-43D9-B35C-AD1C9E7DE779}" type="presOf" srcId="{67CFED13-A852-4421-9E1F-F2AEA32A9BBA}" destId="{D5321F4B-EFD7-4EAB-9336-26D8DFD0FDB1}" srcOrd="0" destOrd="0" presId="urn:microsoft.com/office/officeart/2005/8/layout/list1"/>
    <dgm:cxn modelId="{4A295A9B-2442-4869-AC17-A94A3711F821}" srcId="{50D40A70-0FBD-4247-A582-081F63538DF5}" destId="{0045A6B2-E4DA-41CC-B966-B3E37E7E6276}" srcOrd="1" destOrd="0" parTransId="{DF8B86C2-2A1D-439E-B481-703BF608969A}" sibTransId="{D2CB2232-D9DA-49AD-BFE9-76F63361DF3C}"/>
    <dgm:cxn modelId="{F633DDC4-2B70-4867-99BA-BF6B7D8E8139}" type="presOf" srcId="{83CB042B-FFDE-4AFB-8469-F472D3AF51FC}" destId="{58DEA968-2F69-4DB4-A2D6-38330EB87073}" srcOrd="0" destOrd="2" presId="urn:microsoft.com/office/officeart/2005/8/layout/list1"/>
    <dgm:cxn modelId="{EE513937-8A58-4736-8F55-0346F1522C35}" srcId="{E6067EF1-6B18-4EF5-B5F9-8F1A63667E6C}" destId="{1F063B9B-F498-4F8C-9CC8-E993B2B1AC59}" srcOrd="1" destOrd="0" parTransId="{5362BFE7-C416-4CEA-B0EA-D704C0D49BD0}" sibTransId="{BC52E43F-3DEA-4F8F-8B7C-5697ACB98462}"/>
    <dgm:cxn modelId="{FF42155A-D349-4280-A298-963C8AC8AB94}" type="presOf" srcId="{E6067EF1-6B18-4EF5-B5F9-8F1A63667E6C}" destId="{5C00C38B-54F5-4434-9F84-18BFF9E3452A}" srcOrd="1" destOrd="0" presId="urn:microsoft.com/office/officeart/2005/8/layout/list1"/>
    <dgm:cxn modelId="{73EFB3F3-035A-427D-AE21-30E051AD9166}" type="presOf" srcId="{1BEDB282-9CB3-4AF8-9CF0-B2A5FF905037}" destId="{79C5CBB1-913E-4E7B-9478-CB353212F2B5}" srcOrd="0" destOrd="0" presId="urn:microsoft.com/office/officeart/2005/8/layout/list1"/>
    <dgm:cxn modelId="{B321A7F9-D7EF-436C-9EAA-3B295E806560}" srcId="{50D40A70-0FBD-4247-A582-081F63538DF5}" destId="{83CB042B-FFDE-4AFB-8469-F472D3AF51FC}" srcOrd="2" destOrd="0" parTransId="{3F94B890-545D-461E-8622-3475DF7E3B88}" sibTransId="{A2A216E4-CFE2-4D89-8433-0DEABD983082}"/>
    <dgm:cxn modelId="{09DE69D5-3AD1-475B-B450-5B2C470FF581}" type="presOf" srcId="{EE01FBB4-CFAD-4036-88A4-8E2D0917F1BC}" destId="{44D37EAE-008C-4393-9C3C-F9E319BE878E}" srcOrd="0" destOrd="0" presId="urn:microsoft.com/office/officeart/2005/8/layout/list1"/>
    <dgm:cxn modelId="{90338D82-5560-4AB2-AA35-B35ED945A5F8}" type="presOf" srcId="{0045A6B2-E4DA-41CC-B966-B3E37E7E6276}" destId="{58DEA968-2F69-4DB4-A2D6-38330EB87073}" srcOrd="0" destOrd="1" presId="urn:microsoft.com/office/officeart/2005/8/layout/list1"/>
    <dgm:cxn modelId="{082F9E33-4982-48B8-94B6-C744DCBB7AD4}" type="presOf" srcId="{1BEDB282-9CB3-4AF8-9CF0-B2A5FF905037}" destId="{A50D4A51-D511-4B0E-A997-0D875FA594DC}" srcOrd="1" destOrd="0" presId="urn:microsoft.com/office/officeart/2005/8/layout/list1"/>
    <dgm:cxn modelId="{55AB1FA2-E104-4C1D-9D1B-AEC341E284BB}" srcId="{E6067EF1-6B18-4EF5-B5F9-8F1A63667E6C}" destId="{67CFED13-A852-4421-9E1F-F2AEA32A9BBA}" srcOrd="0" destOrd="0" parTransId="{3F1674A3-02C3-4532-B0B4-F33E33A6651C}" sibTransId="{2941EFF1-8DD5-44A0-BBEE-2F8A91FE7A2F}"/>
    <dgm:cxn modelId="{A5A552E2-A6BD-40FE-AB31-63A99DE853F3}" srcId="{1BEDB282-9CB3-4AF8-9CF0-B2A5FF905037}" destId="{EE01FBB4-CFAD-4036-88A4-8E2D0917F1BC}" srcOrd="0" destOrd="0" parTransId="{9236E870-0966-4BD5-AF69-8A979B0CE7ED}" sibTransId="{9D34A740-C266-434B-8D40-05F698F5F924}"/>
    <dgm:cxn modelId="{F33399B5-2E70-4005-81CC-5E84FEC44526}" type="presOf" srcId="{4A059366-A9FD-44DB-8FD4-7BFB6FA9D460}" destId="{27527879-C6B3-47B1-89EC-84E8B7E6AF10}" srcOrd="0" destOrd="0" presId="urn:microsoft.com/office/officeart/2005/8/layout/list1"/>
    <dgm:cxn modelId="{4614648F-78B8-4BF2-B57F-DE74E420AD67}" type="presParOf" srcId="{27527879-C6B3-47B1-89EC-84E8B7E6AF10}" destId="{E81821C5-13CD-46C3-8B66-8F05AC61A2A9}" srcOrd="0" destOrd="0" presId="urn:microsoft.com/office/officeart/2005/8/layout/list1"/>
    <dgm:cxn modelId="{AA113D1C-7659-4F5B-B5F4-D8A46573B109}" type="presParOf" srcId="{E81821C5-13CD-46C3-8B66-8F05AC61A2A9}" destId="{79C5CBB1-913E-4E7B-9478-CB353212F2B5}" srcOrd="0" destOrd="0" presId="urn:microsoft.com/office/officeart/2005/8/layout/list1"/>
    <dgm:cxn modelId="{7F04231C-B6EB-45EA-AB52-09372EFC296A}" type="presParOf" srcId="{E81821C5-13CD-46C3-8B66-8F05AC61A2A9}" destId="{A50D4A51-D511-4B0E-A997-0D875FA594DC}" srcOrd="1" destOrd="0" presId="urn:microsoft.com/office/officeart/2005/8/layout/list1"/>
    <dgm:cxn modelId="{A603C5EC-C13B-4AC0-8BAE-BB742F22BF7E}" type="presParOf" srcId="{27527879-C6B3-47B1-89EC-84E8B7E6AF10}" destId="{41825041-124F-48F6-B627-83638EA4F126}" srcOrd="1" destOrd="0" presId="urn:microsoft.com/office/officeart/2005/8/layout/list1"/>
    <dgm:cxn modelId="{952C678F-1A5B-4071-9035-EBC6326BC766}" type="presParOf" srcId="{27527879-C6B3-47B1-89EC-84E8B7E6AF10}" destId="{44D37EAE-008C-4393-9C3C-F9E319BE878E}" srcOrd="2" destOrd="0" presId="urn:microsoft.com/office/officeart/2005/8/layout/list1"/>
    <dgm:cxn modelId="{99521F7C-ABAF-41EC-8C2A-B764E68C402D}" type="presParOf" srcId="{27527879-C6B3-47B1-89EC-84E8B7E6AF10}" destId="{BD634C1F-ACE4-4DCA-B096-3E6272CE4E0E}" srcOrd="3" destOrd="0" presId="urn:microsoft.com/office/officeart/2005/8/layout/list1"/>
    <dgm:cxn modelId="{B2443A4D-DB01-4EA3-AE02-120F297946CF}" type="presParOf" srcId="{27527879-C6B3-47B1-89EC-84E8B7E6AF10}" destId="{44115507-F16B-4BCF-86AA-344CA29964AB}" srcOrd="4" destOrd="0" presId="urn:microsoft.com/office/officeart/2005/8/layout/list1"/>
    <dgm:cxn modelId="{CA49E2F0-7162-48C7-AD9F-AB22A1850800}" type="presParOf" srcId="{44115507-F16B-4BCF-86AA-344CA29964AB}" destId="{7675C113-219A-4A0A-9F42-92E824E62CA8}" srcOrd="0" destOrd="0" presId="urn:microsoft.com/office/officeart/2005/8/layout/list1"/>
    <dgm:cxn modelId="{5025906E-61B3-4B97-A9A0-9D62EEFEA77A}" type="presParOf" srcId="{44115507-F16B-4BCF-86AA-344CA29964AB}" destId="{5C00C38B-54F5-4434-9F84-18BFF9E3452A}" srcOrd="1" destOrd="0" presId="urn:microsoft.com/office/officeart/2005/8/layout/list1"/>
    <dgm:cxn modelId="{4C39B2FA-E516-45E6-8F0D-62245DA05404}" type="presParOf" srcId="{27527879-C6B3-47B1-89EC-84E8B7E6AF10}" destId="{3657FB9E-4976-4AF2-BE13-4123BCFF7A44}" srcOrd="5" destOrd="0" presId="urn:microsoft.com/office/officeart/2005/8/layout/list1"/>
    <dgm:cxn modelId="{1031FD1C-3A74-4368-82C8-AFB0A8609FAA}" type="presParOf" srcId="{27527879-C6B3-47B1-89EC-84E8B7E6AF10}" destId="{D5321F4B-EFD7-4EAB-9336-26D8DFD0FDB1}" srcOrd="6" destOrd="0" presId="urn:microsoft.com/office/officeart/2005/8/layout/list1"/>
    <dgm:cxn modelId="{09C4AAB6-ACF2-47BB-BCE0-F519F7EC00E3}" type="presParOf" srcId="{27527879-C6B3-47B1-89EC-84E8B7E6AF10}" destId="{147D9DBD-3D01-44D6-9C14-31171A5A0026}" srcOrd="7" destOrd="0" presId="urn:microsoft.com/office/officeart/2005/8/layout/list1"/>
    <dgm:cxn modelId="{B233D452-4423-40DF-8F3C-967042088F84}" type="presParOf" srcId="{27527879-C6B3-47B1-89EC-84E8B7E6AF10}" destId="{E0E92AAA-9AD4-4754-8ED9-1FC6DDAEDE92}" srcOrd="8" destOrd="0" presId="urn:microsoft.com/office/officeart/2005/8/layout/list1"/>
    <dgm:cxn modelId="{0EE9398B-96D8-460A-81AC-8B014F6F3F87}" type="presParOf" srcId="{E0E92AAA-9AD4-4754-8ED9-1FC6DDAEDE92}" destId="{4E0153D9-5F3A-40F4-A23C-598BC0EEF597}" srcOrd="0" destOrd="0" presId="urn:microsoft.com/office/officeart/2005/8/layout/list1"/>
    <dgm:cxn modelId="{5943BCC7-6216-4975-92C1-A82DA8E7F242}" type="presParOf" srcId="{E0E92AAA-9AD4-4754-8ED9-1FC6DDAEDE92}" destId="{B297B7CF-543A-426C-9924-5FE98FE37961}" srcOrd="1" destOrd="0" presId="urn:microsoft.com/office/officeart/2005/8/layout/list1"/>
    <dgm:cxn modelId="{B7C164D6-CFA7-4901-BC5C-86DF7C24AF35}" type="presParOf" srcId="{27527879-C6B3-47B1-89EC-84E8B7E6AF10}" destId="{180CAA13-CF44-4D2E-A4C9-9942177EF0A5}" srcOrd="9" destOrd="0" presId="urn:microsoft.com/office/officeart/2005/8/layout/list1"/>
    <dgm:cxn modelId="{B5F028B2-9598-41FF-BB5B-68442A983A5F}" type="presParOf" srcId="{27527879-C6B3-47B1-89EC-84E8B7E6AF10}" destId="{58DEA968-2F69-4DB4-A2D6-38330EB8707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A059366-A9FD-44DB-8FD4-7BFB6FA9D46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ZA"/>
        </a:p>
      </dgm:t>
    </dgm:pt>
    <dgm:pt modelId="{1BEDB282-9CB3-4AF8-9CF0-B2A5FF905037}">
      <dgm:prSet phldrT="[Text]" custT="1"/>
      <dgm:spPr/>
      <dgm:t>
        <a:bodyPr/>
        <a:lstStyle/>
        <a:p>
          <a:r>
            <a:rPr lang="en-ZA" sz="1600" b="1" dirty="0" smtClean="0">
              <a:latin typeface="Vodafone Rg" panose="020B0606080202020204" pitchFamily="34" charset="0"/>
            </a:rPr>
            <a:t>Role</a:t>
          </a:r>
        </a:p>
      </dgm:t>
    </dgm:pt>
    <dgm:pt modelId="{79B6AC06-CFF6-408A-96DE-50436B06F891}" type="parTrans" cxnId="{1AF4B4B3-2F70-47FF-B579-1BF526BE3299}">
      <dgm:prSet/>
      <dgm:spPr/>
      <dgm:t>
        <a:bodyPr/>
        <a:lstStyle/>
        <a:p>
          <a:endParaRPr lang="en-ZA" sz="1600">
            <a:latin typeface="Vodafone Rg" panose="020B0606080202020204" pitchFamily="34" charset="0"/>
          </a:endParaRPr>
        </a:p>
      </dgm:t>
    </dgm:pt>
    <dgm:pt modelId="{C98DBD69-596E-4F3B-B90D-F5886A5F7608}" type="sibTrans" cxnId="{1AF4B4B3-2F70-47FF-B579-1BF526BE3299}">
      <dgm:prSet/>
      <dgm:spPr/>
      <dgm:t>
        <a:bodyPr/>
        <a:lstStyle/>
        <a:p>
          <a:endParaRPr lang="en-ZA" sz="1600">
            <a:latin typeface="Vodafone Rg" panose="020B0606080202020204" pitchFamily="34" charset="0"/>
          </a:endParaRPr>
        </a:p>
      </dgm:t>
    </dgm:pt>
    <dgm:pt modelId="{EE01FBB4-CFAD-4036-88A4-8E2D0917F1BC}">
      <dgm:prSet phldrT="[Text]" custT="1"/>
      <dgm:spPr/>
      <dgm:t>
        <a:bodyPr/>
        <a:lstStyle/>
        <a:p>
          <a:r>
            <a:rPr lang="en-ZA" sz="1600" dirty="0" smtClean="0">
              <a:latin typeface="Vodafone Rg" panose="020B0606080202020204" pitchFamily="34" charset="0"/>
            </a:rPr>
            <a:t> </a:t>
          </a:r>
          <a:r>
            <a:rPr lang="en-ZA" sz="1600" dirty="0" smtClean="0">
              <a:latin typeface="Vodafone Rg" panose="020B0606080202020204" pitchFamily="34" charset="0"/>
            </a:rPr>
            <a:t>Creates/designs </a:t>
          </a:r>
          <a:r>
            <a:rPr lang="en-ZA" sz="1600" dirty="0" smtClean="0">
              <a:latin typeface="Vodafone Rg" panose="020B0606080202020204" pitchFamily="34" charset="0"/>
            </a:rPr>
            <a:t>set of rules, policies, standards and models that govern and define the type of data collected and how it is used, stored, managed and integrated within an organization and its database systems. They provide a formal approach to creating and managing the flow of data and how it is processed across an organization’s IT systems and applications</a:t>
          </a:r>
        </a:p>
      </dgm:t>
    </dgm:pt>
    <dgm:pt modelId="{9236E870-0966-4BD5-AF69-8A979B0CE7ED}" type="parTrans" cxnId="{A5A552E2-A6BD-40FE-AB31-63A99DE853F3}">
      <dgm:prSet/>
      <dgm:spPr/>
      <dgm:t>
        <a:bodyPr/>
        <a:lstStyle/>
        <a:p>
          <a:endParaRPr lang="en-ZA" sz="1600">
            <a:latin typeface="Vodafone Rg" panose="020B0606080202020204" pitchFamily="34" charset="0"/>
          </a:endParaRPr>
        </a:p>
      </dgm:t>
    </dgm:pt>
    <dgm:pt modelId="{9D34A740-C266-434B-8D40-05F698F5F924}" type="sibTrans" cxnId="{A5A552E2-A6BD-40FE-AB31-63A99DE853F3}">
      <dgm:prSet/>
      <dgm:spPr/>
      <dgm:t>
        <a:bodyPr/>
        <a:lstStyle/>
        <a:p>
          <a:endParaRPr lang="en-ZA" sz="1600">
            <a:latin typeface="Vodafone Rg" panose="020B0606080202020204" pitchFamily="34" charset="0"/>
          </a:endParaRPr>
        </a:p>
      </dgm:t>
    </dgm:pt>
    <dgm:pt modelId="{E6067EF1-6B18-4EF5-B5F9-8F1A63667E6C}">
      <dgm:prSet phldrT="[Text]" custT="1"/>
      <dgm:spPr/>
      <dgm:t>
        <a:bodyPr/>
        <a:lstStyle/>
        <a:p>
          <a:r>
            <a:rPr lang="en-ZA" sz="1600" b="1" dirty="0" smtClean="0">
              <a:latin typeface="Vodafone Rg" panose="020B0606080202020204" pitchFamily="34" charset="0"/>
            </a:rPr>
            <a:t>Education</a:t>
          </a:r>
        </a:p>
      </dgm:t>
    </dgm:pt>
    <dgm:pt modelId="{B50B5CF7-EA84-4AB6-A603-CF63BC4A706F}" type="parTrans" cxnId="{EAFBE2F3-170A-4F2C-B97A-2F83248A5C75}">
      <dgm:prSet/>
      <dgm:spPr/>
      <dgm:t>
        <a:bodyPr/>
        <a:lstStyle/>
        <a:p>
          <a:endParaRPr lang="en-ZA" sz="1600">
            <a:latin typeface="Vodafone Rg" panose="020B0606080202020204" pitchFamily="34" charset="0"/>
          </a:endParaRPr>
        </a:p>
      </dgm:t>
    </dgm:pt>
    <dgm:pt modelId="{6548C40D-9D7D-4F6D-9FBD-B7B2F7685EDF}" type="sibTrans" cxnId="{EAFBE2F3-170A-4F2C-B97A-2F83248A5C75}">
      <dgm:prSet/>
      <dgm:spPr/>
      <dgm:t>
        <a:bodyPr/>
        <a:lstStyle/>
        <a:p>
          <a:endParaRPr lang="en-ZA" sz="1600">
            <a:latin typeface="Vodafone Rg" panose="020B0606080202020204" pitchFamily="34" charset="0"/>
          </a:endParaRPr>
        </a:p>
      </dgm:t>
    </dgm:pt>
    <dgm:pt modelId="{67CFED13-A852-4421-9E1F-F2AEA32A9BBA}">
      <dgm:prSet phldrT="[Text]" custT="1"/>
      <dgm:spPr/>
      <dgm:t>
        <a:bodyPr/>
        <a:lstStyle/>
        <a:p>
          <a:r>
            <a:rPr lang="en-ZA" sz="1600" dirty="0" smtClean="0">
              <a:latin typeface="Vodafone Rg" panose="020B0606080202020204" pitchFamily="34" charset="0"/>
            </a:rPr>
            <a:t>Bachelor’s degree in Computer Science, Information Technology, Computer Engineering or something closely related.</a:t>
          </a:r>
        </a:p>
      </dgm:t>
    </dgm:pt>
    <dgm:pt modelId="{3F1674A3-02C3-4532-B0B4-F33E33A6651C}" type="parTrans" cxnId="{55AB1FA2-E104-4C1D-9D1B-AEC341E284BB}">
      <dgm:prSet/>
      <dgm:spPr/>
      <dgm:t>
        <a:bodyPr/>
        <a:lstStyle/>
        <a:p>
          <a:endParaRPr lang="en-ZA" sz="1600">
            <a:latin typeface="Vodafone Rg" panose="020B0606080202020204" pitchFamily="34" charset="0"/>
          </a:endParaRPr>
        </a:p>
      </dgm:t>
    </dgm:pt>
    <dgm:pt modelId="{2941EFF1-8DD5-44A0-BBEE-2F8A91FE7A2F}" type="sibTrans" cxnId="{55AB1FA2-E104-4C1D-9D1B-AEC341E284BB}">
      <dgm:prSet/>
      <dgm:spPr/>
      <dgm:t>
        <a:bodyPr/>
        <a:lstStyle/>
        <a:p>
          <a:endParaRPr lang="en-ZA" sz="1600">
            <a:latin typeface="Vodafone Rg" panose="020B0606080202020204" pitchFamily="34" charset="0"/>
          </a:endParaRPr>
        </a:p>
      </dgm:t>
    </dgm:pt>
    <dgm:pt modelId="{50D40A70-0FBD-4247-A582-081F63538DF5}">
      <dgm:prSet custT="1"/>
      <dgm:spPr/>
      <dgm:t>
        <a:bodyPr/>
        <a:lstStyle/>
        <a:p>
          <a:r>
            <a:rPr lang="en-ZA" sz="1600" b="1" dirty="0" smtClean="0">
              <a:latin typeface="Vodafone Rg" panose="020B0606080202020204" pitchFamily="34" charset="0"/>
            </a:rPr>
            <a:t>Skills</a:t>
          </a:r>
          <a:endParaRPr lang="en-ZA" sz="1600" b="1" dirty="0">
            <a:latin typeface="Vodafone Rg" panose="020B0606080202020204" pitchFamily="34" charset="0"/>
          </a:endParaRPr>
        </a:p>
      </dgm:t>
    </dgm:pt>
    <dgm:pt modelId="{09B9E78B-6786-4306-B48D-C02D0FDC4519}" type="parTrans" cxnId="{AB020751-2C87-4602-8883-28BBD33D5AAB}">
      <dgm:prSet/>
      <dgm:spPr/>
      <dgm:t>
        <a:bodyPr/>
        <a:lstStyle/>
        <a:p>
          <a:endParaRPr lang="en-ZA" sz="1600">
            <a:latin typeface="Vodafone Rg" panose="020B0606080202020204" pitchFamily="34" charset="0"/>
          </a:endParaRPr>
        </a:p>
      </dgm:t>
    </dgm:pt>
    <dgm:pt modelId="{6D30E15D-5F4D-4F27-B9AA-CC72BE0CA6F3}" type="sibTrans" cxnId="{AB020751-2C87-4602-8883-28BBD33D5AAB}">
      <dgm:prSet/>
      <dgm:spPr/>
      <dgm:t>
        <a:bodyPr/>
        <a:lstStyle/>
        <a:p>
          <a:endParaRPr lang="en-ZA" sz="1600">
            <a:latin typeface="Vodafone Rg" panose="020B0606080202020204" pitchFamily="34" charset="0"/>
          </a:endParaRPr>
        </a:p>
      </dgm:t>
    </dgm:pt>
    <dgm:pt modelId="{1434BCD0-2A90-4030-B654-7288BB766C01}">
      <dgm:prSet custT="1"/>
      <dgm:spPr/>
      <dgm:t>
        <a:bodyPr/>
        <a:lstStyle/>
        <a:p>
          <a:r>
            <a:rPr lang="en-ZA" sz="1600" dirty="0" smtClean="0">
              <a:latin typeface="Vodafone Rg" panose="020B0606080202020204" pitchFamily="34" charset="0"/>
            </a:rPr>
            <a:t>Database Knowledge</a:t>
          </a:r>
          <a:endParaRPr lang="en-ZA" sz="1600" dirty="0">
            <a:latin typeface="Vodafone Rg" panose="020B0606080202020204" pitchFamily="34" charset="0"/>
          </a:endParaRPr>
        </a:p>
      </dgm:t>
    </dgm:pt>
    <dgm:pt modelId="{B08DCD99-9F6A-42F3-97C9-46ADE14D7483}" type="parTrans" cxnId="{22BF4CCF-C815-4428-8232-2AB9D435D9F6}">
      <dgm:prSet/>
      <dgm:spPr/>
      <dgm:t>
        <a:bodyPr/>
        <a:lstStyle/>
        <a:p>
          <a:endParaRPr lang="en-ZA" sz="1600">
            <a:latin typeface="Vodafone Rg" panose="020B0606080202020204" pitchFamily="34" charset="0"/>
          </a:endParaRPr>
        </a:p>
      </dgm:t>
    </dgm:pt>
    <dgm:pt modelId="{227DE1AA-0212-4497-88D9-3AD609F47638}" type="sibTrans" cxnId="{22BF4CCF-C815-4428-8232-2AB9D435D9F6}">
      <dgm:prSet/>
      <dgm:spPr/>
      <dgm:t>
        <a:bodyPr/>
        <a:lstStyle/>
        <a:p>
          <a:endParaRPr lang="en-ZA" sz="1600">
            <a:latin typeface="Vodafone Rg" panose="020B0606080202020204" pitchFamily="34" charset="0"/>
          </a:endParaRPr>
        </a:p>
      </dgm:t>
    </dgm:pt>
    <dgm:pt modelId="{ED0015CF-8EA3-43DB-899B-EA10F241B9F6}">
      <dgm:prSet custT="1"/>
      <dgm:spPr/>
      <dgm:t>
        <a:bodyPr/>
        <a:lstStyle/>
        <a:p>
          <a:r>
            <a:rPr lang="en-ZA" sz="1600" dirty="0" smtClean="0">
              <a:latin typeface="Vodafone Rg" panose="020B0606080202020204" pitchFamily="34" charset="0"/>
            </a:rPr>
            <a:t>Professional Certifications</a:t>
          </a:r>
          <a:endParaRPr lang="en-ZA" sz="1600" dirty="0">
            <a:latin typeface="Vodafone Rg" panose="020B0606080202020204" pitchFamily="34" charset="0"/>
          </a:endParaRPr>
        </a:p>
      </dgm:t>
    </dgm:pt>
    <dgm:pt modelId="{957D62EC-5784-4B5E-897F-97962128DFA4}" type="parTrans" cxnId="{EFB0BB13-09AC-4A52-93D5-2CB1E6D9B884}">
      <dgm:prSet/>
      <dgm:spPr/>
      <dgm:t>
        <a:bodyPr/>
        <a:lstStyle/>
        <a:p>
          <a:endParaRPr lang="en-ZA" sz="1600">
            <a:latin typeface="Vodafone Rg" panose="020B0606080202020204" pitchFamily="34" charset="0"/>
          </a:endParaRPr>
        </a:p>
      </dgm:t>
    </dgm:pt>
    <dgm:pt modelId="{6C847C61-8BA4-432D-853E-290DE4FB9704}" type="sibTrans" cxnId="{EFB0BB13-09AC-4A52-93D5-2CB1E6D9B884}">
      <dgm:prSet/>
      <dgm:spPr/>
      <dgm:t>
        <a:bodyPr/>
        <a:lstStyle/>
        <a:p>
          <a:endParaRPr lang="en-ZA" sz="1600">
            <a:latin typeface="Vodafone Rg" panose="020B0606080202020204" pitchFamily="34" charset="0"/>
          </a:endParaRPr>
        </a:p>
      </dgm:t>
    </dgm:pt>
    <dgm:pt modelId="{752C4AFF-B4C8-4AFE-A01B-91D8C0A926BD}">
      <dgm:prSet custT="1"/>
      <dgm:spPr/>
      <dgm:t>
        <a:bodyPr/>
        <a:lstStyle/>
        <a:p>
          <a:r>
            <a:rPr lang="en-ZA" sz="1600" smtClean="0">
              <a:latin typeface="Vodafone Rg" panose="020B0606080202020204" pitchFamily="34" charset="0"/>
            </a:rPr>
            <a:t>Querying and Scripting Language Skills</a:t>
          </a:r>
          <a:endParaRPr lang="en-ZA" sz="1600">
            <a:latin typeface="Vodafone Rg" panose="020B0606080202020204" pitchFamily="34" charset="0"/>
          </a:endParaRPr>
        </a:p>
      </dgm:t>
    </dgm:pt>
    <dgm:pt modelId="{CE6A2A01-9395-4F20-AA2C-D633B990BAAF}" type="parTrans" cxnId="{651DD00C-22FD-4D27-A55B-75E9AA5EBCD4}">
      <dgm:prSet/>
      <dgm:spPr/>
      <dgm:t>
        <a:bodyPr/>
        <a:lstStyle/>
        <a:p>
          <a:endParaRPr lang="en-ZA" sz="1600">
            <a:latin typeface="Vodafone Rg" panose="020B0606080202020204" pitchFamily="34" charset="0"/>
          </a:endParaRPr>
        </a:p>
      </dgm:t>
    </dgm:pt>
    <dgm:pt modelId="{D4117066-B196-4525-A522-745CA8700AEE}" type="sibTrans" cxnId="{651DD00C-22FD-4D27-A55B-75E9AA5EBCD4}">
      <dgm:prSet/>
      <dgm:spPr/>
      <dgm:t>
        <a:bodyPr/>
        <a:lstStyle/>
        <a:p>
          <a:endParaRPr lang="en-ZA" sz="1600">
            <a:latin typeface="Vodafone Rg" panose="020B0606080202020204" pitchFamily="34" charset="0"/>
          </a:endParaRPr>
        </a:p>
      </dgm:t>
    </dgm:pt>
    <dgm:pt modelId="{E1484D08-0826-480C-8F27-A12BEB079C06}">
      <dgm:prSet custT="1"/>
      <dgm:spPr/>
      <dgm:t>
        <a:bodyPr/>
        <a:lstStyle/>
        <a:p>
          <a:r>
            <a:rPr lang="en-ZA" sz="1600" smtClean="0">
              <a:latin typeface="Vodafone Rg" panose="020B0606080202020204" pitchFamily="34" charset="0"/>
            </a:rPr>
            <a:t>Knowledge in Database Management System Software such as Microsoft SQL Server</a:t>
          </a:r>
          <a:endParaRPr lang="en-ZA" sz="1600">
            <a:latin typeface="Vodafone Rg" panose="020B0606080202020204" pitchFamily="34" charset="0"/>
          </a:endParaRPr>
        </a:p>
      </dgm:t>
    </dgm:pt>
    <dgm:pt modelId="{CC5DB11D-93E8-4B37-9338-4B28BC17FEB3}" type="parTrans" cxnId="{425AE978-414B-4C01-ACD8-5D56759A0C6D}">
      <dgm:prSet/>
      <dgm:spPr/>
      <dgm:t>
        <a:bodyPr/>
        <a:lstStyle/>
        <a:p>
          <a:endParaRPr lang="en-ZA" sz="1600">
            <a:latin typeface="Vodafone Rg" panose="020B0606080202020204" pitchFamily="34" charset="0"/>
          </a:endParaRPr>
        </a:p>
      </dgm:t>
    </dgm:pt>
    <dgm:pt modelId="{6A0E9724-1680-4F54-BFA4-5324AFDE8B87}" type="sibTrans" cxnId="{425AE978-414B-4C01-ACD8-5D56759A0C6D}">
      <dgm:prSet/>
      <dgm:spPr/>
      <dgm:t>
        <a:bodyPr/>
        <a:lstStyle/>
        <a:p>
          <a:endParaRPr lang="en-ZA" sz="1600">
            <a:latin typeface="Vodafone Rg" panose="020B0606080202020204" pitchFamily="34" charset="0"/>
          </a:endParaRPr>
        </a:p>
      </dgm:t>
    </dgm:pt>
    <dgm:pt modelId="{F4D9F43B-0703-47B5-89D7-D6564CA4ED56}">
      <dgm:prSet custT="1"/>
      <dgm:spPr/>
      <dgm:t>
        <a:bodyPr/>
        <a:lstStyle/>
        <a:p>
          <a:r>
            <a:rPr lang="en-ZA" sz="1600" smtClean="0">
              <a:latin typeface="Vodafone Rg" panose="020B0606080202020204" pitchFamily="34" charset="0"/>
            </a:rPr>
            <a:t>Back Up and Security Skills</a:t>
          </a:r>
          <a:endParaRPr lang="en-ZA" sz="1600">
            <a:latin typeface="Vodafone Rg" panose="020B0606080202020204" pitchFamily="34" charset="0"/>
          </a:endParaRPr>
        </a:p>
      </dgm:t>
    </dgm:pt>
    <dgm:pt modelId="{0AD06585-A053-48E8-ACBF-245406DBD59E}" type="parTrans" cxnId="{C8303E96-D541-4BED-B5A4-7AC12661A789}">
      <dgm:prSet/>
      <dgm:spPr/>
      <dgm:t>
        <a:bodyPr/>
        <a:lstStyle/>
        <a:p>
          <a:endParaRPr lang="en-ZA" sz="1600">
            <a:latin typeface="Vodafone Rg" panose="020B0606080202020204" pitchFamily="34" charset="0"/>
          </a:endParaRPr>
        </a:p>
      </dgm:t>
    </dgm:pt>
    <dgm:pt modelId="{ADB095F4-F250-4490-B2B3-2DA258AB431A}" type="sibTrans" cxnId="{C8303E96-D541-4BED-B5A4-7AC12661A789}">
      <dgm:prSet/>
      <dgm:spPr/>
      <dgm:t>
        <a:bodyPr/>
        <a:lstStyle/>
        <a:p>
          <a:endParaRPr lang="en-ZA" sz="1600">
            <a:latin typeface="Vodafone Rg" panose="020B0606080202020204" pitchFamily="34" charset="0"/>
          </a:endParaRPr>
        </a:p>
      </dgm:t>
    </dgm:pt>
    <dgm:pt modelId="{BC27C0CA-D7EF-4A83-BD97-0A76AFC7EB44}">
      <dgm:prSet custT="1"/>
      <dgm:spPr/>
      <dgm:t>
        <a:bodyPr/>
        <a:lstStyle/>
        <a:p>
          <a:r>
            <a:rPr lang="en-ZA" sz="1600" smtClean="0">
              <a:latin typeface="Vodafone Rg" panose="020B0606080202020204" pitchFamily="34" charset="0"/>
            </a:rPr>
            <a:t>Information Management and Data Processing on Multiple Platforms</a:t>
          </a:r>
          <a:endParaRPr lang="en-ZA" sz="1600">
            <a:latin typeface="Vodafone Rg" panose="020B0606080202020204" pitchFamily="34" charset="0"/>
          </a:endParaRPr>
        </a:p>
      </dgm:t>
    </dgm:pt>
    <dgm:pt modelId="{54421C7E-40E3-45CB-982C-14B15FE392C3}" type="parTrans" cxnId="{72E50B2E-5710-44C2-8B10-F7996C32B8E4}">
      <dgm:prSet/>
      <dgm:spPr/>
      <dgm:t>
        <a:bodyPr/>
        <a:lstStyle/>
        <a:p>
          <a:endParaRPr lang="en-ZA" sz="1600">
            <a:latin typeface="Vodafone Rg" panose="020B0606080202020204" pitchFamily="34" charset="0"/>
          </a:endParaRPr>
        </a:p>
      </dgm:t>
    </dgm:pt>
    <dgm:pt modelId="{66CBDB29-0FE9-4AE7-B931-B477DEBD87E1}" type="sibTrans" cxnId="{72E50B2E-5710-44C2-8B10-F7996C32B8E4}">
      <dgm:prSet/>
      <dgm:spPr/>
      <dgm:t>
        <a:bodyPr/>
        <a:lstStyle/>
        <a:p>
          <a:endParaRPr lang="en-ZA" sz="1600">
            <a:latin typeface="Vodafone Rg" panose="020B0606080202020204" pitchFamily="34" charset="0"/>
          </a:endParaRPr>
        </a:p>
      </dgm:t>
    </dgm:pt>
    <dgm:pt modelId="{3883693B-9AF2-432F-8C2C-5C145CA1671A}">
      <dgm:prSet custT="1"/>
      <dgm:spPr/>
      <dgm:t>
        <a:bodyPr/>
        <a:lstStyle/>
        <a:p>
          <a:r>
            <a:rPr lang="en-ZA" sz="1600" dirty="0" smtClean="0">
              <a:latin typeface="Vodafone Rg" panose="020B0606080202020204" pitchFamily="34" charset="0"/>
            </a:rPr>
            <a:t>Programming Skills</a:t>
          </a:r>
          <a:endParaRPr lang="en-ZA" sz="1600" dirty="0">
            <a:latin typeface="Vodafone Rg" panose="020B0606080202020204" pitchFamily="34" charset="0"/>
          </a:endParaRPr>
        </a:p>
      </dgm:t>
    </dgm:pt>
    <dgm:pt modelId="{EE315087-A124-4CC7-B816-0C669F32B8BE}" type="parTrans" cxnId="{D867C43B-DBC2-4316-A1D8-507C6B1A7F0A}">
      <dgm:prSet/>
      <dgm:spPr/>
      <dgm:t>
        <a:bodyPr/>
        <a:lstStyle/>
        <a:p>
          <a:endParaRPr lang="en-ZA" sz="1600">
            <a:latin typeface="Vodafone Rg" panose="020B0606080202020204" pitchFamily="34" charset="0"/>
          </a:endParaRPr>
        </a:p>
      </dgm:t>
    </dgm:pt>
    <dgm:pt modelId="{904FEF36-B20E-4C9E-89D1-B50A50D3815B}" type="sibTrans" cxnId="{D867C43B-DBC2-4316-A1D8-507C6B1A7F0A}">
      <dgm:prSet/>
      <dgm:spPr/>
      <dgm:t>
        <a:bodyPr/>
        <a:lstStyle/>
        <a:p>
          <a:endParaRPr lang="en-ZA" sz="1600">
            <a:latin typeface="Vodafone Rg" panose="020B0606080202020204" pitchFamily="34" charset="0"/>
          </a:endParaRPr>
        </a:p>
      </dgm:t>
    </dgm:pt>
    <dgm:pt modelId="{27527879-C6B3-47B1-89EC-84E8B7E6AF10}" type="pres">
      <dgm:prSet presAssocID="{4A059366-A9FD-44DB-8FD4-7BFB6FA9D460}" presName="linear" presStyleCnt="0">
        <dgm:presLayoutVars>
          <dgm:dir/>
          <dgm:animLvl val="lvl"/>
          <dgm:resizeHandles val="exact"/>
        </dgm:presLayoutVars>
      </dgm:prSet>
      <dgm:spPr/>
      <dgm:t>
        <a:bodyPr/>
        <a:lstStyle/>
        <a:p>
          <a:endParaRPr lang="en-US"/>
        </a:p>
      </dgm:t>
    </dgm:pt>
    <dgm:pt modelId="{E81821C5-13CD-46C3-8B66-8F05AC61A2A9}" type="pres">
      <dgm:prSet presAssocID="{1BEDB282-9CB3-4AF8-9CF0-B2A5FF905037}" presName="parentLin" presStyleCnt="0"/>
      <dgm:spPr/>
    </dgm:pt>
    <dgm:pt modelId="{79C5CBB1-913E-4E7B-9478-CB353212F2B5}" type="pres">
      <dgm:prSet presAssocID="{1BEDB282-9CB3-4AF8-9CF0-B2A5FF905037}" presName="parentLeftMargin" presStyleLbl="node1" presStyleIdx="0" presStyleCnt="3"/>
      <dgm:spPr/>
      <dgm:t>
        <a:bodyPr/>
        <a:lstStyle/>
        <a:p>
          <a:endParaRPr lang="en-US"/>
        </a:p>
      </dgm:t>
    </dgm:pt>
    <dgm:pt modelId="{A50D4A51-D511-4B0E-A997-0D875FA594DC}" type="pres">
      <dgm:prSet presAssocID="{1BEDB282-9CB3-4AF8-9CF0-B2A5FF905037}" presName="parentText" presStyleLbl="node1" presStyleIdx="0" presStyleCnt="3">
        <dgm:presLayoutVars>
          <dgm:chMax val="0"/>
          <dgm:bulletEnabled val="1"/>
        </dgm:presLayoutVars>
      </dgm:prSet>
      <dgm:spPr/>
      <dgm:t>
        <a:bodyPr/>
        <a:lstStyle/>
        <a:p>
          <a:endParaRPr lang="en-US"/>
        </a:p>
      </dgm:t>
    </dgm:pt>
    <dgm:pt modelId="{41825041-124F-48F6-B627-83638EA4F126}" type="pres">
      <dgm:prSet presAssocID="{1BEDB282-9CB3-4AF8-9CF0-B2A5FF905037}" presName="negativeSpace" presStyleCnt="0"/>
      <dgm:spPr/>
    </dgm:pt>
    <dgm:pt modelId="{44D37EAE-008C-4393-9C3C-F9E319BE878E}" type="pres">
      <dgm:prSet presAssocID="{1BEDB282-9CB3-4AF8-9CF0-B2A5FF905037}" presName="childText" presStyleLbl="conFgAcc1" presStyleIdx="0" presStyleCnt="3">
        <dgm:presLayoutVars>
          <dgm:bulletEnabled val="1"/>
        </dgm:presLayoutVars>
      </dgm:prSet>
      <dgm:spPr/>
      <dgm:t>
        <a:bodyPr/>
        <a:lstStyle/>
        <a:p>
          <a:endParaRPr lang="en-ZA"/>
        </a:p>
      </dgm:t>
    </dgm:pt>
    <dgm:pt modelId="{BD634C1F-ACE4-4DCA-B096-3E6272CE4E0E}" type="pres">
      <dgm:prSet presAssocID="{C98DBD69-596E-4F3B-B90D-F5886A5F7608}" presName="spaceBetweenRectangles" presStyleCnt="0"/>
      <dgm:spPr/>
    </dgm:pt>
    <dgm:pt modelId="{44115507-F16B-4BCF-86AA-344CA29964AB}" type="pres">
      <dgm:prSet presAssocID="{E6067EF1-6B18-4EF5-B5F9-8F1A63667E6C}" presName="parentLin" presStyleCnt="0"/>
      <dgm:spPr/>
    </dgm:pt>
    <dgm:pt modelId="{7675C113-219A-4A0A-9F42-92E824E62CA8}" type="pres">
      <dgm:prSet presAssocID="{E6067EF1-6B18-4EF5-B5F9-8F1A63667E6C}" presName="parentLeftMargin" presStyleLbl="node1" presStyleIdx="0" presStyleCnt="3"/>
      <dgm:spPr/>
      <dgm:t>
        <a:bodyPr/>
        <a:lstStyle/>
        <a:p>
          <a:endParaRPr lang="en-US"/>
        </a:p>
      </dgm:t>
    </dgm:pt>
    <dgm:pt modelId="{5C00C38B-54F5-4434-9F84-18BFF9E3452A}" type="pres">
      <dgm:prSet presAssocID="{E6067EF1-6B18-4EF5-B5F9-8F1A63667E6C}" presName="parentText" presStyleLbl="node1" presStyleIdx="1" presStyleCnt="3">
        <dgm:presLayoutVars>
          <dgm:chMax val="0"/>
          <dgm:bulletEnabled val="1"/>
        </dgm:presLayoutVars>
      </dgm:prSet>
      <dgm:spPr/>
      <dgm:t>
        <a:bodyPr/>
        <a:lstStyle/>
        <a:p>
          <a:endParaRPr lang="en-US"/>
        </a:p>
      </dgm:t>
    </dgm:pt>
    <dgm:pt modelId="{3657FB9E-4976-4AF2-BE13-4123BCFF7A44}" type="pres">
      <dgm:prSet presAssocID="{E6067EF1-6B18-4EF5-B5F9-8F1A63667E6C}" presName="negativeSpace" presStyleCnt="0"/>
      <dgm:spPr/>
    </dgm:pt>
    <dgm:pt modelId="{D5321F4B-EFD7-4EAB-9336-26D8DFD0FDB1}" type="pres">
      <dgm:prSet presAssocID="{E6067EF1-6B18-4EF5-B5F9-8F1A63667E6C}" presName="childText" presStyleLbl="conFgAcc1" presStyleIdx="1" presStyleCnt="3">
        <dgm:presLayoutVars>
          <dgm:bulletEnabled val="1"/>
        </dgm:presLayoutVars>
      </dgm:prSet>
      <dgm:spPr/>
      <dgm:t>
        <a:bodyPr/>
        <a:lstStyle/>
        <a:p>
          <a:endParaRPr lang="en-ZA"/>
        </a:p>
      </dgm:t>
    </dgm:pt>
    <dgm:pt modelId="{147D9DBD-3D01-44D6-9C14-31171A5A0026}" type="pres">
      <dgm:prSet presAssocID="{6548C40D-9D7D-4F6D-9FBD-B7B2F7685EDF}" presName="spaceBetweenRectangles" presStyleCnt="0"/>
      <dgm:spPr/>
    </dgm:pt>
    <dgm:pt modelId="{E0E92AAA-9AD4-4754-8ED9-1FC6DDAEDE92}" type="pres">
      <dgm:prSet presAssocID="{50D40A70-0FBD-4247-A582-081F63538DF5}" presName="parentLin" presStyleCnt="0"/>
      <dgm:spPr/>
    </dgm:pt>
    <dgm:pt modelId="{4E0153D9-5F3A-40F4-A23C-598BC0EEF597}" type="pres">
      <dgm:prSet presAssocID="{50D40A70-0FBD-4247-A582-081F63538DF5}" presName="parentLeftMargin" presStyleLbl="node1" presStyleIdx="1" presStyleCnt="3"/>
      <dgm:spPr/>
      <dgm:t>
        <a:bodyPr/>
        <a:lstStyle/>
        <a:p>
          <a:endParaRPr lang="en-US"/>
        </a:p>
      </dgm:t>
    </dgm:pt>
    <dgm:pt modelId="{B297B7CF-543A-426C-9924-5FE98FE37961}" type="pres">
      <dgm:prSet presAssocID="{50D40A70-0FBD-4247-A582-081F63538DF5}" presName="parentText" presStyleLbl="node1" presStyleIdx="2" presStyleCnt="3">
        <dgm:presLayoutVars>
          <dgm:chMax val="0"/>
          <dgm:bulletEnabled val="1"/>
        </dgm:presLayoutVars>
      </dgm:prSet>
      <dgm:spPr/>
      <dgm:t>
        <a:bodyPr/>
        <a:lstStyle/>
        <a:p>
          <a:endParaRPr lang="en-ZA"/>
        </a:p>
      </dgm:t>
    </dgm:pt>
    <dgm:pt modelId="{180CAA13-CF44-4D2E-A4C9-9942177EF0A5}" type="pres">
      <dgm:prSet presAssocID="{50D40A70-0FBD-4247-A582-081F63538DF5}" presName="negativeSpace" presStyleCnt="0"/>
      <dgm:spPr/>
    </dgm:pt>
    <dgm:pt modelId="{58DEA968-2F69-4DB4-A2D6-38330EB87073}" type="pres">
      <dgm:prSet presAssocID="{50D40A70-0FBD-4247-A582-081F63538DF5}" presName="childText" presStyleLbl="conFgAcc1" presStyleIdx="2" presStyleCnt="3">
        <dgm:presLayoutVars>
          <dgm:bulletEnabled val="1"/>
        </dgm:presLayoutVars>
      </dgm:prSet>
      <dgm:spPr/>
      <dgm:t>
        <a:bodyPr/>
        <a:lstStyle/>
        <a:p>
          <a:endParaRPr lang="en-ZA"/>
        </a:p>
      </dgm:t>
    </dgm:pt>
  </dgm:ptLst>
  <dgm:cxnLst>
    <dgm:cxn modelId="{FEBEAD7B-F87E-4645-9157-C5289AFC9415}" type="presOf" srcId="{ED0015CF-8EA3-43DB-899B-EA10F241B9F6}" destId="{D5321F4B-EFD7-4EAB-9336-26D8DFD0FDB1}" srcOrd="0" destOrd="1" presId="urn:microsoft.com/office/officeart/2005/8/layout/list1"/>
    <dgm:cxn modelId="{4AC68F74-C5FC-4201-9002-7AFD55D2FE4D}" type="presOf" srcId="{E6067EF1-6B18-4EF5-B5F9-8F1A63667E6C}" destId="{5C00C38B-54F5-4434-9F84-18BFF9E3452A}" srcOrd="1" destOrd="0" presId="urn:microsoft.com/office/officeart/2005/8/layout/list1"/>
    <dgm:cxn modelId="{EAFBE2F3-170A-4F2C-B97A-2F83248A5C75}" srcId="{4A059366-A9FD-44DB-8FD4-7BFB6FA9D460}" destId="{E6067EF1-6B18-4EF5-B5F9-8F1A63667E6C}" srcOrd="1" destOrd="0" parTransId="{B50B5CF7-EA84-4AB6-A603-CF63BC4A706F}" sibTransId="{6548C40D-9D7D-4F6D-9FBD-B7B2F7685EDF}"/>
    <dgm:cxn modelId="{C8303E96-D541-4BED-B5A4-7AC12661A789}" srcId="{50D40A70-0FBD-4247-A582-081F63538DF5}" destId="{F4D9F43B-0703-47B5-89D7-D6564CA4ED56}" srcOrd="3" destOrd="0" parTransId="{0AD06585-A053-48E8-ACBF-245406DBD59E}" sibTransId="{ADB095F4-F250-4490-B2B3-2DA258AB431A}"/>
    <dgm:cxn modelId="{1AF4B4B3-2F70-47FF-B579-1BF526BE3299}" srcId="{4A059366-A9FD-44DB-8FD4-7BFB6FA9D460}" destId="{1BEDB282-9CB3-4AF8-9CF0-B2A5FF905037}" srcOrd="0" destOrd="0" parTransId="{79B6AC06-CFF6-408A-96DE-50436B06F891}" sibTransId="{C98DBD69-596E-4F3B-B90D-F5886A5F7608}"/>
    <dgm:cxn modelId="{72E50B2E-5710-44C2-8B10-F7996C32B8E4}" srcId="{50D40A70-0FBD-4247-A582-081F63538DF5}" destId="{BC27C0CA-D7EF-4A83-BD97-0A76AFC7EB44}" srcOrd="4" destOrd="0" parTransId="{54421C7E-40E3-45CB-982C-14B15FE392C3}" sibTransId="{66CBDB29-0FE9-4AE7-B931-B477DEBD87E1}"/>
    <dgm:cxn modelId="{92A632FC-1F2C-4411-B74D-5F027D43504B}" type="presOf" srcId="{1BEDB282-9CB3-4AF8-9CF0-B2A5FF905037}" destId="{79C5CBB1-913E-4E7B-9478-CB353212F2B5}" srcOrd="0" destOrd="0" presId="urn:microsoft.com/office/officeart/2005/8/layout/list1"/>
    <dgm:cxn modelId="{AB020751-2C87-4602-8883-28BBD33D5AAB}" srcId="{4A059366-A9FD-44DB-8FD4-7BFB6FA9D460}" destId="{50D40A70-0FBD-4247-A582-081F63538DF5}" srcOrd="2" destOrd="0" parTransId="{09B9E78B-6786-4306-B48D-C02D0FDC4519}" sibTransId="{6D30E15D-5F4D-4F27-B9AA-CC72BE0CA6F3}"/>
    <dgm:cxn modelId="{14616100-BD0B-4337-8851-782C8F84923E}" type="presOf" srcId="{67CFED13-A852-4421-9E1F-F2AEA32A9BBA}" destId="{D5321F4B-EFD7-4EAB-9336-26D8DFD0FDB1}" srcOrd="0" destOrd="0" presId="urn:microsoft.com/office/officeart/2005/8/layout/list1"/>
    <dgm:cxn modelId="{EFB0BB13-09AC-4A52-93D5-2CB1E6D9B884}" srcId="{E6067EF1-6B18-4EF5-B5F9-8F1A63667E6C}" destId="{ED0015CF-8EA3-43DB-899B-EA10F241B9F6}" srcOrd="1" destOrd="0" parTransId="{957D62EC-5784-4B5E-897F-97962128DFA4}" sibTransId="{6C847C61-8BA4-432D-853E-290DE4FB9704}"/>
    <dgm:cxn modelId="{6146B5F5-A288-42DE-8741-3833BCF9CDC5}" type="presOf" srcId="{1434BCD0-2A90-4030-B654-7288BB766C01}" destId="{58DEA968-2F69-4DB4-A2D6-38330EB87073}" srcOrd="0" destOrd="0" presId="urn:microsoft.com/office/officeart/2005/8/layout/list1"/>
    <dgm:cxn modelId="{CAE17CC1-73BF-4B58-BE1C-EDAEEED039AD}" type="presOf" srcId="{752C4AFF-B4C8-4AFE-A01B-91D8C0A926BD}" destId="{58DEA968-2F69-4DB4-A2D6-38330EB87073}" srcOrd="0" destOrd="1" presId="urn:microsoft.com/office/officeart/2005/8/layout/list1"/>
    <dgm:cxn modelId="{D867C43B-DBC2-4316-A1D8-507C6B1A7F0A}" srcId="{50D40A70-0FBD-4247-A582-081F63538DF5}" destId="{3883693B-9AF2-432F-8C2C-5C145CA1671A}" srcOrd="5" destOrd="0" parTransId="{EE315087-A124-4CC7-B816-0C669F32B8BE}" sibTransId="{904FEF36-B20E-4C9E-89D1-B50A50D3815B}"/>
    <dgm:cxn modelId="{DE1454F2-0D94-42F8-895A-116B7BDE3E8D}" type="presOf" srcId="{E1484D08-0826-480C-8F27-A12BEB079C06}" destId="{58DEA968-2F69-4DB4-A2D6-38330EB87073}" srcOrd="0" destOrd="2" presId="urn:microsoft.com/office/officeart/2005/8/layout/list1"/>
    <dgm:cxn modelId="{425AE978-414B-4C01-ACD8-5D56759A0C6D}" srcId="{50D40A70-0FBD-4247-A582-081F63538DF5}" destId="{E1484D08-0826-480C-8F27-A12BEB079C06}" srcOrd="2" destOrd="0" parTransId="{CC5DB11D-93E8-4B37-9338-4B28BC17FEB3}" sibTransId="{6A0E9724-1680-4F54-BFA4-5324AFDE8B87}"/>
    <dgm:cxn modelId="{A5A552E2-A6BD-40FE-AB31-63A99DE853F3}" srcId="{1BEDB282-9CB3-4AF8-9CF0-B2A5FF905037}" destId="{EE01FBB4-CFAD-4036-88A4-8E2D0917F1BC}" srcOrd="0" destOrd="0" parTransId="{9236E870-0966-4BD5-AF69-8A979B0CE7ED}" sibTransId="{9D34A740-C266-434B-8D40-05F698F5F924}"/>
    <dgm:cxn modelId="{55AB1FA2-E104-4C1D-9D1B-AEC341E284BB}" srcId="{E6067EF1-6B18-4EF5-B5F9-8F1A63667E6C}" destId="{67CFED13-A852-4421-9E1F-F2AEA32A9BBA}" srcOrd="0" destOrd="0" parTransId="{3F1674A3-02C3-4532-B0B4-F33E33A6651C}" sibTransId="{2941EFF1-8DD5-44A0-BBEE-2F8A91FE7A2F}"/>
    <dgm:cxn modelId="{8CEA97D9-435C-47D1-9E1A-97438E1FD29A}" type="presOf" srcId="{E6067EF1-6B18-4EF5-B5F9-8F1A63667E6C}" destId="{7675C113-219A-4A0A-9F42-92E824E62CA8}" srcOrd="0" destOrd="0" presId="urn:microsoft.com/office/officeart/2005/8/layout/list1"/>
    <dgm:cxn modelId="{22BF4CCF-C815-4428-8232-2AB9D435D9F6}" srcId="{50D40A70-0FBD-4247-A582-081F63538DF5}" destId="{1434BCD0-2A90-4030-B654-7288BB766C01}" srcOrd="0" destOrd="0" parTransId="{B08DCD99-9F6A-42F3-97C9-46ADE14D7483}" sibTransId="{227DE1AA-0212-4497-88D9-3AD609F47638}"/>
    <dgm:cxn modelId="{A86ED118-92DF-444B-97E9-65C6D9AE0C40}" type="presOf" srcId="{50D40A70-0FBD-4247-A582-081F63538DF5}" destId="{B297B7CF-543A-426C-9924-5FE98FE37961}" srcOrd="1" destOrd="0" presId="urn:microsoft.com/office/officeart/2005/8/layout/list1"/>
    <dgm:cxn modelId="{B3E8404D-BCD2-4514-B9A8-FA460222A960}" type="presOf" srcId="{1BEDB282-9CB3-4AF8-9CF0-B2A5FF905037}" destId="{A50D4A51-D511-4B0E-A997-0D875FA594DC}" srcOrd="1" destOrd="0" presId="urn:microsoft.com/office/officeart/2005/8/layout/list1"/>
    <dgm:cxn modelId="{651DD00C-22FD-4D27-A55B-75E9AA5EBCD4}" srcId="{50D40A70-0FBD-4247-A582-081F63538DF5}" destId="{752C4AFF-B4C8-4AFE-A01B-91D8C0A926BD}" srcOrd="1" destOrd="0" parTransId="{CE6A2A01-9395-4F20-AA2C-D633B990BAAF}" sibTransId="{D4117066-B196-4525-A522-745CA8700AEE}"/>
    <dgm:cxn modelId="{A435C86F-0BB4-4402-B0A6-F2F1966A3A72}" type="presOf" srcId="{4A059366-A9FD-44DB-8FD4-7BFB6FA9D460}" destId="{27527879-C6B3-47B1-89EC-84E8B7E6AF10}" srcOrd="0" destOrd="0" presId="urn:microsoft.com/office/officeart/2005/8/layout/list1"/>
    <dgm:cxn modelId="{CACBB07A-3D69-4400-9801-DBE3F1E384F8}" type="presOf" srcId="{F4D9F43B-0703-47B5-89D7-D6564CA4ED56}" destId="{58DEA968-2F69-4DB4-A2D6-38330EB87073}" srcOrd="0" destOrd="3" presId="urn:microsoft.com/office/officeart/2005/8/layout/list1"/>
    <dgm:cxn modelId="{636B5BF2-B75A-4CB6-BF28-3ECC7048A3EC}" type="presOf" srcId="{50D40A70-0FBD-4247-A582-081F63538DF5}" destId="{4E0153D9-5F3A-40F4-A23C-598BC0EEF597}" srcOrd="0" destOrd="0" presId="urn:microsoft.com/office/officeart/2005/8/layout/list1"/>
    <dgm:cxn modelId="{D9C764BF-19B7-449F-960F-F140AA54E3DC}" type="presOf" srcId="{3883693B-9AF2-432F-8C2C-5C145CA1671A}" destId="{58DEA968-2F69-4DB4-A2D6-38330EB87073}" srcOrd="0" destOrd="5" presId="urn:microsoft.com/office/officeart/2005/8/layout/list1"/>
    <dgm:cxn modelId="{96D0D14B-A4C9-4DB2-AAA6-51AEB81A3DD2}" type="presOf" srcId="{BC27C0CA-D7EF-4A83-BD97-0A76AFC7EB44}" destId="{58DEA968-2F69-4DB4-A2D6-38330EB87073}" srcOrd="0" destOrd="4" presId="urn:microsoft.com/office/officeart/2005/8/layout/list1"/>
    <dgm:cxn modelId="{0B9999CA-8BB4-42B9-B3B6-B7228ECBCB02}" type="presOf" srcId="{EE01FBB4-CFAD-4036-88A4-8E2D0917F1BC}" destId="{44D37EAE-008C-4393-9C3C-F9E319BE878E}" srcOrd="0" destOrd="0" presId="urn:microsoft.com/office/officeart/2005/8/layout/list1"/>
    <dgm:cxn modelId="{DE5B8A35-6D35-4E9F-B401-6C598AA7DFC0}" type="presParOf" srcId="{27527879-C6B3-47B1-89EC-84E8B7E6AF10}" destId="{E81821C5-13CD-46C3-8B66-8F05AC61A2A9}" srcOrd="0" destOrd="0" presId="urn:microsoft.com/office/officeart/2005/8/layout/list1"/>
    <dgm:cxn modelId="{795D82FF-BEBE-4326-A6D1-E301950E7D4B}" type="presParOf" srcId="{E81821C5-13CD-46C3-8B66-8F05AC61A2A9}" destId="{79C5CBB1-913E-4E7B-9478-CB353212F2B5}" srcOrd="0" destOrd="0" presId="urn:microsoft.com/office/officeart/2005/8/layout/list1"/>
    <dgm:cxn modelId="{5E6F7457-C647-42E7-BA5E-3708D4D9BB9E}" type="presParOf" srcId="{E81821C5-13CD-46C3-8B66-8F05AC61A2A9}" destId="{A50D4A51-D511-4B0E-A997-0D875FA594DC}" srcOrd="1" destOrd="0" presId="urn:microsoft.com/office/officeart/2005/8/layout/list1"/>
    <dgm:cxn modelId="{1C0C1F8E-5EA1-4665-A805-6CA1E231BCEC}" type="presParOf" srcId="{27527879-C6B3-47B1-89EC-84E8B7E6AF10}" destId="{41825041-124F-48F6-B627-83638EA4F126}" srcOrd="1" destOrd="0" presId="urn:microsoft.com/office/officeart/2005/8/layout/list1"/>
    <dgm:cxn modelId="{CC36CC44-2E11-4BD8-9DC8-40DA1907095E}" type="presParOf" srcId="{27527879-C6B3-47B1-89EC-84E8B7E6AF10}" destId="{44D37EAE-008C-4393-9C3C-F9E319BE878E}" srcOrd="2" destOrd="0" presId="urn:microsoft.com/office/officeart/2005/8/layout/list1"/>
    <dgm:cxn modelId="{B8299589-B0A0-481A-879F-953EC7A9B942}" type="presParOf" srcId="{27527879-C6B3-47B1-89EC-84E8B7E6AF10}" destId="{BD634C1F-ACE4-4DCA-B096-3E6272CE4E0E}" srcOrd="3" destOrd="0" presId="urn:microsoft.com/office/officeart/2005/8/layout/list1"/>
    <dgm:cxn modelId="{385D9083-173A-4150-9F44-225D6AC56E5D}" type="presParOf" srcId="{27527879-C6B3-47B1-89EC-84E8B7E6AF10}" destId="{44115507-F16B-4BCF-86AA-344CA29964AB}" srcOrd="4" destOrd="0" presId="urn:microsoft.com/office/officeart/2005/8/layout/list1"/>
    <dgm:cxn modelId="{BC711E21-0BFA-415B-9081-42F58FE471B2}" type="presParOf" srcId="{44115507-F16B-4BCF-86AA-344CA29964AB}" destId="{7675C113-219A-4A0A-9F42-92E824E62CA8}" srcOrd="0" destOrd="0" presId="urn:microsoft.com/office/officeart/2005/8/layout/list1"/>
    <dgm:cxn modelId="{F1705E5F-152B-4D2D-B9FB-0C8F3DFA6A9D}" type="presParOf" srcId="{44115507-F16B-4BCF-86AA-344CA29964AB}" destId="{5C00C38B-54F5-4434-9F84-18BFF9E3452A}" srcOrd="1" destOrd="0" presId="urn:microsoft.com/office/officeart/2005/8/layout/list1"/>
    <dgm:cxn modelId="{5CAF6D77-23DE-4837-816D-13AB65118AF6}" type="presParOf" srcId="{27527879-C6B3-47B1-89EC-84E8B7E6AF10}" destId="{3657FB9E-4976-4AF2-BE13-4123BCFF7A44}" srcOrd="5" destOrd="0" presId="urn:microsoft.com/office/officeart/2005/8/layout/list1"/>
    <dgm:cxn modelId="{B7682EF4-2002-4A54-A456-7344A8398D23}" type="presParOf" srcId="{27527879-C6B3-47B1-89EC-84E8B7E6AF10}" destId="{D5321F4B-EFD7-4EAB-9336-26D8DFD0FDB1}" srcOrd="6" destOrd="0" presId="urn:microsoft.com/office/officeart/2005/8/layout/list1"/>
    <dgm:cxn modelId="{BE34BCCD-452A-4B00-9C11-AA3EB023F047}" type="presParOf" srcId="{27527879-C6B3-47B1-89EC-84E8B7E6AF10}" destId="{147D9DBD-3D01-44D6-9C14-31171A5A0026}" srcOrd="7" destOrd="0" presId="urn:microsoft.com/office/officeart/2005/8/layout/list1"/>
    <dgm:cxn modelId="{38564420-D5F3-4FB2-ABA7-F2CFB1976334}" type="presParOf" srcId="{27527879-C6B3-47B1-89EC-84E8B7E6AF10}" destId="{E0E92AAA-9AD4-4754-8ED9-1FC6DDAEDE92}" srcOrd="8" destOrd="0" presId="urn:microsoft.com/office/officeart/2005/8/layout/list1"/>
    <dgm:cxn modelId="{5AE70C4F-5460-44AF-BA42-E72C06C522EE}" type="presParOf" srcId="{E0E92AAA-9AD4-4754-8ED9-1FC6DDAEDE92}" destId="{4E0153D9-5F3A-40F4-A23C-598BC0EEF597}" srcOrd="0" destOrd="0" presId="urn:microsoft.com/office/officeart/2005/8/layout/list1"/>
    <dgm:cxn modelId="{824AE9B0-A492-4FD1-8FDE-0472DD65E2C0}" type="presParOf" srcId="{E0E92AAA-9AD4-4754-8ED9-1FC6DDAEDE92}" destId="{B297B7CF-543A-426C-9924-5FE98FE37961}" srcOrd="1" destOrd="0" presId="urn:microsoft.com/office/officeart/2005/8/layout/list1"/>
    <dgm:cxn modelId="{1478B2D9-7239-46F3-9E21-70F2465D0C47}" type="presParOf" srcId="{27527879-C6B3-47B1-89EC-84E8B7E6AF10}" destId="{180CAA13-CF44-4D2E-A4C9-9942177EF0A5}" srcOrd="9" destOrd="0" presId="urn:microsoft.com/office/officeart/2005/8/layout/list1"/>
    <dgm:cxn modelId="{DC62AA8D-94D1-4E43-AFB4-6E401761F862}" type="presParOf" srcId="{27527879-C6B3-47B1-89EC-84E8B7E6AF10}" destId="{58DEA968-2F69-4DB4-A2D6-38330EB8707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DA1245B-314F-44C1-985B-70BEDC921332}"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ZA"/>
        </a:p>
      </dgm:t>
    </dgm:pt>
    <dgm:pt modelId="{76AC85EA-E6E9-4C60-A05F-340C13768635}">
      <dgm:prSet phldrT="[Text]"/>
      <dgm:spPr/>
      <dgm:t>
        <a:bodyPr/>
        <a:lstStyle/>
        <a:p>
          <a:r>
            <a:rPr lang="en-ZA" dirty="0" smtClean="0"/>
            <a:t>Business Analyst</a:t>
          </a:r>
          <a:endParaRPr lang="en-ZA" dirty="0"/>
        </a:p>
      </dgm:t>
    </dgm:pt>
    <dgm:pt modelId="{7004EB9B-1922-46A3-A308-0348EC901620}" type="parTrans" cxnId="{DE0A3CF8-AB5C-4C9D-8E27-5399ED1C521C}">
      <dgm:prSet/>
      <dgm:spPr/>
      <dgm:t>
        <a:bodyPr/>
        <a:lstStyle/>
        <a:p>
          <a:endParaRPr lang="en-ZA"/>
        </a:p>
      </dgm:t>
    </dgm:pt>
    <dgm:pt modelId="{13B4A9CA-39FD-4835-9798-19D6F1D59A1B}" type="sibTrans" cxnId="{DE0A3CF8-AB5C-4C9D-8E27-5399ED1C521C}">
      <dgm:prSet/>
      <dgm:spPr/>
      <dgm:t>
        <a:bodyPr/>
        <a:lstStyle/>
        <a:p>
          <a:endParaRPr lang="en-ZA"/>
        </a:p>
      </dgm:t>
    </dgm:pt>
    <dgm:pt modelId="{E107C5CA-5F7C-4759-838A-DFA0686E53E6}">
      <dgm:prSet phldrT="[Text]"/>
      <dgm:spPr/>
      <dgm:t>
        <a:bodyPr/>
        <a:lstStyle/>
        <a:p>
          <a:r>
            <a:rPr lang="en-ZA" dirty="0" smtClean="0"/>
            <a:t>System Architect</a:t>
          </a:r>
          <a:endParaRPr lang="en-ZA" dirty="0"/>
        </a:p>
      </dgm:t>
    </dgm:pt>
    <dgm:pt modelId="{475E9DB0-31C3-4CF1-9262-EF01EE54392F}" type="parTrans" cxnId="{4025EC02-1C0C-419F-83D7-C855B81871E5}">
      <dgm:prSet/>
      <dgm:spPr/>
      <dgm:t>
        <a:bodyPr/>
        <a:lstStyle/>
        <a:p>
          <a:endParaRPr lang="en-ZA"/>
        </a:p>
      </dgm:t>
    </dgm:pt>
    <dgm:pt modelId="{2C0AD42C-A4B1-412E-B2CB-18F2DBD04048}" type="sibTrans" cxnId="{4025EC02-1C0C-419F-83D7-C855B81871E5}">
      <dgm:prSet/>
      <dgm:spPr/>
      <dgm:t>
        <a:bodyPr/>
        <a:lstStyle/>
        <a:p>
          <a:endParaRPr lang="en-ZA"/>
        </a:p>
      </dgm:t>
    </dgm:pt>
    <dgm:pt modelId="{4FC8011C-4750-4043-8A5E-66B1548E21C3}">
      <dgm:prSet phldrT="[Text]"/>
      <dgm:spPr/>
      <dgm:t>
        <a:bodyPr/>
        <a:lstStyle/>
        <a:p>
          <a:r>
            <a:rPr lang="en-ZA" dirty="0" smtClean="0"/>
            <a:t>Software Developer</a:t>
          </a:r>
          <a:endParaRPr lang="en-ZA" dirty="0"/>
        </a:p>
      </dgm:t>
    </dgm:pt>
    <dgm:pt modelId="{3261578C-BCDA-4B04-9DB6-E6B7A668EB15}" type="parTrans" cxnId="{FF2E24A5-886D-4BC0-9155-E990BF418BFB}">
      <dgm:prSet/>
      <dgm:spPr/>
      <dgm:t>
        <a:bodyPr/>
        <a:lstStyle/>
        <a:p>
          <a:endParaRPr lang="en-ZA"/>
        </a:p>
      </dgm:t>
    </dgm:pt>
    <dgm:pt modelId="{38D56935-E96E-4272-A05D-D197CDED54A2}" type="sibTrans" cxnId="{FF2E24A5-886D-4BC0-9155-E990BF418BFB}">
      <dgm:prSet/>
      <dgm:spPr/>
      <dgm:t>
        <a:bodyPr/>
        <a:lstStyle/>
        <a:p>
          <a:endParaRPr lang="en-ZA"/>
        </a:p>
      </dgm:t>
    </dgm:pt>
    <dgm:pt modelId="{8F015EFC-5D91-4CF4-BD6F-E1E00F8E8336}">
      <dgm:prSet phldrT="[Text]"/>
      <dgm:spPr/>
      <dgm:t>
        <a:bodyPr/>
        <a:lstStyle/>
        <a:p>
          <a:r>
            <a:rPr lang="en-ZA" dirty="0" smtClean="0"/>
            <a:t>Analytics</a:t>
          </a:r>
        </a:p>
        <a:p>
          <a:r>
            <a:rPr lang="en-ZA" dirty="0" smtClean="0"/>
            <a:t>Specialist</a:t>
          </a:r>
          <a:endParaRPr lang="en-ZA" dirty="0"/>
        </a:p>
      </dgm:t>
    </dgm:pt>
    <dgm:pt modelId="{6864D761-3A4E-4C57-BDE8-67A6DF060757}" type="parTrans" cxnId="{30BC4D36-831F-48D4-9362-C340A7A5CC98}">
      <dgm:prSet/>
      <dgm:spPr/>
      <dgm:t>
        <a:bodyPr/>
        <a:lstStyle/>
        <a:p>
          <a:endParaRPr lang="en-ZA"/>
        </a:p>
      </dgm:t>
    </dgm:pt>
    <dgm:pt modelId="{A009003B-1058-4698-B249-7C9E5DFDB81F}" type="sibTrans" cxnId="{30BC4D36-831F-48D4-9362-C340A7A5CC98}">
      <dgm:prSet/>
      <dgm:spPr/>
      <dgm:t>
        <a:bodyPr/>
        <a:lstStyle/>
        <a:p>
          <a:endParaRPr lang="en-ZA"/>
        </a:p>
      </dgm:t>
    </dgm:pt>
    <dgm:pt modelId="{5E12E276-85F1-4422-8C88-9B8FCF3E74B4}">
      <dgm:prSet phldrT="[Text]"/>
      <dgm:spPr/>
      <dgm:t>
        <a:bodyPr/>
        <a:lstStyle/>
        <a:p>
          <a:r>
            <a:rPr lang="en-ZA" dirty="0" smtClean="0"/>
            <a:t>Business Intelligence Analyst</a:t>
          </a:r>
          <a:endParaRPr lang="en-ZA" dirty="0"/>
        </a:p>
      </dgm:t>
    </dgm:pt>
    <dgm:pt modelId="{DDEC9778-E8A3-45DF-A1AA-882A9BCF9397}" type="parTrans" cxnId="{3D8B3AA6-5681-462F-A09E-334B9CA49ED3}">
      <dgm:prSet/>
      <dgm:spPr/>
      <dgm:t>
        <a:bodyPr/>
        <a:lstStyle/>
        <a:p>
          <a:endParaRPr lang="en-ZA"/>
        </a:p>
      </dgm:t>
    </dgm:pt>
    <dgm:pt modelId="{B6A974EA-FEE5-4ACA-8D90-BAC2018FE707}" type="sibTrans" cxnId="{3D8B3AA6-5681-462F-A09E-334B9CA49ED3}">
      <dgm:prSet/>
      <dgm:spPr/>
      <dgm:t>
        <a:bodyPr/>
        <a:lstStyle/>
        <a:p>
          <a:endParaRPr lang="en-ZA"/>
        </a:p>
      </dgm:t>
    </dgm:pt>
    <dgm:pt modelId="{4EAA504D-F350-4EF2-B46C-6A721DB4C66F}">
      <dgm:prSet phldrT="[Text]"/>
      <dgm:spPr>
        <a:solidFill>
          <a:schemeClr val="accent5">
            <a:lumMod val="40000"/>
            <a:lumOff val="60000"/>
          </a:schemeClr>
        </a:solidFill>
      </dgm:spPr>
      <dgm:t>
        <a:bodyPr/>
        <a:lstStyle/>
        <a:p>
          <a:r>
            <a:rPr lang="en-ZA" dirty="0" smtClean="0"/>
            <a:t>Other</a:t>
          </a:r>
          <a:endParaRPr lang="en-ZA" dirty="0"/>
        </a:p>
      </dgm:t>
    </dgm:pt>
    <dgm:pt modelId="{46056C93-57E6-4894-9F79-BB0EE9445E47}" type="parTrans" cxnId="{7DBCE124-A6D7-41EA-BFF3-3B00CB8FD8DD}">
      <dgm:prSet/>
      <dgm:spPr/>
      <dgm:t>
        <a:bodyPr/>
        <a:lstStyle/>
        <a:p>
          <a:endParaRPr lang="en-US"/>
        </a:p>
      </dgm:t>
    </dgm:pt>
    <dgm:pt modelId="{F33A45A4-D957-4FF6-B9FB-F2C63418F867}" type="sibTrans" cxnId="{7DBCE124-A6D7-41EA-BFF3-3B00CB8FD8DD}">
      <dgm:prSet/>
      <dgm:spPr/>
      <dgm:t>
        <a:bodyPr/>
        <a:lstStyle/>
        <a:p>
          <a:endParaRPr lang="en-US"/>
        </a:p>
      </dgm:t>
    </dgm:pt>
    <dgm:pt modelId="{F2FAC1DB-3EDB-402E-89A2-83A2D3079120}" type="pres">
      <dgm:prSet presAssocID="{4DA1245B-314F-44C1-985B-70BEDC921332}" presName="Name0" presStyleCnt="0">
        <dgm:presLayoutVars>
          <dgm:chMax val="1"/>
          <dgm:dir/>
          <dgm:animLvl val="ctr"/>
          <dgm:resizeHandles val="exact"/>
        </dgm:presLayoutVars>
      </dgm:prSet>
      <dgm:spPr/>
      <dgm:t>
        <a:bodyPr/>
        <a:lstStyle/>
        <a:p>
          <a:endParaRPr lang="en-US"/>
        </a:p>
      </dgm:t>
    </dgm:pt>
    <dgm:pt modelId="{613DD27D-5CC6-491B-85DA-E276C9AB42D1}" type="pres">
      <dgm:prSet presAssocID="{76AC85EA-E6E9-4C60-A05F-340C13768635}" presName="centerShape" presStyleLbl="node0" presStyleIdx="0" presStyleCnt="1"/>
      <dgm:spPr/>
      <dgm:t>
        <a:bodyPr/>
        <a:lstStyle/>
        <a:p>
          <a:endParaRPr lang="en-US"/>
        </a:p>
      </dgm:t>
    </dgm:pt>
    <dgm:pt modelId="{1395B775-4257-4FD7-947D-B8709B48C7D8}" type="pres">
      <dgm:prSet presAssocID="{E107C5CA-5F7C-4759-838A-DFA0686E53E6}" presName="node" presStyleLbl="node1" presStyleIdx="0" presStyleCnt="5" custScaleX="117173" custScaleY="117173">
        <dgm:presLayoutVars>
          <dgm:bulletEnabled val="1"/>
        </dgm:presLayoutVars>
      </dgm:prSet>
      <dgm:spPr/>
      <dgm:t>
        <a:bodyPr/>
        <a:lstStyle/>
        <a:p>
          <a:endParaRPr lang="en-US"/>
        </a:p>
      </dgm:t>
    </dgm:pt>
    <dgm:pt modelId="{C6AED3DB-BC27-447B-826C-60259A4A7212}" type="pres">
      <dgm:prSet presAssocID="{E107C5CA-5F7C-4759-838A-DFA0686E53E6}" presName="dummy" presStyleCnt="0"/>
      <dgm:spPr/>
    </dgm:pt>
    <dgm:pt modelId="{7CA30301-7F13-4259-B742-9E1EB0E55279}" type="pres">
      <dgm:prSet presAssocID="{2C0AD42C-A4B1-412E-B2CB-18F2DBD04048}" presName="sibTrans" presStyleLbl="sibTrans2D1" presStyleIdx="0" presStyleCnt="5"/>
      <dgm:spPr/>
      <dgm:t>
        <a:bodyPr/>
        <a:lstStyle/>
        <a:p>
          <a:endParaRPr lang="en-US"/>
        </a:p>
      </dgm:t>
    </dgm:pt>
    <dgm:pt modelId="{2A15F6DA-4DD3-4890-AE6C-86469CCFCEC3}" type="pres">
      <dgm:prSet presAssocID="{4FC8011C-4750-4043-8A5E-66B1548E21C3}" presName="node" presStyleLbl="node1" presStyleIdx="1" presStyleCnt="5" custScaleX="117173" custScaleY="117173">
        <dgm:presLayoutVars>
          <dgm:bulletEnabled val="1"/>
        </dgm:presLayoutVars>
      </dgm:prSet>
      <dgm:spPr/>
      <dgm:t>
        <a:bodyPr/>
        <a:lstStyle/>
        <a:p>
          <a:endParaRPr lang="en-US"/>
        </a:p>
      </dgm:t>
    </dgm:pt>
    <dgm:pt modelId="{7F978356-4CFE-4D38-9CFE-86CF198ED941}" type="pres">
      <dgm:prSet presAssocID="{4FC8011C-4750-4043-8A5E-66B1548E21C3}" presName="dummy" presStyleCnt="0"/>
      <dgm:spPr/>
    </dgm:pt>
    <dgm:pt modelId="{59390521-AC90-4432-8412-3D728B0FA3FD}" type="pres">
      <dgm:prSet presAssocID="{38D56935-E96E-4272-A05D-D197CDED54A2}" presName="sibTrans" presStyleLbl="sibTrans2D1" presStyleIdx="1" presStyleCnt="5"/>
      <dgm:spPr/>
      <dgm:t>
        <a:bodyPr/>
        <a:lstStyle/>
        <a:p>
          <a:endParaRPr lang="en-US"/>
        </a:p>
      </dgm:t>
    </dgm:pt>
    <dgm:pt modelId="{C40C7C17-8AD2-4407-B630-5B5ED91D651C}" type="pres">
      <dgm:prSet presAssocID="{8F015EFC-5D91-4CF4-BD6F-E1E00F8E8336}" presName="node" presStyleLbl="node1" presStyleIdx="2" presStyleCnt="5" custScaleX="117173" custScaleY="117173">
        <dgm:presLayoutVars>
          <dgm:bulletEnabled val="1"/>
        </dgm:presLayoutVars>
      </dgm:prSet>
      <dgm:spPr/>
      <dgm:t>
        <a:bodyPr/>
        <a:lstStyle/>
        <a:p>
          <a:endParaRPr lang="en-US"/>
        </a:p>
      </dgm:t>
    </dgm:pt>
    <dgm:pt modelId="{19F32040-33B3-40D9-81C5-1DDDEC96F9BD}" type="pres">
      <dgm:prSet presAssocID="{8F015EFC-5D91-4CF4-BD6F-E1E00F8E8336}" presName="dummy" presStyleCnt="0"/>
      <dgm:spPr/>
    </dgm:pt>
    <dgm:pt modelId="{86F4335E-FE82-459A-8EFE-1819769EF69F}" type="pres">
      <dgm:prSet presAssocID="{A009003B-1058-4698-B249-7C9E5DFDB81F}" presName="sibTrans" presStyleLbl="sibTrans2D1" presStyleIdx="2" presStyleCnt="5"/>
      <dgm:spPr/>
      <dgm:t>
        <a:bodyPr/>
        <a:lstStyle/>
        <a:p>
          <a:endParaRPr lang="en-US"/>
        </a:p>
      </dgm:t>
    </dgm:pt>
    <dgm:pt modelId="{A015CB04-5A3F-421E-93CC-5D107341A754}" type="pres">
      <dgm:prSet presAssocID="{5E12E276-85F1-4422-8C88-9B8FCF3E74B4}" presName="node" presStyleLbl="node1" presStyleIdx="3" presStyleCnt="5" custScaleX="117173" custScaleY="117173">
        <dgm:presLayoutVars>
          <dgm:bulletEnabled val="1"/>
        </dgm:presLayoutVars>
      </dgm:prSet>
      <dgm:spPr/>
      <dgm:t>
        <a:bodyPr/>
        <a:lstStyle/>
        <a:p>
          <a:endParaRPr lang="en-US"/>
        </a:p>
      </dgm:t>
    </dgm:pt>
    <dgm:pt modelId="{65125EE1-BEAD-4C28-BF92-0BDD6CC10545}" type="pres">
      <dgm:prSet presAssocID="{5E12E276-85F1-4422-8C88-9B8FCF3E74B4}" presName="dummy" presStyleCnt="0"/>
      <dgm:spPr/>
    </dgm:pt>
    <dgm:pt modelId="{6BAF1AAE-0288-4329-819D-E58AC66800F1}" type="pres">
      <dgm:prSet presAssocID="{B6A974EA-FEE5-4ACA-8D90-BAC2018FE707}" presName="sibTrans" presStyleLbl="sibTrans2D1" presStyleIdx="3" presStyleCnt="5"/>
      <dgm:spPr/>
      <dgm:t>
        <a:bodyPr/>
        <a:lstStyle/>
        <a:p>
          <a:endParaRPr lang="en-US"/>
        </a:p>
      </dgm:t>
    </dgm:pt>
    <dgm:pt modelId="{C2F71F3E-E52A-4004-928B-A106D139657A}" type="pres">
      <dgm:prSet presAssocID="{4EAA504D-F350-4EF2-B46C-6A721DB4C66F}" presName="node" presStyleLbl="node1" presStyleIdx="4" presStyleCnt="5" custScaleX="117173" custScaleY="117173">
        <dgm:presLayoutVars>
          <dgm:bulletEnabled val="1"/>
        </dgm:presLayoutVars>
      </dgm:prSet>
      <dgm:spPr/>
      <dgm:t>
        <a:bodyPr/>
        <a:lstStyle/>
        <a:p>
          <a:endParaRPr lang="en-US"/>
        </a:p>
      </dgm:t>
    </dgm:pt>
    <dgm:pt modelId="{14FAC5FA-04F4-4F43-AAA5-6346FFB06D67}" type="pres">
      <dgm:prSet presAssocID="{4EAA504D-F350-4EF2-B46C-6A721DB4C66F}" presName="dummy" presStyleCnt="0"/>
      <dgm:spPr/>
    </dgm:pt>
    <dgm:pt modelId="{B6CE0D30-7DF5-4739-8998-68E9F53B5B26}" type="pres">
      <dgm:prSet presAssocID="{F33A45A4-D957-4FF6-B9FB-F2C63418F867}" presName="sibTrans" presStyleLbl="sibTrans2D1" presStyleIdx="4" presStyleCnt="5"/>
      <dgm:spPr/>
      <dgm:t>
        <a:bodyPr/>
        <a:lstStyle/>
        <a:p>
          <a:endParaRPr lang="en-US"/>
        </a:p>
      </dgm:t>
    </dgm:pt>
  </dgm:ptLst>
  <dgm:cxnLst>
    <dgm:cxn modelId="{FF2E24A5-886D-4BC0-9155-E990BF418BFB}" srcId="{76AC85EA-E6E9-4C60-A05F-340C13768635}" destId="{4FC8011C-4750-4043-8A5E-66B1548E21C3}" srcOrd="1" destOrd="0" parTransId="{3261578C-BCDA-4B04-9DB6-E6B7A668EB15}" sibTransId="{38D56935-E96E-4272-A05D-D197CDED54A2}"/>
    <dgm:cxn modelId="{826B624D-6DF2-410E-8386-6C1FB6A9ED02}" type="presOf" srcId="{4EAA504D-F350-4EF2-B46C-6A721DB4C66F}" destId="{C2F71F3E-E52A-4004-928B-A106D139657A}" srcOrd="0" destOrd="0" presId="urn:microsoft.com/office/officeart/2005/8/layout/radial6"/>
    <dgm:cxn modelId="{96C566BC-A1EE-4643-A197-A5A9A00A2E02}" type="presOf" srcId="{76AC85EA-E6E9-4C60-A05F-340C13768635}" destId="{613DD27D-5CC6-491B-85DA-E276C9AB42D1}" srcOrd="0" destOrd="0" presId="urn:microsoft.com/office/officeart/2005/8/layout/radial6"/>
    <dgm:cxn modelId="{81975D6A-C868-488E-A0F0-F1BE6ADC4722}" type="presOf" srcId="{B6A974EA-FEE5-4ACA-8D90-BAC2018FE707}" destId="{6BAF1AAE-0288-4329-819D-E58AC66800F1}" srcOrd="0" destOrd="0" presId="urn:microsoft.com/office/officeart/2005/8/layout/radial6"/>
    <dgm:cxn modelId="{30BC4D36-831F-48D4-9362-C340A7A5CC98}" srcId="{76AC85EA-E6E9-4C60-A05F-340C13768635}" destId="{8F015EFC-5D91-4CF4-BD6F-E1E00F8E8336}" srcOrd="2" destOrd="0" parTransId="{6864D761-3A4E-4C57-BDE8-67A6DF060757}" sibTransId="{A009003B-1058-4698-B249-7C9E5DFDB81F}"/>
    <dgm:cxn modelId="{8201171A-3BAD-476B-AA62-0F72E6AA0192}" type="presOf" srcId="{2C0AD42C-A4B1-412E-B2CB-18F2DBD04048}" destId="{7CA30301-7F13-4259-B742-9E1EB0E55279}" srcOrd="0" destOrd="0" presId="urn:microsoft.com/office/officeart/2005/8/layout/radial6"/>
    <dgm:cxn modelId="{76C54208-23F5-43E0-BD80-78290D03188E}" type="presOf" srcId="{4FC8011C-4750-4043-8A5E-66B1548E21C3}" destId="{2A15F6DA-4DD3-4890-AE6C-86469CCFCEC3}" srcOrd="0" destOrd="0" presId="urn:microsoft.com/office/officeart/2005/8/layout/radial6"/>
    <dgm:cxn modelId="{8E8F4CDD-FE61-4852-882F-7C544E6D8B8A}" type="presOf" srcId="{38D56935-E96E-4272-A05D-D197CDED54A2}" destId="{59390521-AC90-4432-8412-3D728B0FA3FD}" srcOrd="0" destOrd="0" presId="urn:microsoft.com/office/officeart/2005/8/layout/radial6"/>
    <dgm:cxn modelId="{598BF2EB-4C05-463F-8E5C-781B5BF3AE33}" type="presOf" srcId="{5E12E276-85F1-4422-8C88-9B8FCF3E74B4}" destId="{A015CB04-5A3F-421E-93CC-5D107341A754}" srcOrd="0" destOrd="0" presId="urn:microsoft.com/office/officeart/2005/8/layout/radial6"/>
    <dgm:cxn modelId="{4025EC02-1C0C-419F-83D7-C855B81871E5}" srcId="{76AC85EA-E6E9-4C60-A05F-340C13768635}" destId="{E107C5CA-5F7C-4759-838A-DFA0686E53E6}" srcOrd="0" destOrd="0" parTransId="{475E9DB0-31C3-4CF1-9262-EF01EE54392F}" sibTransId="{2C0AD42C-A4B1-412E-B2CB-18F2DBD04048}"/>
    <dgm:cxn modelId="{DE0A3CF8-AB5C-4C9D-8E27-5399ED1C521C}" srcId="{4DA1245B-314F-44C1-985B-70BEDC921332}" destId="{76AC85EA-E6E9-4C60-A05F-340C13768635}" srcOrd="0" destOrd="0" parTransId="{7004EB9B-1922-46A3-A308-0348EC901620}" sibTransId="{13B4A9CA-39FD-4835-9798-19D6F1D59A1B}"/>
    <dgm:cxn modelId="{7DBCE124-A6D7-41EA-BFF3-3B00CB8FD8DD}" srcId="{76AC85EA-E6E9-4C60-A05F-340C13768635}" destId="{4EAA504D-F350-4EF2-B46C-6A721DB4C66F}" srcOrd="4" destOrd="0" parTransId="{46056C93-57E6-4894-9F79-BB0EE9445E47}" sibTransId="{F33A45A4-D957-4FF6-B9FB-F2C63418F867}"/>
    <dgm:cxn modelId="{7ACA8AD7-5159-4546-858A-272F4FCEBDA6}" type="presOf" srcId="{4DA1245B-314F-44C1-985B-70BEDC921332}" destId="{F2FAC1DB-3EDB-402E-89A2-83A2D3079120}" srcOrd="0" destOrd="0" presId="urn:microsoft.com/office/officeart/2005/8/layout/radial6"/>
    <dgm:cxn modelId="{48600490-B24A-48BF-BBA7-5F0BD5CB4FA5}" type="presOf" srcId="{A009003B-1058-4698-B249-7C9E5DFDB81F}" destId="{86F4335E-FE82-459A-8EFE-1819769EF69F}" srcOrd="0" destOrd="0" presId="urn:microsoft.com/office/officeart/2005/8/layout/radial6"/>
    <dgm:cxn modelId="{D76035B7-558A-47BD-AF35-B923C560CB61}" type="presOf" srcId="{8F015EFC-5D91-4CF4-BD6F-E1E00F8E8336}" destId="{C40C7C17-8AD2-4407-B630-5B5ED91D651C}" srcOrd="0" destOrd="0" presId="urn:microsoft.com/office/officeart/2005/8/layout/radial6"/>
    <dgm:cxn modelId="{3D8B3AA6-5681-462F-A09E-334B9CA49ED3}" srcId="{76AC85EA-E6E9-4C60-A05F-340C13768635}" destId="{5E12E276-85F1-4422-8C88-9B8FCF3E74B4}" srcOrd="3" destOrd="0" parTransId="{DDEC9778-E8A3-45DF-A1AA-882A9BCF9397}" sibTransId="{B6A974EA-FEE5-4ACA-8D90-BAC2018FE707}"/>
    <dgm:cxn modelId="{AEAAD5B6-915E-4575-B043-1CEC2088838D}" type="presOf" srcId="{E107C5CA-5F7C-4759-838A-DFA0686E53E6}" destId="{1395B775-4257-4FD7-947D-B8709B48C7D8}" srcOrd="0" destOrd="0" presId="urn:microsoft.com/office/officeart/2005/8/layout/radial6"/>
    <dgm:cxn modelId="{04A222DF-8BEE-4475-A752-18326045A3D5}" type="presOf" srcId="{F33A45A4-D957-4FF6-B9FB-F2C63418F867}" destId="{B6CE0D30-7DF5-4739-8998-68E9F53B5B26}" srcOrd="0" destOrd="0" presId="urn:microsoft.com/office/officeart/2005/8/layout/radial6"/>
    <dgm:cxn modelId="{E1E90D0C-6334-432F-A966-75F0F22D7FB3}" type="presParOf" srcId="{F2FAC1DB-3EDB-402E-89A2-83A2D3079120}" destId="{613DD27D-5CC6-491B-85DA-E276C9AB42D1}" srcOrd="0" destOrd="0" presId="urn:microsoft.com/office/officeart/2005/8/layout/radial6"/>
    <dgm:cxn modelId="{A55E624F-2C35-44F6-8585-72B682D9D098}" type="presParOf" srcId="{F2FAC1DB-3EDB-402E-89A2-83A2D3079120}" destId="{1395B775-4257-4FD7-947D-B8709B48C7D8}" srcOrd="1" destOrd="0" presId="urn:microsoft.com/office/officeart/2005/8/layout/radial6"/>
    <dgm:cxn modelId="{E1B71A08-0813-4443-9544-7584F6C46053}" type="presParOf" srcId="{F2FAC1DB-3EDB-402E-89A2-83A2D3079120}" destId="{C6AED3DB-BC27-447B-826C-60259A4A7212}" srcOrd="2" destOrd="0" presId="urn:microsoft.com/office/officeart/2005/8/layout/radial6"/>
    <dgm:cxn modelId="{EB36D605-9C7C-455A-9667-B0914D754B96}" type="presParOf" srcId="{F2FAC1DB-3EDB-402E-89A2-83A2D3079120}" destId="{7CA30301-7F13-4259-B742-9E1EB0E55279}" srcOrd="3" destOrd="0" presId="urn:microsoft.com/office/officeart/2005/8/layout/radial6"/>
    <dgm:cxn modelId="{CDBCDDD4-91B6-478F-961F-8C4D536624CA}" type="presParOf" srcId="{F2FAC1DB-3EDB-402E-89A2-83A2D3079120}" destId="{2A15F6DA-4DD3-4890-AE6C-86469CCFCEC3}" srcOrd="4" destOrd="0" presId="urn:microsoft.com/office/officeart/2005/8/layout/radial6"/>
    <dgm:cxn modelId="{5C0400CB-FC13-4436-9222-FC7F30C142EA}" type="presParOf" srcId="{F2FAC1DB-3EDB-402E-89A2-83A2D3079120}" destId="{7F978356-4CFE-4D38-9CFE-86CF198ED941}" srcOrd="5" destOrd="0" presId="urn:microsoft.com/office/officeart/2005/8/layout/radial6"/>
    <dgm:cxn modelId="{2FCC7A81-8CCD-4081-B429-9B4943390168}" type="presParOf" srcId="{F2FAC1DB-3EDB-402E-89A2-83A2D3079120}" destId="{59390521-AC90-4432-8412-3D728B0FA3FD}" srcOrd="6" destOrd="0" presId="urn:microsoft.com/office/officeart/2005/8/layout/radial6"/>
    <dgm:cxn modelId="{69953B3B-55CD-42F9-B3D7-BB7A316047C0}" type="presParOf" srcId="{F2FAC1DB-3EDB-402E-89A2-83A2D3079120}" destId="{C40C7C17-8AD2-4407-B630-5B5ED91D651C}" srcOrd="7" destOrd="0" presId="urn:microsoft.com/office/officeart/2005/8/layout/radial6"/>
    <dgm:cxn modelId="{E05B3260-1294-4E83-966B-69B4FD76A136}" type="presParOf" srcId="{F2FAC1DB-3EDB-402E-89A2-83A2D3079120}" destId="{19F32040-33B3-40D9-81C5-1DDDEC96F9BD}" srcOrd="8" destOrd="0" presId="urn:microsoft.com/office/officeart/2005/8/layout/radial6"/>
    <dgm:cxn modelId="{D7258C1A-D672-4B8F-A620-B6C33D6B2D7C}" type="presParOf" srcId="{F2FAC1DB-3EDB-402E-89A2-83A2D3079120}" destId="{86F4335E-FE82-459A-8EFE-1819769EF69F}" srcOrd="9" destOrd="0" presId="urn:microsoft.com/office/officeart/2005/8/layout/radial6"/>
    <dgm:cxn modelId="{0B505FD1-00A7-421B-9C80-C9FCF95A66B1}" type="presParOf" srcId="{F2FAC1DB-3EDB-402E-89A2-83A2D3079120}" destId="{A015CB04-5A3F-421E-93CC-5D107341A754}" srcOrd="10" destOrd="0" presId="urn:microsoft.com/office/officeart/2005/8/layout/radial6"/>
    <dgm:cxn modelId="{393C8AA2-1B95-4E2A-B024-82E2AEF7D205}" type="presParOf" srcId="{F2FAC1DB-3EDB-402E-89A2-83A2D3079120}" destId="{65125EE1-BEAD-4C28-BF92-0BDD6CC10545}" srcOrd="11" destOrd="0" presId="urn:microsoft.com/office/officeart/2005/8/layout/radial6"/>
    <dgm:cxn modelId="{968FC7E3-4C34-44A6-902A-7151CDF60FF3}" type="presParOf" srcId="{F2FAC1DB-3EDB-402E-89A2-83A2D3079120}" destId="{6BAF1AAE-0288-4329-819D-E58AC66800F1}" srcOrd="12" destOrd="0" presId="urn:microsoft.com/office/officeart/2005/8/layout/radial6"/>
    <dgm:cxn modelId="{ACD7A319-757D-48E1-B8E0-27F24D8A5154}" type="presParOf" srcId="{F2FAC1DB-3EDB-402E-89A2-83A2D3079120}" destId="{C2F71F3E-E52A-4004-928B-A106D139657A}" srcOrd="13" destOrd="0" presId="urn:microsoft.com/office/officeart/2005/8/layout/radial6"/>
    <dgm:cxn modelId="{5AC12756-5FC5-42BB-BE35-3A6F9809B27B}" type="presParOf" srcId="{F2FAC1DB-3EDB-402E-89A2-83A2D3079120}" destId="{14FAC5FA-04F4-4F43-AAA5-6346FFB06D67}" srcOrd="14" destOrd="0" presId="urn:microsoft.com/office/officeart/2005/8/layout/radial6"/>
    <dgm:cxn modelId="{7E2B37A6-6AF1-43AD-AF09-86830733CE30}" type="presParOf" srcId="{F2FAC1DB-3EDB-402E-89A2-83A2D3079120}" destId="{B6CE0D30-7DF5-4739-8998-68E9F53B5B26}"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0526D-5344-4E95-BB35-D719A131757E}">
      <dsp:nvSpPr>
        <dsp:cNvPr id="0" name=""/>
        <dsp:cNvSpPr/>
      </dsp:nvSpPr>
      <dsp:spPr>
        <a:xfrm>
          <a:off x="0" y="0"/>
          <a:ext cx="107442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7DD9C72-3618-4CFE-B1C4-3C27ACF377B4}">
      <dsp:nvSpPr>
        <dsp:cNvPr id="0" name=""/>
        <dsp:cNvSpPr/>
      </dsp:nvSpPr>
      <dsp:spPr>
        <a:xfrm>
          <a:off x="0" y="0"/>
          <a:ext cx="2148840" cy="2543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lvl="0" algn="l" defTabSz="2400300">
            <a:lnSpc>
              <a:spcPct val="90000"/>
            </a:lnSpc>
            <a:spcBef>
              <a:spcPct val="0"/>
            </a:spcBef>
            <a:spcAft>
              <a:spcPct val="35000"/>
            </a:spcAft>
          </a:pPr>
          <a:r>
            <a:rPr lang="en-ZA" sz="5400" kern="1200" dirty="0" smtClean="0">
              <a:latin typeface="Vodafone Rg" panose="020B0606080202020204" pitchFamily="34" charset="0"/>
            </a:rPr>
            <a:t>What is data</a:t>
          </a:r>
          <a:endParaRPr lang="en-ZA" sz="5400" kern="1200" dirty="0">
            <a:latin typeface="Vodafone Rg" panose="020B0606080202020204" pitchFamily="34" charset="0"/>
          </a:endParaRPr>
        </a:p>
      </dsp:txBody>
      <dsp:txXfrm>
        <a:off x="0" y="0"/>
        <a:ext cx="2148840" cy="2543174"/>
      </dsp:txXfrm>
    </dsp:sp>
    <dsp:sp modelId="{B6970CDC-0052-48F2-84F7-D2162B594B9F}">
      <dsp:nvSpPr>
        <dsp:cNvPr id="0" name=""/>
        <dsp:cNvSpPr/>
      </dsp:nvSpPr>
      <dsp:spPr>
        <a:xfrm>
          <a:off x="2310002" y="59108"/>
          <a:ext cx="8434197" cy="1182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ZA" sz="2500" kern="1200" dirty="0" smtClean="0">
              <a:latin typeface="Vodafone Rg" panose="020B0606080202020204" pitchFamily="34" charset="0"/>
            </a:rPr>
            <a:t>Factual information (such as measurements or statistics) used as a basis for reasoning, discussion, or calculation </a:t>
          </a:r>
          <a:endParaRPr lang="en-ZA" sz="2500" kern="1200" dirty="0">
            <a:latin typeface="Vodafone Rg" panose="020B0606080202020204" pitchFamily="34" charset="0"/>
          </a:endParaRPr>
        </a:p>
      </dsp:txBody>
      <dsp:txXfrm>
        <a:off x="2310002" y="59108"/>
        <a:ext cx="8434197" cy="1182178"/>
      </dsp:txXfrm>
    </dsp:sp>
    <dsp:sp modelId="{18881300-6B8A-4A2B-B7D4-E3D9E3B251C4}">
      <dsp:nvSpPr>
        <dsp:cNvPr id="0" name=""/>
        <dsp:cNvSpPr/>
      </dsp:nvSpPr>
      <dsp:spPr>
        <a:xfrm>
          <a:off x="2148839" y="1241287"/>
          <a:ext cx="8595360" cy="0"/>
        </a:xfrm>
        <a:prstGeom prst="line">
          <a:avLst/>
        </a:prstGeom>
        <a:no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7F9FCCF6-8156-4149-90C8-D4FE434233BD}">
      <dsp:nvSpPr>
        <dsp:cNvPr id="0" name=""/>
        <dsp:cNvSpPr/>
      </dsp:nvSpPr>
      <dsp:spPr>
        <a:xfrm>
          <a:off x="2310002" y="1300396"/>
          <a:ext cx="8434197" cy="1182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ZA" sz="2500" kern="1200" dirty="0" smtClean="0">
              <a:latin typeface="Vodafone Rg" panose="020B0606080202020204" pitchFamily="34" charset="0"/>
            </a:rPr>
            <a:t>Any set of characters that is gathered and translated for some purpose, usually analysis. It can be any character, including text and numbers, pictures, sound, or video.</a:t>
          </a:r>
          <a:endParaRPr lang="en-ZA" sz="2500" kern="1200" dirty="0">
            <a:latin typeface="Vodafone Rg" panose="020B0606080202020204" pitchFamily="34" charset="0"/>
          </a:endParaRPr>
        </a:p>
      </dsp:txBody>
      <dsp:txXfrm>
        <a:off x="2310002" y="1300396"/>
        <a:ext cx="8434197" cy="1182178"/>
      </dsp:txXfrm>
    </dsp:sp>
    <dsp:sp modelId="{603174C5-555F-43AA-AFAE-E62100D4FA6A}">
      <dsp:nvSpPr>
        <dsp:cNvPr id="0" name=""/>
        <dsp:cNvSpPr/>
      </dsp:nvSpPr>
      <dsp:spPr>
        <a:xfrm>
          <a:off x="2148839" y="2482574"/>
          <a:ext cx="8595360" cy="0"/>
        </a:xfrm>
        <a:prstGeom prst="line">
          <a:avLst/>
        </a:prstGeom>
        <a:no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F86C4-9A60-4702-B89A-79398E45A641}">
      <dsp:nvSpPr>
        <dsp:cNvPr id="0" name=""/>
        <dsp:cNvSpPr/>
      </dsp:nvSpPr>
      <dsp:spPr>
        <a:xfrm>
          <a:off x="2174" y="195672"/>
          <a:ext cx="1112095" cy="41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lvl="0" algn="r" defTabSz="933450">
            <a:lnSpc>
              <a:spcPct val="90000"/>
            </a:lnSpc>
            <a:spcBef>
              <a:spcPct val="0"/>
            </a:spcBef>
            <a:spcAft>
              <a:spcPct val="35000"/>
            </a:spcAft>
          </a:pPr>
          <a:r>
            <a:rPr lang="en-ZA" sz="2100" kern="1200" dirty="0" smtClean="0">
              <a:latin typeface="Vodafone Rg" panose="020B0606080202020204" pitchFamily="34" charset="0"/>
            </a:rPr>
            <a:t> </a:t>
          </a:r>
          <a:endParaRPr lang="en-US" sz="2100" kern="1200" dirty="0">
            <a:latin typeface="Vodafone Rg" panose="020B0606080202020204" pitchFamily="34" charset="0"/>
          </a:endParaRPr>
        </a:p>
      </dsp:txBody>
      <dsp:txXfrm>
        <a:off x="2174" y="195672"/>
        <a:ext cx="1112095" cy="415800"/>
      </dsp:txXfrm>
    </dsp:sp>
    <dsp:sp modelId="{FA86BB3C-3E90-4105-BE05-63DEF9067F21}">
      <dsp:nvSpPr>
        <dsp:cNvPr id="0" name=""/>
        <dsp:cNvSpPr/>
      </dsp:nvSpPr>
      <dsp:spPr>
        <a:xfrm>
          <a:off x="1114269" y="46244"/>
          <a:ext cx="222419" cy="714656"/>
        </a:xfrm>
        <a:prstGeom prst="leftBrace">
          <a:avLst>
            <a:gd name="adj1" fmla="val 35000"/>
            <a:gd name="adj2" fmla="val 50000"/>
          </a:avLst>
        </a:pr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1A7CC07-5BC4-47BF-ABEE-598DC02E0250}">
      <dsp:nvSpPr>
        <dsp:cNvPr id="0" name=""/>
        <dsp:cNvSpPr/>
      </dsp:nvSpPr>
      <dsp:spPr>
        <a:xfrm>
          <a:off x="1425656" y="46244"/>
          <a:ext cx="3024900" cy="714656"/>
        </a:xfrm>
        <a:prstGeom prst="rect">
          <a:avLst/>
        </a:prstGeom>
        <a:gradFill rotWithShape="0">
          <a:gsLst>
            <a:gs pos="100000">
              <a:schemeClr val="accent6">
                <a:lumMod val="40000"/>
                <a:lumOff val="60000"/>
              </a:schemeClr>
            </a:gs>
            <a:gs pos="100000">
              <a:schemeClr val="accent5">
                <a:hueOff val="0"/>
                <a:satOff val="0"/>
                <a:lumOff val="0"/>
                <a:alphaOff val="0"/>
                <a:tint val="90000"/>
                <a:shade val="100000"/>
                <a:satMod val="150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ZA" sz="2100" kern="1200" dirty="0" smtClean="0">
              <a:latin typeface="Vodafone Rg" panose="020B0606080202020204" pitchFamily="34" charset="0"/>
            </a:rPr>
            <a:t>Mechanical Component</a:t>
          </a:r>
          <a:endParaRPr lang="en-US" sz="2100" kern="1200" dirty="0">
            <a:latin typeface="Vodafone Rg" panose="020B0606080202020204" pitchFamily="34" charset="0"/>
          </a:endParaRPr>
        </a:p>
      </dsp:txBody>
      <dsp:txXfrm>
        <a:off x="1425656" y="46244"/>
        <a:ext cx="3024900" cy="714656"/>
      </dsp:txXfrm>
    </dsp:sp>
    <dsp:sp modelId="{22BB3986-6C45-4F1F-BA90-37D2AAC37850}">
      <dsp:nvSpPr>
        <dsp:cNvPr id="0" name=""/>
        <dsp:cNvSpPr/>
      </dsp:nvSpPr>
      <dsp:spPr>
        <a:xfrm>
          <a:off x="2174" y="849494"/>
          <a:ext cx="1112095" cy="41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lvl="0" algn="r" defTabSz="933450">
            <a:lnSpc>
              <a:spcPct val="90000"/>
            </a:lnSpc>
            <a:spcBef>
              <a:spcPct val="0"/>
            </a:spcBef>
            <a:spcAft>
              <a:spcPct val="35000"/>
            </a:spcAft>
          </a:pPr>
          <a:r>
            <a:rPr lang="en-ZA" sz="2100" kern="1200" dirty="0" smtClean="0">
              <a:latin typeface="Vodafone Rg" panose="020B0606080202020204" pitchFamily="34" charset="0"/>
            </a:rPr>
            <a:t> </a:t>
          </a:r>
          <a:endParaRPr lang="en-US" sz="2100" kern="1200" dirty="0">
            <a:latin typeface="Vodafone Rg" panose="020B0606080202020204" pitchFamily="34" charset="0"/>
          </a:endParaRPr>
        </a:p>
      </dsp:txBody>
      <dsp:txXfrm>
        <a:off x="2174" y="849494"/>
        <a:ext cx="1112095" cy="415800"/>
      </dsp:txXfrm>
    </dsp:sp>
    <dsp:sp modelId="{2F7DD749-4556-48A0-A149-04A7F51A4E4C}">
      <dsp:nvSpPr>
        <dsp:cNvPr id="0" name=""/>
        <dsp:cNvSpPr/>
      </dsp:nvSpPr>
      <dsp:spPr>
        <a:xfrm>
          <a:off x="1114269" y="836501"/>
          <a:ext cx="222419" cy="441787"/>
        </a:xfrm>
        <a:prstGeom prst="leftBrace">
          <a:avLst>
            <a:gd name="adj1" fmla="val 35000"/>
            <a:gd name="adj2" fmla="val 50000"/>
          </a:avLst>
        </a:pr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9E61F2E-F9D0-4025-9493-7194CC57EE20}">
      <dsp:nvSpPr>
        <dsp:cNvPr id="0" name=""/>
        <dsp:cNvSpPr/>
      </dsp:nvSpPr>
      <dsp:spPr>
        <a:xfrm>
          <a:off x="1425656" y="836501"/>
          <a:ext cx="3024900" cy="441787"/>
        </a:xfrm>
        <a:prstGeom prst="rect">
          <a:avLst/>
        </a:prstGeom>
        <a:gradFill rotWithShape="0">
          <a:gsLst>
            <a:gs pos="100000">
              <a:schemeClr val="accent5">
                <a:lumMod val="40000"/>
                <a:lumOff val="60000"/>
              </a:schemeClr>
            </a:gs>
            <a:gs pos="100000">
              <a:schemeClr val="accent5">
                <a:hueOff val="14692"/>
                <a:satOff val="-3552"/>
                <a:lumOff val="-6275"/>
                <a:alphaOff val="0"/>
                <a:tint val="90000"/>
                <a:shade val="100000"/>
                <a:satMod val="150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ZA" sz="2100" kern="1200" dirty="0" smtClean="0">
              <a:latin typeface="Vodafone Rg" panose="020B0606080202020204" pitchFamily="34" charset="0"/>
            </a:rPr>
            <a:t>Electrical Component</a:t>
          </a:r>
          <a:endParaRPr lang="en-US" sz="2100" kern="1200" dirty="0">
            <a:latin typeface="Vodafone Rg" panose="020B0606080202020204" pitchFamily="34" charset="0"/>
          </a:endParaRPr>
        </a:p>
      </dsp:txBody>
      <dsp:txXfrm>
        <a:off x="1425656" y="836501"/>
        <a:ext cx="3024900" cy="441787"/>
      </dsp:txXfrm>
    </dsp:sp>
    <dsp:sp modelId="{A74B35F9-C36E-450C-8CF1-B09DD3CC19CB}">
      <dsp:nvSpPr>
        <dsp:cNvPr id="0" name=""/>
        <dsp:cNvSpPr/>
      </dsp:nvSpPr>
      <dsp:spPr>
        <a:xfrm>
          <a:off x="2174" y="1366882"/>
          <a:ext cx="1112095" cy="41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lvl="0" algn="r" defTabSz="933450">
            <a:lnSpc>
              <a:spcPct val="90000"/>
            </a:lnSpc>
            <a:spcBef>
              <a:spcPct val="0"/>
            </a:spcBef>
            <a:spcAft>
              <a:spcPct val="35000"/>
            </a:spcAft>
          </a:pPr>
          <a:r>
            <a:rPr lang="en-ZA" sz="2100" kern="1200" dirty="0" smtClean="0">
              <a:latin typeface="Vodafone Rg" panose="020B0606080202020204" pitchFamily="34" charset="0"/>
            </a:rPr>
            <a:t> </a:t>
          </a:r>
          <a:endParaRPr lang="en-US" sz="2100" kern="1200" dirty="0">
            <a:latin typeface="Vodafone Rg" panose="020B0606080202020204" pitchFamily="34" charset="0"/>
          </a:endParaRPr>
        </a:p>
      </dsp:txBody>
      <dsp:txXfrm>
        <a:off x="2174" y="1366882"/>
        <a:ext cx="1112095" cy="415800"/>
      </dsp:txXfrm>
    </dsp:sp>
    <dsp:sp modelId="{4A36B64B-9B4A-4BF4-97AD-D0E2EF88CE87}">
      <dsp:nvSpPr>
        <dsp:cNvPr id="0" name=""/>
        <dsp:cNvSpPr/>
      </dsp:nvSpPr>
      <dsp:spPr>
        <a:xfrm>
          <a:off x="1114269" y="1353888"/>
          <a:ext cx="222419" cy="441787"/>
        </a:xfrm>
        <a:prstGeom prst="leftBrace">
          <a:avLst>
            <a:gd name="adj1" fmla="val 35000"/>
            <a:gd name="adj2" fmla="val 50000"/>
          </a:avLst>
        </a:pr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877CB12-4379-4862-8A33-8C0CE291E8BC}">
      <dsp:nvSpPr>
        <dsp:cNvPr id="0" name=""/>
        <dsp:cNvSpPr/>
      </dsp:nvSpPr>
      <dsp:spPr>
        <a:xfrm>
          <a:off x="1425656" y="1353888"/>
          <a:ext cx="3024900" cy="441787"/>
        </a:xfrm>
        <a:prstGeom prst="rect">
          <a:avLst/>
        </a:prstGeom>
        <a:gradFill rotWithShape="0">
          <a:gsLst>
            <a:gs pos="0">
              <a:schemeClr val="accent5">
                <a:hueOff val="-7353345"/>
                <a:satOff val="-10228"/>
                <a:lumOff val="-3922"/>
                <a:alphaOff val="0"/>
                <a:satMod val="103000"/>
                <a:lumMod val="102000"/>
                <a:tint val="94000"/>
              </a:schemeClr>
            </a:gs>
            <a:gs pos="50000">
              <a:schemeClr val="accent5">
                <a:hueOff val="-7353345"/>
                <a:satOff val="-10228"/>
                <a:lumOff val="-3922"/>
                <a:alphaOff val="0"/>
                <a:satMod val="110000"/>
                <a:lumMod val="100000"/>
                <a:shade val="100000"/>
              </a:schemeClr>
            </a:gs>
            <a:gs pos="100000">
              <a:schemeClr val="accent5">
                <a:hueOff val="-7353345"/>
                <a:satOff val="-10228"/>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ZA" sz="2100" kern="1200" dirty="0" smtClean="0">
              <a:latin typeface="Vodafone Rg" panose="020B0606080202020204" pitchFamily="34" charset="0"/>
            </a:rPr>
            <a:t>Software Component</a:t>
          </a:r>
          <a:endParaRPr lang="en-US" sz="2100" kern="1200" dirty="0">
            <a:latin typeface="Vodafone Rg" panose="020B0606080202020204" pitchFamily="34" charset="0"/>
          </a:endParaRPr>
        </a:p>
      </dsp:txBody>
      <dsp:txXfrm>
        <a:off x="1425656" y="1353888"/>
        <a:ext cx="3024900" cy="44178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346280-8CA9-4503-A61A-F796F7AFEE39}">
      <dsp:nvSpPr>
        <dsp:cNvPr id="0" name=""/>
        <dsp:cNvSpPr/>
      </dsp:nvSpPr>
      <dsp:spPr>
        <a:xfrm>
          <a:off x="0" y="0"/>
          <a:ext cx="5307497" cy="1282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ZA" sz="2500" kern="1200" dirty="0" smtClean="0">
              <a:latin typeface="Vodafone Rg" panose="020B0606080202020204" pitchFamily="34" charset="0"/>
            </a:rPr>
            <a:t>Courses</a:t>
          </a:r>
          <a:endParaRPr lang="en-US" sz="2500" kern="1200" dirty="0">
            <a:latin typeface="Vodafone Rg" panose="020B0606080202020204" pitchFamily="34" charset="0"/>
          </a:endParaRPr>
        </a:p>
        <a:p>
          <a:pPr marL="228600" lvl="1" indent="-228600" algn="l" defTabSz="889000">
            <a:lnSpc>
              <a:spcPct val="90000"/>
            </a:lnSpc>
            <a:spcBef>
              <a:spcPct val="0"/>
            </a:spcBef>
            <a:spcAft>
              <a:spcPct val="15000"/>
            </a:spcAft>
            <a:buChar char="••"/>
          </a:pPr>
          <a:r>
            <a:rPr lang="en-ZA" sz="2000" kern="1200" dirty="0" smtClean="0">
              <a:latin typeface="Vodafone Rg" panose="020B0606080202020204" pitchFamily="34" charset="0"/>
            </a:rPr>
            <a:t>Computer Science</a:t>
          </a:r>
          <a:endParaRPr lang="en-US" sz="2000" kern="1200" dirty="0">
            <a:latin typeface="Vodafone Rg" panose="020B0606080202020204" pitchFamily="34" charset="0"/>
          </a:endParaRPr>
        </a:p>
        <a:p>
          <a:pPr marL="228600" lvl="1" indent="-228600" algn="l" defTabSz="889000">
            <a:lnSpc>
              <a:spcPct val="90000"/>
            </a:lnSpc>
            <a:spcBef>
              <a:spcPct val="0"/>
            </a:spcBef>
            <a:spcAft>
              <a:spcPct val="15000"/>
            </a:spcAft>
            <a:buChar char="••"/>
          </a:pPr>
          <a:r>
            <a:rPr lang="en-ZA" sz="2000" kern="1200" dirty="0" smtClean="0">
              <a:latin typeface="Vodafone Rg" panose="020B0606080202020204" pitchFamily="34" charset="0"/>
            </a:rPr>
            <a:t>Information Technology</a:t>
          </a:r>
          <a:endParaRPr lang="en-US" sz="2000" kern="1200" dirty="0">
            <a:latin typeface="Vodafone Rg" panose="020B0606080202020204" pitchFamily="34" charset="0"/>
          </a:endParaRPr>
        </a:p>
      </dsp:txBody>
      <dsp:txXfrm>
        <a:off x="1189730" y="0"/>
        <a:ext cx="4117766" cy="1282307"/>
      </dsp:txXfrm>
    </dsp:sp>
    <dsp:sp modelId="{074E38CD-E79E-4EA8-9BC0-2D93B72BABED}">
      <dsp:nvSpPr>
        <dsp:cNvPr id="0" name=""/>
        <dsp:cNvSpPr/>
      </dsp:nvSpPr>
      <dsp:spPr>
        <a:xfrm>
          <a:off x="128230" y="128230"/>
          <a:ext cx="1061499" cy="1025846"/>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000" b="-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55074C-5350-4F37-AC73-2B7E1D4E55C6}">
      <dsp:nvSpPr>
        <dsp:cNvPr id="0" name=""/>
        <dsp:cNvSpPr/>
      </dsp:nvSpPr>
      <dsp:spPr>
        <a:xfrm>
          <a:off x="0" y="1410538"/>
          <a:ext cx="5307497" cy="1282307"/>
        </a:xfrm>
        <a:prstGeom prst="roundRect">
          <a:avLst>
            <a:gd name="adj" fmla="val 10000"/>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ZA" sz="2500" kern="1200" dirty="0" smtClean="0"/>
            <a:t>Where to study</a:t>
          </a:r>
          <a:endParaRPr lang="en-US" sz="2500" kern="1200" dirty="0"/>
        </a:p>
        <a:p>
          <a:pPr marL="228600" lvl="1" indent="-228600" algn="l" defTabSz="889000">
            <a:lnSpc>
              <a:spcPct val="90000"/>
            </a:lnSpc>
            <a:spcBef>
              <a:spcPct val="0"/>
            </a:spcBef>
            <a:spcAft>
              <a:spcPct val="15000"/>
            </a:spcAft>
            <a:buChar char="••"/>
          </a:pPr>
          <a:r>
            <a:rPr lang="en-ZA" sz="2000" kern="1200" dirty="0" smtClean="0"/>
            <a:t>College</a:t>
          </a:r>
          <a:endParaRPr lang="en-US" sz="2000" kern="1200" dirty="0"/>
        </a:p>
        <a:p>
          <a:pPr marL="228600" lvl="1" indent="-228600" algn="l" defTabSz="889000">
            <a:lnSpc>
              <a:spcPct val="90000"/>
            </a:lnSpc>
            <a:spcBef>
              <a:spcPct val="0"/>
            </a:spcBef>
            <a:spcAft>
              <a:spcPct val="15000"/>
            </a:spcAft>
            <a:buChar char="••"/>
          </a:pPr>
          <a:r>
            <a:rPr lang="en-ZA" sz="2000" kern="1200" dirty="0" smtClean="0"/>
            <a:t>University</a:t>
          </a:r>
          <a:endParaRPr lang="en-US" sz="2000" kern="1200" dirty="0"/>
        </a:p>
      </dsp:txBody>
      <dsp:txXfrm>
        <a:off x="1189730" y="1410538"/>
        <a:ext cx="4117766" cy="1282307"/>
      </dsp:txXfrm>
    </dsp:sp>
    <dsp:sp modelId="{D5A3554F-48FF-4240-AAE6-6DE7B741646B}">
      <dsp:nvSpPr>
        <dsp:cNvPr id="0" name=""/>
        <dsp:cNvSpPr/>
      </dsp:nvSpPr>
      <dsp:spPr>
        <a:xfrm>
          <a:off x="128230" y="1538769"/>
          <a:ext cx="1061499" cy="1025846"/>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F86C4-9A60-4702-B89A-79398E45A641}">
      <dsp:nvSpPr>
        <dsp:cNvPr id="0" name=""/>
        <dsp:cNvSpPr/>
      </dsp:nvSpPr>
      <dsp:spPr>
        <a:xfrm>
          <a:off x="2295" y="35676"/>
          <a:ext cx="1174154" cy="43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55880" rIns="156464" bIns="55880" numCol="1" spcCol="1270" anchor="ctr" anchorCtr="0">
          <a:noAutofit/>
        </a:bodyPr>
        <a:lstStyle/>
        <a:p>
          <a:pPr lvl="0" algn="r" defTabSz="977900">
            <a:lnSpc>
              <a:spcPct val="90000"/>
            </a:lnSpc>
            <a:spcBef>
              <a:spcPct val="0"/>
            </a:spcBef>
            <a:spcAft>
              <a:spcPct val="35000"/>
            </a:spcAft>
          </a:pPr>
          <a:r>
            <a:rPr lang="en-ZA" sz="2200" kern="1200" dirty="0" smtClean="0">
              <a:latin typeface="Vodafone Rg" panose="020B0606080202020204" pitchFamily="34" charset="0"/>
            </a:rPr>
            <a:t> </a:t>
          </a:r>
          <a:endParaRPr lang="en-US" sz="2200" kern="1200" dirty="0">
            <a:latin typeface="Vodafone Rg" panose="020B0606080202020204" pitchFamily="34" charset="0"/>
          </a:endParaRPr>
        </a:p>
      </dsp:txBody>
      <dsp:txXfrm>
        <a:off x="2295" y="35676"/>
        <a:ext cx="1174154" cy="435600"/>
      </dsp:txXfrm>
    </dsp:sp>
    <dsp:sp modelId="{FA86BB3C-3E90-4105-BE05-63DEF9067F21}">
      <dsp:nvSpPr>
        <dsp:cNvPr id="0" name=""/>
        <dsp:cNvSpPr/>
      </dsp:nvSpPr>
      <dsp:spPr>
        <a:xfrm>
          <a:off x="1176450" y="22063"/>
          <a:ext cx="234830" cy="462825"/>
        </a:xfrm>
        <a:prstGeom prst="leftBrace">
          <a:avLst>
            <a:gd name="adj1" fmla="val 35000"/>
            <a:gd name="adj2" fmla="val 50000"/>
          </a:avLst>
        </a:pr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1A7CC07-5BC4-47BF-ABEE-598DC02E0250}">
      <dsp:nvSpPr>
        <dsp:cNvPr id="0" name=""/>
        <dsp:cNvSpPr/>
      </dsp:nvSpPr>
      <dsp:spPr>
        <a:xfrm>
          <a:off x="1505213" y="22063"/>
          <a:ext cx="3193700" cy="46282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228600" lvl="1" indent="-228600" algn="l" defTabSz="977900">
            <a:lnSpc>
              <a:spcPct val="90000"/>
            </a:lnSpc>
            <a:spcBef>
              <a:spcPct val="0"/>
            </a:spcBef>
            <a:spcAft>
              <a:spcPct val="15000"/>
            </a:spcAft>
            <a:buChar char="••"/>
          </a:pPr>
          <a:r>
            <a:rPr lang="en-ZA" sz="2200" kern="1200" dirty="0" smtClean="0">
              <a:latin typeface="Vodafone Rg" panose="020B0606080202020204" pitchFamily="34" charset="0"/>
            </a:rPr>
            <a:t>Automation Tester</a:t>
          </a:r>
          <a:endParaRPr lang="en-US" sz="2200" kern="1200" dirty="0">
            <a:latin typeface="Vodafone Rg" panose="020B0606080202020204" pitchFamily="34" charset="0"/>
          </a:endParaRPr>
        </a:p>
      </dsp:txBody>
      <dsp:txXfrm>
        <a:off x="1505213" y="22063"/>
        <a:ext cx="3193700" cy="462825"/>
      </dsp:txXfrm>
    </dsp:sp>
    <dsp:sp modelId="{22BB3986-6C45-4F1F-BA90-37D2AAC37850}">
      <dsp:nvSpPr>
        <dsp:cNvPr id="0" name=""/>
        <dsp:cNvSpPr/>
      </dsp:nvSpPr>
      <dsp:spPr>
        <a:xfrm>
          <a:off x="2295" y="577701"/>
          <a:ext cx="1174154" cy="43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55880" rIns="156464" bIns="55880" numCol="1" spcCol="1270" anchor="ctr" anchorCtr="0">
          <a:noAutofit/>
        </a:bodyPr>
        <a:lstStyle/>
        <a:p>
          <a:pPr lvl="0" algn="r" defTabSz="977900">
            <a:lnSpc>
              <a:spcPct val="90000"/>
            </a:lnSpc>
            <a:spcBef>
              <a:spcPct val="0"/>
            </a:spcBef>
            <a:spcAft>
              <a:spcPct val="35000"/>
            </a:spcAft>
          </a:pPr>
          <a:r>
            <a:rPr lang="en-ZA" sz="2200" kern="1200" dirty="0" smtClean="0">
              <a:latin typeface="Vodafone Rg" panose="020B0606080202020204" pitchFamily="34" charset="0"/>
            </a:rPr>
            <a:t> </a:t>
          </a:r>
          <a:endParaRPr lang="en-US" sz="2200" kern="1200" dirty="0">
            <a:latin typeface="Vodafone Rg" panose="020B0606080202020204" pitchFamily="34" charset="0"/>
          </a:endParaRPr>
        </a:p>
      </dsp:txBody>
      <dsp:txXfrm>
        <a:off x="2295" y="577701"/>
        <a:ext cx="1174154" cy="435600"/>
      </dsp:txXfrm>
    </dsp:sp>
    <dsp:sp modelId="{2F7DD749-4556-48A0-A149-04A7F51A4E4C}">
      <dsp:nvSpPr>
        <dsp:cNvPr id="0" name=""/>
        <dsp:cNvSpPr/>
      </dsp:nvSpPr>
      <dsp:spPr>
        <a:xfrm>
          <a:off x="1176450" y="564089"/>
          <a:ext cx="234830" cy="462825"/>
        </a:xfrm>
        <a:prstGeom prst="leftBrace">
          <a:avLst>
            <a:gd name="adj1" fmla="val 35000"/>
            <a:gd name="adj2" fmla="val 50000"/>
          </a:avLst>
        </a:pr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9E61F2E-F9D0-4025-9493-7194CC57EE20}">
      <dsp:nvSpPr>
        <dsp:cNvPr id="0" name=""/>
        <dsp:cNvSpPr/>
      </dsp:nvSpPr>
      <dsp:spPr>
        <a:xfrm>
          <a:off x="1505213" y="564089"/>
          <a:ext cx="3193700" cy="462825"/>
        </a:xfrm>
        <a:prstGeom prst="rect">
          <a:avLst/>
        </a:prstGeom>
        <a:gradFill rotWithShape="0">
          <a:gsLst>
            <a:gs pos="0">
              <a:schemeClr val="accent5">
                <a:hueOff val="-7353345"/>
                <a:satOff val="-10228"/>
                <a:lumOff val="-3922"/>
                <a:alphaOff val="0"/>
                <a:satMod val="103000"/>
                <a:lumMod val="102000"/>
                <a:tint val="94000"/>
              </a:schemeClr>
            </a:gs>
            <a:gs pos="50000">
              <a:schemeClr val="accent5">
                <a:hueOff val="-7353345"/>
                <a:satOff val="-10228"/>
                <a:lumOff val="-3922"/>
                <a:alphaOff val="0"/>
                <a:satMod val="110000"/>
                <a:lumMod val="100000"/>
                <a:shade val="100000"/>
              </a:schemeClr>
            </a:gs>
            <a:gs pos="100000">
              <a:schemeClr val="accent5">
                <a:hueOff val="-7353345"/>
                <a:satOff val="-10228"/>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228600" lvl="1" indent="-228600" algn="l" defTabSz="977900">
            <a:lnSpc>
              <a:spcPct val="90000"/>
            </a:lnSpc>
            <a:spcBef>
              <a:spcPct val="0"/>
            </a:spcBef>
            <a:spcAft>
              <a:spcPct val="15000"/>
            </a:spcAft>
            <a:buChar char="••"/>
          </a:pPr>
          <a:r>
            <a:rPr lang="en-ZA" sz="2200" kern="1200" dirty="0" smtClean="0">
              <a:latin typeface="Vodafone Rg" panose="020B0606080202020204" pitchFamily="34" charset="0"/>
            </a:rPr>
            <a:t>Manual Tester</a:t>
          </a:r>
          <a:endParaRPr lang="en-US" sz="2200" kern="1200" dirty="0">
            <a:latin typeface="Vodafone Rg" panose="020B0606080202020204" pitchFamily="34" charset="0"/>
          </a:endParaRPr>
        </a:p>
      </dsp:txBody>
      <dsp:txXfrm>
        <a:off x="1505213" y="564089"/>
        <a:ext cx="3193700" cy="46282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346280-8CA9-4503-A61A-F796F7AFEE39}">
      <dsp:nvSpPr>
        <dsp:cNvPr id="0" name=""/>
        <dsp:cNvSpPr/>
      </dsp:nvSpPr>
      <dsp:spPr>
        <a:xfrm>
          <a:off x="0" y="0"/>
          <a:ext cx="5307497" cy="1282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ZA" sz="2500" kern="1200" dirty="0" smtClean="0"/>
            <a:t>Courses</a:t>
          </a:r>
          <a:endParaRPr lang="en-US" sz="2500" kern="1200" dirty="0"/>
        </a:p>
        <a:p>
          <a:pPr marL="228600" lvl="1" indent="-228600" algn="l" defTabSz="889000">
            <a:lnSpc>
              <a:spcPct val="90000"/>
            </a:lnSpc>
            <a:spcBef>
              <a:spcPct val="0"/>
            </a:spcBef>
            <a:spcAft>
              <a:spcPct val="15000"/>
            </a:spcAft>
            <a:buChar char="••"/>
          </a:pPr>
          <a:r>
            <a:rPr lang="en-ZA" sz="2000" kern="1200" dirty="0" smtClean="0"/>
            <a:t>Computer Science</a:t>
          </a:r>
          <a:endParaRPr lang="en-US" sz="2000" kern="1200" dirty="0"/>
        </a:p>
        <a:p>
          <a:pPr marL="228600" lvl="1" indent="-228600" algn="l" defTabSz="889000">
            <a:lnSpc>
              <a:spcPct val="90000"/>
            </a:lnSpc>
            <a:spcBef>
              <a:spcPct val="0"/>
            </a:spcBef>
            <a:spcAft>
              <a:spcPct val="15000"/>
            </a:spcAft>
            <a:buChar char="••"/>
          </a:pPr>
          <a:r>
            <a:rPr lang="en-ZA" sz="2000" kern="1200" dirty="0" smtClean="0"/>
            <a:t>Information Technology</a:t>
          </a:r>
          <a:endParaRPr lang="en-US" sz="2000" kern="1200" dirty="0"/>
        </a:p>
      </dsp:txBody>
      <dsp:txXfrm>
        <a:off x="1189730" y="0"/>
        <a:ext cx="4117766" cy="1282307"/>
      </dsp:txXfrm>
    </dsp:sp>
    <dsp:sp modelId="{074E38CD-E79E-4EA8-9BC0-2D93B72BABED}">
      <dsp:nvSpPr>
        <dsp:cNvPr id="0" name=""/>
        <dsp:cNvSpPr/>
      </dsp:nvSpPr>
      <dsp:spPr>
        <a:xfrm>
          <a:off x="128230" y="128230"/>
          <a:ext cx="1061499" cy="1025846"/>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000" b="-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55074C-5350-4F37-AC73-2B7E1D4E55C6}">
      <dsp:nvSpPr>
        <dsp:cNvPr id="0" name=""/>
        <dsp:cNvSpPr/>
      </dsp:nvSpPr>
      <dsp:spPr>
        <a:xfrm>
          <a:off x="0" y="1410538"/>
          <a:ext cx="5307497" cy="1282307"/>
        </a:xfrm>
        <a:prstGeom prst="roundRect">
          <a:avLst>
            <a:gd name="adj" fmla="val 10000"/>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ZA" sz="2500" kern="1200" dirty="0" smtClean="0"/>
            <a:t>Where to study</a:t>
          </a:r>
          <a:endParaRPr lang="en-US" sz="2500" kern="1200" dirty="0"/>
        </a:p>
        <a:p>
          <a:pPr marL="228600" lvl="1" indent="-228600" algn="l" defTabSz="889000">
            <a:lnSpc>
              <a:spcPct val="90000"/>
            </a:lnSpc>
            <a:spcBef>
              <a:spcPct val="0"/>
            </a:spcBef>
            <a:spcAft>
              <a:spcPct val="15000"/>
            </a:spcAft>
            <a:buChar char="••"/>
          </a:pPr>
          <a:r>
            <a:rPr lang="en-ZA" sz="2000" kern="1200" dirty="0" smtClean="0"/>
            <a:t>College</a:t>
          </a:r>
          <a:endParaRPr lang="en-US" sz="2000" kern="1200" dirty="0"/>
        </a:p>
        <a:p>
          <a:pPr marL="228600" lvl="1" indent="-228600" algn="l" defTabSz="889000">
            <a:lnSpc>
              <a:spcPct val="90000"/>
            </a:lnSpc>
            <a:spcBef>
              <a:spcPct val="0"/>
            </a:spcBef>
            <a:spcAft>
              <a:spcPct val="15000"/>
            </a:spcAft>
            <a:buChar char="••"/>
          </a:pPr>
          <a:r>
            <a:rPr lang="en-ZA" sz="2000" kern="1200" dirty="0" smtClean="0"/>
            <a:t>University</a:t>
          </a:r>
          <a:endParaRPr lang="en-US" sz="2000" kern="1200" dirty="0"/>
        </a:p>
      </dsp:txBody>
      <dsp:txXfrm>
        <a:off x="1189730" y="1410538"/>
        <a:ext cx="4117766" cy="1282307"/>
      </dsp:txXfrm>
    </dsp:sp>
    <dsp:sp modelId="{D5A3554F-48FF-4240-AAE6-6DE7B741646B}">
      <dsp:nvSpPr>
        <dsp:cNvPr id="0" name=""/>
        <dsp:cNvSpPr/>
      </dsp:nvSpPr>
      <dsp:spPr>
        <a:xfrm>
          <a:off x="128230" y="1538769"/>
          <a:ext cx="1061499" cy="1025846"/>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346280-8CA9-4503-A61A-F796F7AFEE39}">
      <dsp:nvSpPr>
        <dsp:cNvPr id="0" name=""/>
        <dsp:cNvSpPr/>
      </dsp:nvSpPr>
      <dsp:spPr>
        <a:xfrm>
          <a:off x="0" y="0"/>
          <a:ext cx="5307497" cy="1282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ZA" sz="1900" kern="1200" dirty="0" smtClean="0"/>
            <a:t>Courses</a:t>
          </a:r>
          <a:endParaRPr lang="en-US" sz="1900" kern="1200" dirty="0"/>
        </a:p>
        <a:p>
          <a:pPr marL="114300" lvl="1" indent="-114300" algn="l" defTabSz="666750">
            <a:lnSpc>
              <a:spcPct val="90000"/>
            </a:lnSpc>
            <a:spcBef>
              <a:spcPct val="0"/>
            </a:spcBef>
            <a:spcAft>
              <a:spcPct val="15000"/>
            </a:spcAft>
            <a:buChar char="••"/>
          </a:pPr>
          <a:r>
            <a:rPr lang="en-ZA" sz="1500" kern="1200" dirty="0" smtClean="0"/>
            <a:t>Multimedia</a:t>
          </a:r>
          <a:endParaRPr lang="en-US" sz="1500" kern="1200" dirty="0"/>
        </a:p>
        <a:p>
          <a:pPr marL="114300" lvl="1" indent="-114300" algn="l" defTabSz="666750">
            <a:lnSpc>
              <a:spcPct val="90000"/>
            </a:lnSpc>
            <a:spcBef>
              <a:spcPct val="0"/>
            </a:spcBef>
            <a:spcAft>
              <a:spcPct val="15000"/>
            </a:spcAft>
            <a:buChar char="••"/>
          </a:pPr>
          <a:r>
            <a:rPr lang="en-ZA" sz="1500" kern="1200" dirty="0" smtClean="0"/>
            <a:t>Computer Science</a:t>
          </a:r>
          <a:endParaRPr lang="en-US" sz="1500" kern="1200" dirty="0"/>
        </a:p>
        <a:p>
          <a:pPr marL="114300" lvl="1" indent="-114300" algn="l" defTabSz="666750">
            <a:lnSpc>
              <a:spcPct val="90000"/>
            </a:lnSpc>
            <a:spcBef>
              <a:spcPct val="0"/>
            </a:spcBef>
            <a:spcAft>
              <a:spcPct val="15000"/>
            </a:spcAft>
            <a:buChar char="••"/>
          </a:pPr>
          <a:r>
            <a:rPr lang="en-ZA" sz="1500" kern="1200" dirty="0" smtClean="0"/>
            <a:t>Information Technology</a:t>
          </a:r>
          <a:endParaRPr lang="en-US" sz="1500" kern="1200" dirty="0"/>
        </a:p>
      </dsp:txBody>
      <dsp:txXfrm>
        <a:off x="1189730" y="0"/>
        <a:ext cx="4117766" cy="1282307"/>
      </dsp:txXfrm>
    </dsp:sp>
    <dsp:sp modelId="{074E38CD-E79E-4EA8-9BC0-2D93B72BABED}">
      <dsp:nvSpPr>
        <dsp:cNvPr id="0" name=""/>
        <dsp:cNvSpPr/>
      </dsp:nvSpPr>
      <dsp:spPr>
        <a:xfrm>
          <a:off x="128230" y="128230"/>
          <a:ext cx="1061499" cy="1025846"/>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000" b="-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55074C-5350-4F37-AC73-2B7E1D4E55C6}">
      <dsp:nvSpPr>
        <dsp:cNvPr id="0" name=""/>
        <dsp:cNvSpPr/>
      </dsp:nvSpPr>
      <dsp:spPr>
        <a:xfrm>
          <a:off x="0" y="1410538"/>
          <a:ext cx="5307497" cy="1282307"/>
        </a:xfrm>
        <a:prstGeom prst="roundRect">
          <a:avLst>
            <a:gd name="adj" fmla="val 10000"/>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ZA" sz="1900" kern="1200" dirty="0" smtClean="0"/>
            <a:t>Where to study</a:t>
          </a:r>
          <a:endParaRPr lang="en-US" sz="1900" kern="1200" dirty="0"/>
        </a:p>
        <a:p>
          <a:pPr marL="114300" lvl="1" indent="-114300" algn="l" defTabSz="666750">
            <a:lnSpc>
              <a:spcPct val="90000"/>
            </a:lnSpc>
            <a:spcBef>
              <a:spcPct val="0"/>
            </a:spcBef>
            <a:spcAft>
              <a:spcPct val="15000"/>
            </a:spcAft>
            <a:buChar char="••"/>
          </a:pPr>
          <a:r>
            <a:rPr lang="en-ZA" sz="1500" kern="1200" dirty="0" smtClean="0"/>
            <a:t>College</a:t>
          </a:r>
          <a:endParaRPr lang="en-US" sz="1500" kern="1200" dirty="0"/>
        </a:p>
        <a:p>
          <a:pPr marL="114300" lvl="1" indent="-114300" algn="l" defTabSz="666750">
            <a:lnSpc>
              <a:spcPct val="90000"/>
            </a:lnSpc>
            <a:spcBef>
              <a:spcPct val="0"/>
            </a:spcBef>
            <a:spcAft>
              <a:spcPct val="15000"/>
            </a:spcAft>
            <a:buChar char="••"/>
          </a:pPr>
          <a:r>
            <a:rPr lang="en-ZA" sz="1500" kern="1200" dirty="0" smtClean="0"/>
            <a:t>University</a:t>
          </a:r>
          <a:endParaRPr lang="en-US" sz="1500" kern="1200" dirty="0"/>
        </a:p>
      </dsp:txBody>
      <dsp:txXfrm>
        <a:off x="1189730" y="1410538"/>
        <a:ext cx="4117766" cy="1282307"/>
      </dsp:txXfrm>
    </dsp:sp>
    <dsp:sp modelId="{D5A3554F-48FF-4240-AAE6-6DE7B741646B}">
      <dsp:nvSpPr>
        <dsp:cNvPr id="0" name=""/>
        <dsp:cNvSpPr/>
      </dsp:nvSpPr>
      <dsp:spPr>
        <a:xfrm>
          <a:off x="128230" y="1538769"/>
          <a:ext cx="1061499" cy="1025846"/>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720E7-BD23-4CD6-9346-52379E07543A}">
      <dsp:nvSpPr>
        <dsp:cNvPr id="0" name=""/>
        <dsp:cNvSpPr/>
      </dsp:nvSpPr>
      <dsp:spPr>
        <a:xfrm>
          <a:off x="0" y="0"/>
          <a:ext cx="3643085" cy="50364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ZA" sz="4800" kern="1200" dirty="0" smtClean="0">
              <a:latin typeface="Vodafone Rg" panose="020B0606080202020204" pitchFamily="34" charset="0"/>
            </a:rPr>
            <a:t>Definition</a:t>
          </a:r>
          <a:endParaRPr lang="en-ZA" sz="6200" kern="1200" dirty="0">
            <a:latin typeface="Vodafone Rg" panose="020B0606080202020204" pitchFamily="34" charset="0"/>
          </a:endParaRPr>
        </a:p>
      </dsp:txBody>
      <dsp:txXfrm>
        <a:off x="0" y="0"/>
        <a:ext cx="3643085" cy="1510937"/>
      </dsp:txXfrm>
    </dsp:sp>
    <dsp:sp modelId="{CB026298-9388-4B67-B0BE-D3716B0F4D33}">
      <dsp:nvSpPr>
        <dsp:cNvPr id="0" name=""/>
        <dsp:cNvSpPr/>
      </dsp:nvSpPr>
      <dsp:spPr>
        <a:xfrm>
          <a:off x="364308" y="1511367"/>
          <a:ext cx="2914468" cy="9894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a:lnSpc>
              <a:spcPct val="90000"/>
            </a:lnSpc>
            <a:spcBef>
              <a:spcPct val="0"/>
            </a:spcBef>
            <a:spcAft>
              <a:spcPct val="35000"/>
            </a:spcAft>
          </a:pPr>
          <a:r>
            <a:rPr lang="en-ZA" sz="2100" kern="1200" dirty="0" smtClean="0">
              <a:latin typeface="Vodafone Rg" panose="020B0606080202020204" pitchFamily="34" charset="0"/>
            </a:rPr>
            <a:t>The science of analysing raw data</a:t>
          </a:r>
          <a:endParaRPr lang="en-ZA" sz="2100" kern="1200" dirty="0">
            <a:latin typeface="Vodafone Rg" panose="020B0606080202020204" pitchFamily="34" charset="0"/>
          </a:endParaRPr>
        </a:p>
      </dsp:txBody>
      <dsp:txXfrm>
        <a:off x="393288" y="1540347"/>
        <a:ext cx="2856508" cy="931502"/>
      </dsp:txXfrm>
    </dsp:sp>
    <dsp:sp modelId="{E6ACCDBF-FEF1-46BE-B05D-7B46C42163F0}">
      <dsp:nvSpPr>
        <dsp:cNvPr id="0" name=""/>
        <dsp:cNvSpPr/>
      </dsp:nvSpPr>
      <dsp:spPr>
        <a:xfrm>
          <a:off x="364308" y="2653054"/>
          <a:ext cx="2914468" cy="9894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a:lnSpc>
              <a:spcPct val="90000"/>
            </a:lnSpc>
            <a:spcBef>
              <a:spcPct val="0"/>
            </a:spcBef>
            <a:spcAft>
              <a:spcPct val="35000"/>
            </a:spcAft>
          </a:pPr>
          <a:r>
            <a:rPr lang="en-ZA" sz="2100" kern="1200" dirty="0" smtClean="0">
              <a:latin typeface="Vodafone Rg" panose="020B0606080202020204" pitchFamily="34" charset="0"/>
            </a:rPr>
            <a:t>Making conclusions about the data</a:t>
          </a:r>
          <a:endParaRPr lang="en-ZA" sz="2100" kern="1200" dirty="0">
            <a:latin typeface="Vodafone Rg" panose="020B0606080202020204" pitchFamily="34" charset="0"/>
          </a:endParaRPr>
        </a:p>
      </dsp:txBody>
      <dsp:txXfrm>
        <a:off x="393288" y="2682034"/>
        <a:ext cx="2856508" cy="931502"/>
      </dsp:txXfrm>
    </dsp:sp>
    <dsp:sp modelId="{35844A47-253A-44D2-87B1-038138684FFD}">
      <dsp:nvSpPr>
        <dsp:cNvPr id="0" name=""/>
        <dsp:cNvSpPr/>
      </dsp:nvSpPr>
      <dsp:spPr>
        <a:xfrm>
          <a:off x="364308" y="3794741"/>
          <a:ext cx="2914468" cy="9894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a:lnSpc>
              <a:spcPct val="90000"/>
            </a:lnSpc>
            <a:spcBef>
              <a:spcPct val="0"/>
            </a:spcBef>
            <a:spcAft>
              <a:spcPct val="35000"/>
            </a:spcAft>
          </a:pPr>
          <a:r>
            <a:rPr lang="en-ZA" sz="2100" kern="1200" dirty="0" smtClean="0">
              <a:latin typeface="Vodafone Rg" panose="020B0606080202020204" pitchFamily="34" charset="0"/>
            </a:rPr>
            <a:t>Helping organisations to optimise their performance</a:t>
          </a:r>
          <a:endParaRPr lang="en-ZA" sz="2100" kern="1200" dirty="0">
            <a:latin typeface="Vodafone Rg" panose="020B0606080202020204" pitchFamily="34" charset="0"/>
          </a:endParaRPr>
        </a:p>
      </dsp:txBody>
      <dsp:txXfrm>
        <a:off x="393288" y="3823721"/>
        <a:ext cx="2856508" cy="9315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720E7-BD23-4CD6-9346-52379E07543A}">
      <dsp:nvSpPr>
        <dsp:cNvPr id="0" name=""/>
        <dsp:cNvSpPr/>
      </dsp:nvSpPr>
      <dsp:spPr>
        <a:xfrm>
          <a:off x="0" y="0"/>
          <a:ext cx="3643085" cy="50364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ZA" sz="4800" kern="1200" dirty="0" smtClean="0"/>
            <a:t>Types</a:t>
          </a:r>
          <a:endParaRPr lang="en-ZA" sz="6500" kern="1200" dirty="0"/>
        </a:p>
      </dsp:txBody>
      <dsp:txXfrm>
        <a:off x="0" y="0"/>
        <a:ext cx="3643085" cy="1510937"/>
      </dsp:txXfrm>
    </dsp:sp>
    <dsp:sp modelId="{CB026298-9388-4B67-B0BE-D3716B0F4D33}">
      <dsp:nvSpPr>
        <dsp:cNvPr id="0" name=""/>
        <dsp:cNvSpPr/>
      </dsp:nvSpPr>
      <dsp:spPr>
        <a:xfrm>
          <a:off x="364308" y="1511060"/>
          <a:ext cx="2914468" cy="7337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ZA" sz="1500" b="1" kern="1200" dirty="0" smtClean="0">
              <a:latin typeface="Vodafone Rg" panose="020B0606080202020204" pitchFamily="34" charset="0"/>
            </a:rPr>
            <a:t>Descriptive Analytics</a:t>
          </a:r>
          <a:r>
            <a:rPr lang="en-ZA" sz="1500" kern="1200" dirty="0" smtClean="0">
              <a:latin typeface="Vodafone Rg" panose="020B0606080202020204" pitchFamily="34" charset="0"/>
            </a:rPr>
            <a:t> – describes </a:t>
          </a:r>
          <a:r>
            <a:rPr lang="en-ZA" sz="1500" b="1" kern="1200" dirty="0" smtClean="0">
              <a:latin typeface="Vodafone Rg" panose="020B0606080202020204" pitchFamily="34" charset="0"/>
            </a:rPr>
            <a:t>what</a:t>
          </a:r>
          <a:r>
            <a:rPr lang="en-ZA" sz="1500" kern="1200" dirty="0" smtClean="0">
              <a:latin typeface="Vodafone Rg" panose="020B0606080202020204" pitchFamily="34" charset="0"/>
            </a:rPr>
            <a:t> happened</a:t>
          </a:r>
          <a:endParaRPr lang="en-ZA" sz="1500" kern="1200" dirty="0">
            <a:latin typeface="Vodafone Rg" panose="020B0606080202020204" pitchFamily="34" charset="0"/>
          </a:endParaRPr>
        </a:p>
      </dsp:txBody>
      <dsp:txXfrm>
        <a:off x="385797" y="1532549"/>
        <a:ext cx="2871490" cy="690726"/>
      </dsp:txXfrm>
    </dsp:sp>
    <dsp:sp modelId="{E6ACCDBF-FEF1-46BE-B05D-7B46C42163F0}">
      <dsp:nvSpPr>
        <dsp:cNvPr id="0" name=""/>
        <dsp:cNvSpPr/>
      </dsp:nvSpPr>
      <dsp:spPr>
        <a:xfrm>
          <a:off x="364308" y="2357642"/>
          <a:ext cx="2914468" cy="7337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ZA" sz="1500" b="1" kern="1200" dirty="0" smtClean="0">
              <a:latin typeface="Vodafone Rg" panose="020B0606080202020204" pitchFamily="34" charset="0"/>
            </a:rPr>
            <a:t>Diagnostic Analytics</a:t>
          </a:r>
          <a:r>
            <a:rPr lang="en-ZA" sz="1500" kern="1200" dirty="0" smtClean="0">
              <a:latin typeface="Vodafone Rg" panose="020B0606080202020204" pitchFamily="34" charset="0"/>
            </a:rPr>
            <a:t> – focuses on </a:t>
          </a:r>
          <a:r>
            <a:rPr lang="en-ZA" sz="1500" b="1" kern="1200" dirty="0" smtClean="0">
              <a:latin typeface="Vodafone Rg" panose="020B0606080202020204" pitchFamily="34" charset="0"/>
            </a:rPr>
            <a:t>why</a:t>
          </a:r>
          <a:r>
            <a:rPr lang="en-ZA" sz="1500" kern="1200" dirty="0" smtClean="0">
              <a:latin typeface="Vodafone Rg" panose="020B0606080202020204" pitchFamily="34" charset="0"/>
            </a:rPr>
            <a:t> something happened</a:t>
          </a:r>
          <a:endParaRPr lang="en-ZA" sz="1500" kern="1200" dirty="0">
            <a:latin typeface="Vodafone Rg" panose="020B0606080202020204" pitchFamily="34" charset="0"/>
          </a:endParaRPr>
        </a:p>
      </dsp:txBody>
      <dsp:txXfrm>
        <a:off x="385797" y="2379131"/>
        <a:ext cx="2871490" cy="690726"/>
      </dsp:txXfrm>
    </dsp:sp>
    <dsp:sp modelId="{35844A47-253A-44D2-87B1-038138684FFD}">
      <dsp:nvSpPr>
        <dsp:cNvPr id="0" name=""/>
        <dsp:cNvSpPr/>
      </dsp:nvSpPr>
      <dsp:spPr>
        <a:xfrm>
          <a:off x="364308" y="3204224"/>
          <a:ext cx="2914468" cy="7337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ZA" sz="1500" b="1" kern="1200" dirty="0" smtClean="0">
              <a:latin typeface="Vodafone Rg" panose="020B0606080202020204" pitchFamily="34" charset="0"/>
            </a:rPr>
            <a:t>Predictive Analytics</a:t>
          </a:r>
          <a:r>
            <a:rPr lang="en-ZA" sz="1500" kern="1200" dirty="0" smtClean="0">
              <a:latin typeface="Vodafone Rg" panose="020B0606080202020204" pitchFamily="34" charset="0"/>
            </a:rPr>
            <a:t> – focuses on what is </a:t>
          </a:r>
          <a:r>
            <a:rPr lang="en-ZA" sz="1500" b="1" kern="1200" dirty="0" smtClean="0">
              <a:latin typeface="Vodafone Rg" panose="020B0606080202020204" pitchFamily="34" charset="0"/>
            </a:rPr>
            <a:t>likely to happen</a:t>
          </a:r>
        </a:p>
      </dsp:txBody>
      <dsp:txXfrm>
        <a:off x="385797" y="3225713"/>
        <a:ext cx="2871490" cy="690726"/>
      </dsp:txXfrm>
    </dsp:sp>
    <dsp:sp modelId="{79BBA771-95DA-4327-9BF9-37FA8BB146CF}">
      <dsp:nvSpPr>
        <dsp:cNvPr id="0" name=""/>
        <dsp:cNvSpPr/>
      </dsp:nvSpPr>
      <dsp:spPr>
        <a:xfrm>
          <a:off x="364308" y="4050806"/>
          <a:ext cx="2914468" cy="7337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ZA" sz="1500" b="1" kern="1200" dirty="0" smtClean="0">
              <a:latin typeface="Vodafone Rg" panose="020B0606080202020204" pitchFamily="34" charset="0"/>
            </a:rPr>
            <a:t>Prescriptive Analytics</a:t>
          </a:r>
          <a:r>
            <a:rPr lang="en-ZA" sz="1500" kern="1200" dirty="0" smtClean="0">
              <a:latin typeface="Vodafone Rg" panose="020B0606080202020204" pitchFamily="34" charset="0"/>
            </a:rPr>
            <a:t> – suggests a course of </a:t>
          </a:r>
          <a:r>
            <a:rPr lang="en-ZA" sz="1500" b="1" kern="1200" dirty="0" smtClean="0">
              <a:latin typeface="Vodafone Rg" panose="020B0606080202020204" pitchFamily="34" charset="0"/>
            </a:rPr>
            <a:t>action</a:t>
          </a:r>
        </a:p>
      </dsp:txBody>
      <dsp:txXfrm>
        <a:off x="385797" y="4072295"/>
        <a:ext cx="2871490" cy="6907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720E7-BD23-4CD6-9346-52379E07543A}">
      <dsp:nvSpPr>
        <dsp:cNvPr id="0" name=""/>
        <dsp:cNvSpPr/>
      </dsp:nvSpPr>
      <dsp:spPr>
        <a:xfrm>
          <a:off x="1778" y="0"/>
          <a:ext cx="3639527" cy="50364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ZA" sz="4800" kern="1200" dirty="0" smtClean="0"/>
            <a:t>Example Jobs</a:t>
          </a:r>
          <a:endParaRPr lang="en-ZA" sz="6200" kern="1200" dirty="0"/>
        </a:p>
      </dsp:txBody>
      <dsp:txXfrm>
        <a:off x="1778" y="0"/>
        <a:ext cx="3639527" cy="1510937"/>
      </dsp:txXfrm>
    </dsp:sp>
    <dsp:sp modelId="{CB026298-9388-4B67-B0BE-D3716B0F4D33}">
      <dsp:nvSpPr>
        <dsp:cNvPr id="0" name=""/>
        <dsp:cNvSpPr/>
      </dsp:nvSpPr>
      <dsp:spPr>
        <a:xfrm>
          <a:off x="365731" y="1511060"/>
          <a:ext cx="2911621" cy="7337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ZA" sz="1700" b="1" kern="1200" dirty="0" smtClean="0">
              <a:latin typeface="Vodafone Rg" panose="020B0606080202020204" pitchFamily="34" charset="0"/>
            </a:rPr>
            <a:t>Data Analyst</a:t>
          </a:r>
          <a:endParaRPr lang="en-ZA" sz="1700" b="1" kern="1200" dirty="0">
            <a:latin typeface="Vodafone Rg" panose="020B0606080202020204" pitchFamily="34" charset="0"/>
          </a:endParaRPr>
        </a:p>
      </dsp:txBody>
      <dsp:txXfrm>
        <a:off x="387220" y="1532549"/>
        <a:ext cx="2868643" cy="690726"/>
      </dsp:txXfrm>
    </dsp:sp>
    <dsp:sp modelId="{E6ACCDBF-FEF1-46BE-B05D-7B46C42163F0}">
      <dsp:nvSpPr>
        <dsp:cNvPr id="0" name=""/>
        <dsp:cNvSpPr/>
      </dsp:nvSpPr>
      <dsp:spPr>
        <a:xfrm>
          <a:off x="365731" y="2357642"/>
          <a:ext cx="2911621" cy="7337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ZA" sz="1700" b="1" kern="1200" dirty="0" smtClean="0">
              <a:latin typeface="Vodafone Rg" panose="020B0606080202020204" pitchFamily="34" charset="0"/>
            </a:rPr>
            <a:t>Data Scientist</a:t>
          </a:r>
          <a:endParaRPr lang="en-ZA" sz="1700" b="1" kern="1200" dirty="0">
            <a:latin typeface="Vodafone Rg" panose="020B0606080202020204" pitchFamily="34" charset="0"/>
          </a:endParaRPr>
        </a:p>
      </dsp:txBody>
      <dsp:txXfrm>
        <a:off x="387220" y="2379131"/>
        <a:ext cx="2868643" cy="690726"/>
      </dsp:txXfrm>
    </dsp:sp>
    <dsp:sp modelId="{35844A47-253A-44D2-87B1-038138684FFD}">
      <dsp:nvSpPr>
        <dsp:cNvPr id="0" name=""/>
        <dsp:cNvSpPr/>
      </dsp:nvSpPr>
      <dsp:spPr>
        <a:xfrm>
          <a:off x="365731" y="3204224"/>
          <a:ext cx="2911621" cy="7337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ZA" sz="1700" b="1" kern="1200" dirty="0" smtClean="0">
              <a:latin typeface="Vodafone Rg" panose="020B0606080202020204" pitchFamily="34" charset="0"/>
            </a:rPr>
            <a:t>Data Engineer</a:t>
          </a:r>
          <a:endParaRPr lang="en-ZA" sz="1700" b="1" kern="1200" dirty="0">
            <a:latin typeface="Vodafone Rg" panose="020B0606080202020204" pitchFamily="34" charset="0"/>
          </a:endParaRPr>
        </a:p>
      </dsp:txBody>
      <dsp:txXfrm>
        <a:off x="387220" y="3225713"/>
        <a:ext cx="2868643" cy="690726"/>
      </dsp:txXfrm>
    </dsp:sp>
    <dsp:sp modelId="{A04C7910-68DD-4DD2-9AF4-EFCA1E1B087E}">
      <dsp:nvSpPr>
        <dsp:cNvPr id="0" name=""/>
        <dsp:cNvSpPr/>
      </dsp:nvSpPr>
      <dsp:spPr>
        <a:xfrm>
          <a:off x="365731" y="4050806"/>
          <a:ext cx="2911621" cy="7337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ZA" sz="1700" b="1" kern="1200" dirty="0" smtClean="0">
              <a:latin typeface="Vodafone Rg" panose="020B0606080202020204" pitchFamily="34" charset="0"/>
            </a:rPr>
            <a:t>Data Architect</a:t>
          </a:r>
          <a:endParaRPr lang="en-ZA" sz="1700" b="1" kern="1200" dirty="0">
            <a:latin typeface="Vodafone Rg" panose="020B0606080202020204" pitchFamily="34" charset="0"/>
          </a:endParaRPr>
        </a:p>
      </dsp:txBody>
      <dsp:txXfrm>
        <a:off x="387220" y="4072295"/>
        <a:ext cx="2868643" cy="6907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D37EAE-008C-4393-9C3C-F9E319BE878E}">
      <dsp:nvSpPr>
        <dsp:cNvPr id="0" name=""/>
        <dsp:cNvSpPr/>
      </dsp:nvSpPr>
      <dsp:spPr>
        <a:xfrm>
          <a:off x="0" y="211432"/>
          <a:ext cx="10515600" cy="7796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29108" rIns="816127" bIns="113792" numCol="1" spcCol="1270" anchor="t" anchorCtr="0">
          <a:noAutofit/>
        </a:bodyPr>
        <a:lstStyle/>
        <a:p>
          <a:pPr marL="171450" lvl="1" indent="-171450" algn="l" defTabSz="711200">
            <a:lnSpc>
              <a:spcPct val="90000"/>
            </a:lnSpc>
            <a:spcBef>
              <a:spcPct val="0"/>
            </a:spcBef>
            <a:spcAft>
              <a:spcPct val="15000"/>
            </a:spcAft>
            <a:buChar char="••"/>
          </a:pPr>
          <a:r>
            <a:rPr lang="en-ZA" sz="1600" kern="1200" dirty="0" smtClean="0">
              <a:latin typeface="Vodafone Rg" panose="020B0606080202020204" pitchFamily="34" charset="0"/>
            </a:rPr>
            <a:t> </a:t>
          </a:r>
          <a:r>
            <a:rPr lang="en-ZA" sz="1600" kern="1200" dirty="0" smtClean="0">
              <a:latin typeface="Vodafone Rg" panose="020B0606080202020204" pitchFamily="34" charset="0"/>
            </a:rPr>
            <a:t>Inspects</a:t>
          </a:r>
          <a:r>
            <a:rPr lang="en-ZA" sz="1600" kern="1200" dirty="0" smtClean="0">
              <a:latin typeface="Vodafone Rg" panose="020B0606080202020204" pitchFamily="34" charset="0"/>
            </a:rPr>
            <a:t>, cleans, transforms, and models data with the objective of discovering useful information, arriving at conclusions, and supporting the decision making process</a:t>
          </a:r>
        </a:p>
      </dsp:txBody>
      <dsp:txXfrm>
        <a:off x="0" y="211432"/>
        <a:ext cx="10515600" cy="779625"/>
      </dsp:txXfrm>
    </dsp:sp>
    <dsp:sp modelId="{A50D4A51-D511-4B0E-A997-0D875FA594DC}">
      <dsp:nvSpPr>
        <dsp:cNvPr id="0" name=""/>
        <dsp:cNvSpPr/>
      </dsp:nvSpPr>
      <dsp:spPr>
        <a:xfrm>
          <a:off x="525780" y="49072"/>
          <a:ext cx="7360920"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711200">
            <a:lnSpc>
              <a:spcPct val="90000"/>
            </a:lnSpc>
            <a:spcBef>
              <a:spcPct val="0"/>
            </a:spcBef>
            <a:spcAft>
              <a:spcPct val="35000"/>
            </a:spcAft>
          </a:pPr>
          <a:r>
            <a:rPr lang="en-ZA" sz="1600" b="1" kern="1200" dirty="0" smtClean="0">
              <a:latin typeface="Vodafone Rg" panose="020B0606080202020204" pitchFamily="34" charset="0"/>
            </a:rPr>
            <a:t>Role</a:t>
          </a:r>
        </a:p>
      </dsp:txBody>
      <dsp:txXfrm>
        <a:off x="541632" y="64924"/>
        <a:ext cx="7329216" cy="293016"/>
      </dsp:txXfrm>
    </dsp:sp>
    <dsp:sp modelId="{D5321F4B-EFD7-4EAB-9336-26D8DFD0FDB1}">
      <dsp:nvSpPr>
        <dsp:cNvPr id="0" name=""/>
        <dsp:cNvSpPr/>
      </dsp:nvSpPr>
      <dsp:spPr>
        <a:xfrm>
          <a:off x="0" y="1212817"/>
          <a:ext cx="10515600" cy="10221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29108" rIns="816127" bIns="113792" numCol="1" spcCol="1270" anchor="t" anchorCtr="0">
          <a:noAutofit/>
        </a:bodyPr>
        <a:lstStyle/>
        <a:p>
          <a:pPr marL="171450" lvl="1" indent="-171450" algn="l" defTabSz="711200">
            <a:lnSpc>
              <a:spcPct val="90000"/>
            </a:lnSpc>
            <a:spcBef>
              <a:spcPct val="0"/>
            </a:spcBef>
            <a:spcAft>
              <a:spcPct val="15000"/>
            </a:spcAft>
            <a:buChar char="••"/>
          </a:pPr>
          <a:r>
            <a:rPr lang="en-ZA" sz="1600" kern="1200" smtClean="0">
              <a:latin typeface="Vodafone Rg" panose="020B0606080202020204" pitchFamily="34" charset="0"/>
            </a:rPr>
            <a:t>Bachelor’s degree in Mathematics, Statistics, Computer Science, Information Technology or something closely related.</a:t>
          </a:r>
          <a:endParaRPr lang="en-ZA" sz="1600" kern="1200" dirty="0" smtClean="0">
            <a:latin typeface="Vodafone Rg" panose="020B0606080202020204" pitchFamily="34" charset="0"/>
          </a:endParaRPr>
        </a:p>
        <a:p>
          <a:pPr marL="171450" lvl="1" indent="-171450" algn="l" defTabSz="711200">
            <a:lnSpc>
              <a:spcPct val="90000"/>
            </a:lnSpc>
            <a:spcBef>
              <a:spcPct val="0"/>
            </a:spcBef>
            <a:spcAft>
              <a:spcPct val="15000"/>
            </a:spcAft>
            <a:buChar char="••"/>
          </a:pPr>
          <a:r>
            <a:rPr lang="en-ZA" sz="1600" kern="1200" dirty="0" smtClean="0">
              <a:latin typeface="Vodafone Rg" panose="020B0606080202020204" pitchFamily="34" charset="0"/>
            </a:rPr>
            <a:t>Some jobs might require master’s level degree</a:t>
          </a:r>
          <a:endParaRPr lang="en-ZA" sz="1600" kern="1200" dirty="0">
            <a:latin typeface="Vodafone Rg" panose="020B0606080202020204" pitchFamily="34" charset="0"/>
          </a:endParaRPr>
        </a:p>
      </dsp:txBody>
      <dsp:txXfrm>
        <a:off x="0" y="1212817"/>
        <a:ext cx="10515600" cy="1022175"/>
      </dsp:txXfrm>
    </dsp:sp>
    <dsp:sp modelId="{5C00C38B-54F5-4434-9F84-18BFF9E3452A}">
      <dsp:nvSpPr>
        <dsp:cNvPr id="0" name=""/>
        <dsp:cNvSpPr/>
      </dsp:nvSpPr>
      <dsp:spPr>
        <a:xfrm>
          <a:off x="525780" y="1050457"/>
          <a:ext cx="7360920"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711200">
            <a:lnSpc>
              <a:spcPct val="90000"/>
            </a:lnSpc>
            <a:spcBef>
              <a:spcPct val="0"/>
            </a:spcBef>
            <a:spcAft>
              <a:spcPct val="35000"/>
            </a:spcAft>
          </a:pPr>
          <a:r>
            <a:rPr lang="en-ZA" sz="1600" b="1" kern="1200" dirty="0" smtClean="0">
              <a:latin typeface="Vodafone Rg" panose="020B0606080202020204" pitchFamily="34" charset="0"/>
            </a:rPr>
            <a:t>Education</a:t>
          </a:r>
        </a:p>
      </dsp:txBody>
      <dsp:txXfrm>
        <a:off x="541632" y="1066309"/>
        <a:ext cx="7329216" cy="293016"/>
      </dsp:txXfrm>
    </dsp:sp>
    <dsp:sp modelId="{58DEA968-2F69-4DB4-A2D6-38330EB87073}">
      <dsp:nvSpPr>
        <dsp:cNvPr id="0" name=""/>
        <dsp:cNvSpPr/>
      </dsp:nvSpPr>
      <dsp:spPr>
        <a:xfrm>
          <a:off x="0" y="2456752"/>
          <a:ext cx="10515600" cy="249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29108" rIns="816127" bIns="113792" numCol="1" spcCol="1270" anchor="t" anchorCtr="0">
          <a:noAutofit/>
        </a:bodyPr>
        <a:lstStyle/>
        <a:p>
          <a:pPr marL="171450" lvl="1" indent="-171450" algn="l" defTabSz="711200">
            <a:lnSpc>
              <a:spcPct val="90000"/>
            </a:lnSpc>
            <a:spcBef>
              <a:spcPct val="0"/>
            </a:spcBef>
            <a:spcAft>
              <a:spcPct val="15000"/>
            </a:spcAft>
            <a:buChar char="••"/>
          </a:pPr>
          <a:r>
            <a:rPr lang="en-ZA" sz="1600" kern="1200" dirty="0" smtClean="0">
              <a:latin typeface="Vodafone Rg" panose="020B0606080202020204" pitchFamily="34" charset="0"/>
            </a:rPr>
            <a:t>Analytical Skills – Be able to analyse data and get to a conclusion</a:t>
          </a:r>
          <a:endParaRPr lang="en-ZA" sz="1600" kern="1200" dirty="0">
            <a:latin typeface="Vodafone Rg" panose="020B0606080202020204" pitchFamily="34" charset="0"/>
          </a:endParaRPr>
        </a:p>
        <a:p>
          <a:pPr marL="171450" lvl="1" indent="-171450" algn="l" defTabSz="711200">
            <a:lnSpc>
              <a:spcPct val="90000"/>
            </a:lnSpc>
            <a:spcBef>
              <a:spcPct val="0"/>
            </a:spcBef>
            <a:spcAft>
              <a:spcPct val="15000"/>
            </a:spcAft>
            <a:buChar char="••"/>
          </a:pPr>
          <a:r>
            <a:rPr lang="en-ZA" sz="1600" kern="1200" dirty="0" smtClean="0">
              <a:latin typeface="Vodafone Rg" panose="020B0606080202020204" pitchFamily="34" charset="0"/>
            </a:rPr>
            <a:t>Communication Skills – Be able to present your findings to the business in a way it will understand</a:t>
          </a:r>
          <a:endParaRPr lang="en-ZA" sz="1600" kern="1200" dirty="0">
            <a:latin typeface="Vodafone Rg" panose="020B0606080202020204" pitchFamily="34" charset="0"/>
          </a:endParaRPr>
        </a:p>
        <a:p>
          <a:pPr marL="171450" lvl="1" indent="-171450" algn="l" defTabSz="711200">
            <a:lnSpc>
              <a:spcPct val="90000"/>
            </a:lnSpc>
            <a:spcBef>
              <a:spcPct val="0"/>
            </a:spcBef>
            <a:spcAft>
              <a:spcPct val="15000"/>
            </a:spcAft>
            <a:buChar char="••"/>
          </a:pPr>
          <a:r>
            <a:rPr lang="en-ZA" sz="1600" kern="1200" dirty="0" smtClean="0">
              <a:latin typeface="Vodafone Rg" panose="020B0606080202020204" pitchFamily="34" charset="0"/>
            </a:rPr>
            <a:t>Critical Thinking – look at the numbers, trends, and data in order to formulate conclusions</a:t>
          </a:r>
          <a:endParaRPr lang="en-ZA" sz="1600" kern="1200" dirty="0">
            <a:latin typeface="Vodafone Rg" panose="020B0606080202020204" pitchFamily="34" charset="0"/>
          </a:endParaRPr>
        </a:p>
        <a:p>
          <a:pPr marL="171450" lvl="1" indent="-171450" algn="l" defTabSz="711200">
            <a:lnSpc>
              <a:spcPct val="90000"/>
            </a:lnSpc>
            <a:spcBef>
              <a:spcPct val="0"/>
            </a:spcBef>
            <a:spcAft>
              <a:spcPct val="15000"/>
            </a:spcAft>
            <a:buChar char="••"/>
          </a:pPr>
          <a:r>
            <a:rPr lang="en-ZA" sz="1600" kern="1200" dirty="0" smtClean="0">
              <a:latin typeface="Vodafone Rg" panose="020B0606080202020204" pitchFamily="34" charset="0"/>
            </a:rPr>
            <a:t>Attention to Detail – need to be attentive in their analysis to come to correct conclusions</a:t>
          </a:r>
          <a:endParaRPr lang="en-ZA" sz="1600" kern="1200" dirty="0">
            <a:latin typeface="Vodafone Rg" panose="020B0606080202020204" pitchFamily="34" charset="0"/>
          </a:endParaRPr>
        </a:p>
        <a:p>
          <a:pPr marL="171450" lvl="1" indent="-171450" algn="l" defTabSz="711200">
            <a:lnSpc>
              <a:spcPct val="90000"/>
            </a:lnSpc>
            <a:spcBef>
              <a:spcPct val="0"/>
            </a:spcBef>
            <a:spcAft>
              <a:spcPct val="15000"/>
            </a:spcAft>
            <a:buChar char="••"/>
          </a:pPr>
          <a:r>
            <a:rPr lang="en-ZA" sz="1600" kern="1200" dirty="0" smtClean="0">
              <a:latin typeface="Vodafone Rg" panose="020B0606080202020204" pitchFamily="34" charset="0"/>
            </a:rPr>
            <a:t>Mathematics/Statistics Skills</a:t>
          </a:r>
          <a:endParaRPr lang="en-ZA" sz="1600" kern="1200" dirty="0">
            <a:latin typeface="Vodafone Rg" panose="020B0606080202020204" pitchFamily="34" charset="0"/>
          </a:endParaRPr>
        </a:p>
        <a:p>
          <a:pPr marL="171450" lvl="1" indent="-171450" algn="l" defTabSz="711200">
            <a:lnSpc>
              <a:spcPct val="90000"/>
            </a:lnSpc>
            <a:spcBef>
              <a:spcPct val="0"/>
            </a:spcBef>
            <a:spcAft>
              <a:spcPct val="15000"/>
            </a:spcAft>
            <a:buChar char="••"/>
          </a:pPr>
          <a:r>
            <a:rPr lang="en-ZA" sz="1600" kern="1200" dirty="0" smtClean="0">
              <a:latin typeface="Vodafone Rg" panose="020B0606080202020204" pitchFamily="34" charset="0"/>
            </a:rPr>
            <a:t>Programming Skills</a:t>
          </a:r>
          <a:endParaRPr lang="en-ZA" sz="1600" kern="1200" dirty="0">
            <a:latin typeface="Vodafone Rg" panose="020B0606080202020204" pitchFamily="34" charset="0"/>
          </a:endParaRPr>
        </a:p>
        <a:p>
          <a:pPr marL="171450" lvl="1" indent="-171450" algn="l" defTabSz="711200">
            <a:lnSpc>
              <a:spcPct val="90000"/>
            </a:lnSpc>
            <a:spcBef>
              <a:spcPct val="0"/>
            </a:spcBef>
            <a:spcAft>
              <a:spcPct val="15000"/>
            </a:spcAft>
            <a:buChar char="••"/>
          </a:pPr>
          <a:r>
            <a:rPr lang="en-ZA" sz="1600" kern="1200" dirty="0" smtClean="0">
              <a:latin typeface="Vodafone Rg" panose="020B0606080202020204" pitchFamily="34" charset="0"/>
            </a:rPr>
            <a:t>Querying and Scripting Language Skills – SQL, XML, </a:t>
          </a:r>
          <a:r>
            <a:rPr lang="en-ZA" sz="1600" kern="1200" dirty="0" err="1" smtClean="0">
              <a:latin typeface="Vodafone Rg" panose="020B0606080202020204" pitchFamily="34" charset="0"/>
            </a:rPr>
            <a:t>Javascript</a:t>
          </a:r>
          <a:endParaRPr lang="en-ZA" sz="1600" kern="1200" dirty="0">
            <a:latin typeface="Vodafone Rg" panose="020B0606080202020204" pitchFamily="34" charset="0"/>
          </a:endParaRPr>
        </a:p>
        <a:p>
          <a:pPr marL="171450" lvl="1" indent="-171450" algn="l" defTabSz="711200">
            <a:lnSpc>
              <a:spcPct val="90000"/>
            </a:lnSpc>
            <a:spcBef>
              <a:spcPct val="0"/>
            </a:spcBef>
            <a:spcAft>
              <a:spcPct val="15000"/>
            </a:spcAft>
            <a:buChar char="••"/>
          </a:pPr>
          <a:r>
            <a:rPr lang="en-ZA" sz="1600" kern="1200" dirty="0" smtClean="0">
              <a:latin typeface="Vodafone Rg" panose="020B0606080202020204" pitchFamily="34" charset="0"/>
            </a:rPr>
            <a:t>Data visualization and reporting techniques</a:t>
          </a:r>
          <a:endParaRPr lang="en-ZA" sz="1600" kern="1200" dirty="0">
            <a:latin typeface="Vodafone Rg" panose="020B0606080202020204" pitchFamily="34" charset="0"/>
          </a:endParaRPr>
        </a:p>
      </dsp:txBody>
      <dsp:txXfrm>
        <a:off x="0" y="2456752"/>
        <a:ext cx="10515600" cy="2494800"/>
      </dsp:txXfrm>
    </dsp:sp>
    <dsp:sp modelId="{B297B7CF-543A-426C-9924-5FE98FE37961}">
      <dsp:nvSpPr>
        <dsp:cNvPr id="0" name=""/>
        <dsp:cNvSpPr/>
      </dsp:nvSpPr>
      <dsp:spPr>
        <a:xfrm>
          <a:off x="525780" y="2294392"/>
          <a:ext cx="7360920"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711200">
            <a:lnSpc>
              <a:spcPct val="90000"/>
            </a:lnSpc>
            <a:spcBef>
              <a:spcPct val="0"/>
            </a:spcBef>
            <a:spcAft>
              <a:spcPct val="35000"/>
            </a:spcAft>
          </a:pPr>
          <a:r>
            <a:rPr lang="en-ZA" sz="1600" b="1" kern="1200" dirty="0" smtClean="0">
              <a:latin typeface="Vodafone Rg" panose="020B0606080202020204" pitchFamily="34" charset="0"/>
            </a:rPr>
            <a:t>Skills</a:t>
          </a:r>
          <a:endParaRPr lang="en-ZA" sz="1600" b="1" kern="1200" dirty="0">
            <a:latin typeface="Vodafone Rg" panose="020B0606080202020204" pitchFamily="34" charset="0"/>
          </a:endParaRPr>
        </a:p>
      </dsp:txBody>
      <dsp:txXfrm>
        <a:off x="541632" y="2310244"/>
        <a:ext cx="7329216" cy="2930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D37EAE-008C-4393-9C3C-F9E319BE878E}">
      <dsp:nvSpPr>
        <dsp:cNvPr id="0" name=""/>
        <dsp:cNvSpPr/>
      </dsp:nvSpPr>
      <dsp:spPr>
        <a:xfrm>
          <a:off x="0" y="141555"/>
          <a:ext cx="10515600" cy="9355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87452" rIns="816127" bIns="113792" numCol="1" spcCol="1270" anchor="t" anchorCtr="0">
          <a:noAutofit/>
        </a:bodyPr>
        <a:lstStyle/>
        <a:p>
          <a:pPr marL="171450" lvl="1" indent="-171450" algn="l" defTabSz="711200">
            <a:lnSpc>
              <a:spcPct val="90000"/>
            </a:lnSpc>
            <a:spcBef>
              <a:spcPct val="0"/>
            </a:spcBef>
            <a:spcAft>
              <a:spcPct val="15000"/>
            </a:spcAft>
            <a:buChar char="••"/>
          </a:pPr>
          <a:r>
            <a:rPr lang="en-ZA" sz="1600" kern="1200" dirty="0" smtClean="0">
              <a:latin typeface="Vodafone Rg" panose="020B0606080202020204" pitchFamily="34" charset="0"/>
            </a:rPr>
            <a:t> </a:t>
          </a:r>
          <a:r>
            <a:rPr lang="en-ZA" sz="1600" kern="1200" dirty="0" smtClean="0">
              <a:latin typeface="Vodafone Rg" panose="020B0606080202020204" pitchFamily="34" charset="0"/>
            </a:rPr>
            <a:t>Provides</a:t>
          </a:r>
          <a:r>
            <a:rPr lang="en-ZA" sz="1600" kern="1200" dirty="0" smtClean="0">
              <a:latin typeface="Vodafone Rg" panose="020B0606080202020204" pitchFamily="34" charset="0"/>
            </a:rPr>
            <a:t> meaningful information based on large amounts of complex data usually within Big Data. Data science, or data-driven science, combines different fields of work in statistics and computation in order to interpret data for the purpose of decision making</a:t>
          </a:r>
        </a:p>
      </dsp:txBody>
      <dsp:txXfrm>
        <a:off x="0" y="141555"/>
        <a:ext cx="10515600" cy="935550"/>
      </dsp:txXfrm>
    </dsp:sp>
    <dsp:sp modelId="{A50D4A51-D511-4B0E-A997-0D875FA594DC}">
      <dsp:nvSpPr>
        <dsp:cNvPr id="0" name=""/>
        <dsp:cNvSpPr/>
      </dsp:nvSpPr>
      <dsp:spPr>
        <a:xfrm>
          <a:off x="525780" y="8715"/>
          <a:ext cx="7360920" cy="265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711200">
            <a:lnSpc>
              <a:spcPct val="90000"/>
            </a:lnSpc>
            <a:spcBef>
              <a:spcPct val="0"/>
            </a:spcBef>
            <a:spcAft>
              <a:spcPct val="35000"/>
            </a:spcAft>
          </a:pPr>
          <a:r>
            <a:rPr lang="en-ZA" sz="1600" b="1" kern="1200" dirty="0" smtClean="0">
              <a:latin typeface="Vodafone Rg" panose="020B0606080202020204" pitchFamily="34" charset="0"/>
            </a:rPr>
            <a:t>Role</a:t>
          </a:r>
        </a:p>
      </dsp:txBody>
      <dsp:txXfrm>
        <a:off x="538749" y="21684"/>
        <a:ext cx="7334982" cy="239742"/>
      </dsp:txXfrm>
    </dsp:sp>
    <dsp:sp modelId="{D5321F4B-EFD7-4EAB-9336-26D8DFD0FDB1}">
      <dsp:nvSpPr>
        <dsp:cNvPr id="0" name=""/>
        <dsp:cNvSpPr/>
      </dsp:nvSpPr>
      <dsp:spPr>
        <a:xfrm>
          <a:off x="0" y="1258545"/>
          <a:ext cx="10515600" cy="992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87452" rIns="816127" bIns="113792" numCol="1" spcCol="1270" anchor="t" anchorCtr="0">
          <a:noAutofit/>
        </a:bodyPr>
        <a:lstStyle/>
        <a:p>
          <a:pPr marL="171450" lvl="1" indent="-171450" algn="l" defTabSz="711200">
            <a:lnSpc>
              <a:spcPct val="90000"/>
            </a:lnSpc>
            <a:spcBef>
              <a:spcPct val="0"/>
            </a:spcBef>
            <a:spcAft>
              <a:spcPct val="15000"/>
            </a:spcAft>
            <a:buChar char="••"/>
          </a:pPr>
          <a:r>
            <a:rPr lang="en-ZA" sz="1600" kern="1200" smtClean="0">
              <a:latin typeface="Vodafone Rg" panose="020B0606080202020204" pitchFamily="34" charset="0"/>
            </a:rPr>
            <a:t>Bachelor’s degree in Mathematics, Statistics, Computer Science, Information Technology or something closely related.</a:t>
          </a:r>
          <a:endParaRPr lang="en-ZA" sz="1600" kern="1200" dirty="0" smtClean="0">
            <a:latin typeface="Vodafone Rg" panose="020B0606080202020204" pitchFamily="34" charset="0"/>
          </a:endParaRPr>
        </a:p>
        <a:p>
          <a:pPr marL="171450" lvl="1" indent="-171450" algn="l" defTabSz="711200">
            <a:lnSpc>
              <a:spcPct val="90000"/>
            </a:lnSpc>
            <a:spcBef>
              <a:spcPct val="0"/>
            </a:spcBef>
            <a:spcAft>
              <a:spcPct val="15000"/>
            </a:spcAft>
            <a:buChar char="••"/>
          </a:pPr>
          <a:r>
            <a:rPr lang="en-ZA" sz="1600" kern="1200" dirty="0" smtClean="0">
              <a:latin typeface="Vodafone Rg" panose="020B0606080202020204" pitchFamily="34" charset="0"/>
            </a:rPr>
            <a:t>Some jobs might require master’s level degree</a:t>
          </a:r>
          <a:endParaRPr lang="en-ZA" sz="1600" kern="1200" dirty="0">
            <a:latin typeface="Vodafone Rg" panose="020B0606080202020204" pitchFamily="34" charset="0"/>
          </a:endParaRPr>
        </a:p>
      </dsp:txBody>
      <dsp:txXfrm>
        <a:off x="0" y="1258545"/>
        <a:ext cx="10515600" cy="992250"/>
      </dsp:txXfrm>
    </dsp:sp>
    <dsp:sp modelId="{5C00C38B-54F5-4434-9F84-18BFF9E3452A}">
      <dsp:nvSpPr>
        <dsp:cNvPr id="0" name=""/>
        <dsp:cNvSpPr/>
      </dsp:nvSpPr>
      <dsp:spPr>
        <a:xfrm>
          <a:off x="525780" y="1125705"/>
          <a:ext cx="7360920" cy="265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711200">
            <a:lnSpc>
              <a:spcPct val="90000"/>
            </a:lnSpc>
            <a:spcBef>
              <a:spcPct val="0"/>
            </a:spcBef>
            <a:spcAft>
              <a:spcPct val="35000"/>
            </a:spcAft>
          </a:pPr>
          <a:r>
            <a:rPr lang="en-ZA" sz="1600" b="1" kern="1200" dirty="0" smtClean="0">
              <a:latin typeface="Vodafone Rg" panose="020B0606080202020204" pitchFamily="34" charset="0"/>
            </a:rPr>
            <a:t>Education</a:t>
          </a:r>
        </a:p>
      </dsp:txBody>
      <dsp:txXfrm>
        <a:off x="538749" y="1138674"/>
        <a:ext cx="7334982" cy="239742"/>
      </dsp:txXfrm>
    </dsp:sp>
    <dsp:sp modelId="{58DEA968-2F69-4DB4-A2D6-38330EB87073}">
      <dsp:nvSpPr>
        <dsp:cNvPr id="0" name=""/>
        <dsp:cNvSpPr/>
      </dsp:nvSpPr>
      <dsp:spPr>
        <a:xfrm>
          <a:off x="0" y="2432235"/>
          <a:ext cx="10515600" cy="272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87452" rIns="816127" bIns="113792" numCol="1" spcCol="1270" anchor="t" anchorCtr="0">
          <a:noAutofit/>
        </a:bodyPr>
        <a:lstStyle/>
        <a:p>
          <a:pPr marL="171450" lvl="1" indent="-171450" algn="l" defTabSz="711200">
            <a:lnSpc>
              <a:spcPct val="90000"/>
            </a:lnSpc>
            <a:spcBef>
              <a:spcPct val="0"/>
            </a:spcBef>
            <a:spcAft>
              <a:spcPct val="15000"/>
            </a:spcAft>
            <a:buChar char="••"/>
          </a:pPr>
          <a:r>
            <a:rPr lang="en-ZA" sz="1600" kern="1200" dirty="0" smtClean="0">
              <a:latin typeface="Vodafone Rg" panose="020B0606080202020204" pitchFamily="34" charset="0"/>
            </a:rPr>
            <a:t>Analytical Skills – Be able to analyse data and get to a conclusion</a:t>
          </a:r>
          <a:endParaRPr lang="en-ZA" sz="1600" kern="1200" dirty="0">
            <a:latin typeface="Vodafone Rg" panose="020B0606080202020204" pitchFamily="34" charset="0"/>
          </a:endParaRPr>
        </a:p>
        <a:p>
          <a:pPr marL="171450" lvl="1" indent="-171450" algn="l" defTabSz="711200">
            <a:lnSpc>
              <a:spcPct val="90000"/>
            </a:lnSpc>
            <a:spcBef>
              <a:spcPct val="0"/>
            </a:spcBef>
            <a:spcAft>
              <a:spcPct val="15000"/>
            </a:spcAft>
            <a:buChar char="••"/>
          </a:pPr>
          <a:r>
            <a:rPr lang="en-ZA" sz="1600" kern="1200" smtClean="0">
              <a:latin typeface="Vodafone Rg" panose="020B0606080202020204" pitchFamily="34" charset="0"/>
            </a:rPr>
            <a:t>Communication Skills – Be able to present your findings to the business in a way it will understand</a:t>
          </a:r>
          <a:endParaRPr lang="en-ZA" sz="1600" kern="1200">
            <a:latin typeface="Vodafone Rg" panose="020B0606080202020204" pitchFamily="34" charset="0"/>
          </a:endParaRPr>
        </a:p>
        <a:p>
          <a:pPr marL="171450" lvl="1" indent="-171450" algn="l" defTabSz="711200">
            <a:lnSpc>
              <a:spcPct val="90000"/>
            </a:lnSpc>
            <a:spcBef>
              <a:spcPct val="0"/>
            </a:spcBef>
            <a:spcAft>
              <a:spcPct val="15000"/>
            </a:spcAft>
            <a:buChar char="••"/>
          </a:pPr>
          <a:r>
            <a:rPr lang="en-ZA" sz="1600" kern="1200" smtClean="0">
              <a:latin typeface="Vodafone Rg" panose="020B0606080202020204" pitchFamily="34" charset="0"/>
            </a:rPr>
            <a:t>Critical Thinking – look at the numbers, trends, and data in order to formulate conclusions</a:t>
          </a:r>
          <a:endParaRPr lang="en-ZA" sz="1600" kern="1200">
            <a:latin typeface="Vodafone Rg" panose="020B0606080202020204" pitchFamily="34" charset="0"/>
          </a:endParaRPr>
        </a:p>
        <a:p>
          <a:pPr marL="171450" lvl="1" indent="-171450" algn="l" defTabSz="711200">
            <a:lnSpc>
              <a:spcPct val="90000"/>
            </a:lnSpc>
            <a:spcBef>
              <a:spcPct val="0"/>
            </a:spcBef>
            <a:spcAft>
              <a:spcPct val="15000"/>
            </a:spcAft>
            <a:buChar char="••"/>
          </a:pPr>
          <a:r>
            <a:rPr lang="en-ZA" sz="1600" kern="1200" smtClean="0">
              <a:latin typeface="Vodafone Rg" panose="020B0606080202020204" pitchFamily="34" charset="0"/>
            </a:rPr>
            <a:t>Attention to Detail – need to be attentive in their analysis to come to correct conclusions</a:t>
          </a:r>
          <a:endParaRPr lang="en-ZA" sz="1600" kern="1200">
            <a:latin typeface="Vodafone Rg" panose="020B0606080202020204" pitchFamily="34" charset="0"/>
          </a:endParaRPr>
        </a:p>
        <a:p>
          <a:pPr marL="171450" lvl="1" indent="-171450" algn="l" defTabSz="711200">
            <a:lnSpc>
              <a:spcPct val="90000"/>
            </a:lnSpc>
            <a:spcBef>
              <a:spcPct val="0"/>
            </a:spcBef>
            <a:spcAft>
              <a:spcPct val="15000"/>
            </a:spcAft>
            <a:buChar char="••"/>
          </a:pPr>
          <a:r>
            <a:rPr lang="en-ZA" sz="1600" kern="1200" smtClean="0">
              <a:latin typeface="Vodafone Rg" panose="020B0606080202020204" pitchFamily="34" charset="0"/>
            </a:rPr>
            <a:t>Mathematics/Statistics Skills</a:t>
          </a:r>
          <a:endParaRPr lang="en-ZA" sz="1600" kern="1200">
            <a:latin typeface="Vodafone Rg" panose="020B0606080202020204" pitchFamily="34" charset="0"/>
          </a:endParaRPr>
        </a:p>
        <a:p>
          <a:pPr marL="171450" lvl="1" indent="-171450" algn="l" defTabSz="711200">
            <a:lnSpc>
              <a:spcPct val="90000"/>
            </a:lnSpc>
            <a:spcBef>
              <a:spcPct val="0"/>
            </a:spcBef>
            <a:spcAft>
              <a:spcPct val="15000"/>
            </a:spcAft>
            <a:buChar char="••"/>
          </a:pPr>
          <a:r>
            <a:rPr lang="en-ZA" sz="1600" kern="1200" smtClean="0">
              <a:latin typeface="Vodafone Rg" panose="020B0606080202020204" pitchFamily="34" charset="0"/>
            </a:rPr>
            <a:t>Programming Skills</a:t>
          </a:r>
          <a:endParaRPr lang="en-ZA" sz="1600" kern="1200">
            <a:latin typeface="Vodafone Rg" panose="020B0606080202020204" pitchFamily="34" charset="0"/>
          </a:endParaRPr>
        </a:p>
        <a:p>
          <a:pPr marL="171450" lvl="1" indent="-171450" algn="l" defTabSz="711200">
            <a:lnSpc>
              <a:spcPct val="90000"/>
            </a:lnSpc>
            <a:spcBef>
              <a:spcPct val="0"/>
            </a:spcBef>
            <a:spcAft>
              <a:spcPct val="15000"/>
            </a:spcAft>
            <a:buChar char="••"/>
          </a:pPr>
          <a:r>
            <a:rPr lang="en-ZA" sz="1600" kern="1200" smtClean="0">
              <a:latin typeface="Vodafone Rg" panose="020B0606080202020204" pitchFamily="34" charset="0"/>
            </a:rPr>
            <a:t>Querying and Scripting Language Skills – SQL, XML, Javascript</a:t>
          </a:r>
          <a:endParaRPr lang="en-ZA" sz="1600" kern="1200">
            <a:latin typeface="Vodafone Rg" panose="020B0606080202020204" pitchFamily="34" charset="0"/>
          </a:endParaRPr>
        </a:p>
        <a:p>
          <a:pPr marL="171450" lvl="1" indent="-171450" algn="l" defTabSz="711200">
            <a:lnSpc>
              <a:spcPct val="90000"/>
            </a:lnSpc>
            <a:spcBef>
              <a:spcPct val="0"/>
            </a:spcBef>
            <a:spcAft>
              <a:spcPct val="15000"/>
            </a:spcAft>
            <a:buChar char="••"/>
          </a:pPr>
          <a:r>
            <a:rPr lang="en-ZA" sz="1600" kern="1200" dirty="0" smtClean="0">
              <a:latin typeface="Vodafone Rg" panose="020B0606080202020204" pitchFamily="34" charset="0"/>
            </a:rPr>
            <a:t>Data visualization and reporting techniques</a:t>
          </a:r>
          <a:endParaRPr lang="en-ZA" sz="1600" kern="1200" dirty="0">
            <a:latin typeface="Vodafone Rg" panose="020B0606080202020204" pitchFamily="34" charset="0"/>
          </a:endParaRPr>
        </a:p>
        <a:p>
          <a:pPr marL="171450" lvl="1" indent="-171450" algn="l" defTabSz="711200">
            <a:lnSpc>
              <a:spcPct val="90000"/>
            </a:lnSpc>
            <a:spcBef>
              <a:spcPct val="0"/>
            </a:spcBef>
            <a:spcAft>
              <a:spcPct val="15000"/>
            </a:spcAft>
            <a:buChar char="••"/>
          </a:pPr>
          <a:r>
            <a:rPr lang="en-ZA" sz="1600" kern="1200" dirty="0" smtClean="0">
              <a:latin typeface="Vodafone Rg" panose="020B0606080202020204" pitchFamily="34" charset="0"/>
            </a:rPr>
            <a:t>Machine learning tools and techniques, unstructured data techniques</a:t>
          </a:r>
          <a:endParaRPr lang="en-ZA" sz="1600" kern="1200" dirty="0">
            <a:latin typeface="Vodafone Rg" panose="020B0606080202020204" pitchFamily="34" charset="0"/>
          </a:endParaRPr>
        </a:p>
      </dsp:txBody>
      <dsp:txXfrm>
        <a:off x="0" y="2432235"/>
        <a:ext cx="10515600" cy="2721600"/>
      </dsp:txXfrm>
    </dsp:sp>
    <dsp:sp modelId="{B297B7CF-543A-426C-9924-5FE98FE37961}">
      <dsp:nvSpPr>
        <dsp:cNvPr id="0" name=""/>
        <dsp:cNvSpPr/>
      </dsp:nvSpPr>
      <dsp:spPr>
        <a:xfrm>
          <a:off x="525780" y="2299395"/>
          <a:ext cx="7360920" cy="265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711200">
            <a:lnSpc>
              <a:spcPct val="90000"/>
            </a:lnSpc>
            <a:spcBef>
              <a:spcPct val="0"/>
            </a:spcBef>
            <a:spcAft>
              <a:spcPct val="35000"/>
            </a:spcAft>
          </a:pPr>
          <a:r>
            <a:rPr lang="en-ZA" sz="1600" b="1" kern="1200" dirty="0" smtClean="0">
              <a:latin typeface="Vodafone Rg" panose="020B0606080202020204" pitchFamily="34" charset="0"/>
            </a:rPr>
            <a:t>Skills</a:t>
          </a:r>
          <a:endParaRPr lang="en-ZA" sz="1600" b="1" kern="1200" dirty="0">
            <a:latin typeface="Vodafone Rg" panose="020B0606080202020204" pitchFamily="34" charset="0"/>
          </a:endParaRPr>
        </a:p>
      </dsp:txBody>
      <dsp:txXfrm>
        <a:off x="538749" y="2312364"/>
        <a:ext cx="7334982" cy="2397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D37EAE-008C-4393-9C3C-F9E319BE878E}">
      <dsp:nvSpPr>
        <dsp:cNvPr id="0" name=""/>
        <dsp:cNvSpPr/>
      </dsp:nvSpPr>
      <dsp:spPr>
        <a:xfrm>
          <a:off x="0" y="385523"/>
          <a:ext cx="10515600" cy="12316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79044" rIns="816127" bIns="113792" numCol="1" spcCol="1270" anchor="t" anchorCtr="0">
          <a:noAutofit/>
        </a:bodyPr>
        <a:lstStyle/>
        <a:p>
          <a:pPr marL="171450" lvl="1" indent="-171450" algn="l" defTabSz="711200">
            <a:lnSpc>
              <a:spcPct val="90000"/>
            </a:lnSpc>
            <a:spcBef>
              <a:spcPct val="0"/>
            </a:spcBef>
            <a:spcAft>
              <a:spcPct val="15000"/>
            </a:spcAft>
            <a:buChar char="••"/>
          </a:pPr>
          <a:r>
            <a:rPr lang="en-ZA" sz="1600" kern="1200" dirty="0" smtClean="0">
              <a:latin typeface="Vodafone Rg" panose="020B0606080202020204" pitchFamily="34" charset="0"/>
            </a:rPr>
            <a:t> </a:t>
          </a:r>
          <a:r>
            <a:rPr lang="en-ZA" sz="1600" kern="1200" dirty="0" smtClean="0">
              <a:latin typeface="Vodafone Rg" panose="020B0606080202020204" pitchFamily="34" charset="0"/>
            </a:rPr>
            <a:t>Manages </a:t>
          </a:r>
          <a:r>
            <a:rPr lang="en-ZA" sz="1600" kern="1200" dirty="0" smtClean="0">
              <a:latin typeface="Vodafone Rg" panose="020B0606080202020204" pitchFamily="34" charset="0"/>
            </a:rPr>
            <a:t>exponential amounts of rapidly changing data. They focus on the development, deployment, management, and optimization of data pipelines and infrastructure to transform and transfer data to data scientists for querying</a:t>
          </a:r>
        </a:p>
      </dsp:txBody>
      <dsp:txXfrm>
        <a:off x="0" y="385523"/>
        <a:ext cx="10515600" cy="1231650"/>
      </dsp:txXfrm>
    </dsp:sp>
    <dsp:sp modelId="{A50D4A51-D511-4B0E-A997-0D875FA594DC}">
      <dsp:nvSpPr>
        <dsp:cNvPr id="0" name=""/>
        <dsp:cNvSpPr/>
      </dsp:nvSpPr>
      <dsp:spPr>
        <a:xfrm>
          <a:off x="525780" y="46043"/>
          <a:ext cx="7360920"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711200">
            <a:lnSpc>
              <a:spcPct val="90000"/>
            </a:lnSpc>
            <a:spcBef>
              <a:spcPct val="0"/>
            </a:spcBef>
            <a:spcAft>
              <a:spcPct val="35000"/>
            </a:spcAft>
          </a:pPr>
          <a:r>
            <a:rPr lang="en-ZA" sz="1600" b="1" kern="1200" dirty="0" smtClean="0">
              <a:latin typeface="Vodafone Rg" panose="020B0606080202020204" pitchFamily="34" charset="0"/>
            </a:rPr>
            <a:t>Role</a:t>
          </a:r>
        </a:p>
      </dsp:txBody>
      <dsp:txXfrm>
        <a:off x="558924" y="79187"/>
        <a:ext cx="7294632" cy="612672"/>
      </dsp:txXfrm>
    </dsp:sp>
    <dsp:sp modelId="{D5321F4B-EFD7-4EAB-9336-26D8DFD0FDB1}">
      <dsp:nvSpPr>
        <dsp:cNvPr id="0" name=""/>
        <dsp:cNvSpPr/>
      </dsp:nvSpPr>
      <dsp:spPr>
        <a:xfrm>
          <a:off x="0" y="2080853"/>
          <a:ext cx="10515600" cy="1267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79044" rIns="816127" bIns="113792" numCol="1" spcCol="1270" anchor="t" anchorCtr="0">
          <a:noAutofit/>
        </a:bodyPr>
        <a:lstStyle/>
        <a:p>
          <a:pPr marL="171450" lvl="1" indent="-171450" algn="l" defTabSz="711200">
            <a:lnSpc>
              <a:spcPct val="90000"/>
            </a:lnSpc>
            <a:spcBef>
              <a:spcPct val="0"/>
            </a:spcBef>
            <a:spcAft>
              <a:spcPct val="15000"/>
            </a:spcAft>
            <a:buChar char="••"/>
          </a:pPr>
          <a:r>
            <a:rPr lang="en-ZA" sz="1600" kern="1200" dirty="0" smtClean="0">
              <a:latin typeface="Vodafone Rg" panose="020B0606080202020204" pitchFamily="34" charset="0"/>
            </a:rPr>
            <a:t>Bachelor’s degree in Computer Science, Information Technology, Software Engineering or something closely related.</a:t>
          </a:r>
        </a:p>
        <a:p>
          <a:pPr marL="171450" lvl="1" indent="-171450" algn="l" defTabSz="711200">
            <a:lnSpc>
              <a:spcPct val="90000"/>
            </a:lnSpc>
            <a:spcBef>
              <a:spcPct val="0"/>
            </a:spcBef>
            <a:spcAft>
              <a:spcPct val="15000"/>
            </a:spcAft>
            <a:buChar char="••"/>
          </a:pPr>
          <a:r>
            <a:rPr lang="en-ZA" sz="1600" kern="1200" dirty="0" smtClean="0">
              <a:latin typeface="Vodafone Rg" panose="020B0606080202020204" pitchFamily="34" charset="0"/>
            </a:rPr>
            <a:t>Professional Certifications</a:t>
          </a:r>
          <a:endParaRPr lang="en-ZA" sz="1600" kern="1200" dirty="0">
            <a:latin typeface="Vodafone Rg" panose="020B0606080202020204" pitchFamily="34" charset="0"/>
          </a:endParaRPr>
        </a:p>
      </dsp:txBody>
      <dsp:txXfrm>
        <a:off x="0" y="2080853"/>
        <a:ext cx="10515600" cy="1267875"/>
      </dsp:txXfrm>
    </dsp:sp>
    <dsp:sp modelId="{5C00C38B-54F5-4434-9F84-18BFF9E3452A}">
      <dsp:nvSpPr>
        <dsp:cNvPr id="0" name=""/>
        <dsp:cNvSpPr/>
      </dsp:nvSpPr>
      <dsp:spPr>
        <a:xfrm>
          <a:off x="525780" y="1741373"/>
          <a:ext cx="7360920"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711200">
            <a:lnSpc>
              <a:spcPct val="90000"/>
            </a:lnSpc>
            <a:spcBef>
              <a:spcPct val="0"/>
            </a:spcBef>
            <a:spcAft>
              <a:spcPct val="35000"/>
            </a:spcAft>
          </a:pPr>
          <a:r>
            <a:rPr lang="en-ZA" sz="1600" b="1" kern="1200" dirty="0" smtClean="0">
              <a:latin typeface="Vodafone Rg" panose="020B0606080202020204" pitchFamily="34" charset="0"/>
            </a:rPr>
            <a:t>Education</a:t>
          </a:r>
        </a:p>
      </dsp:txBody>
      <dsp:txXfrm>
        <a:off x="558924" y="1774517"/>
        <a:ext cx="7294632" cy="612672"/>
      </dsp:txXfrm>
    </dsp:sp>
    <dsp:sp modelId="{58DEA968-2F69-4DB4-A2D6-38330EB87073}">
      <dsp:nvSpPr>
        <dsp:cNvPr id="0" name=""/>
        <dsp:cNvSpPr/>
      </dsp:nvSpPr>
      <dsp:spPr>
        <a:xfrm>
          <a:off x="0" y="3812408"/>
          <a:ext cx="10515600" cy="13041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79044" rIns="816127" bIns="113792" numCol="1" spcCol="1270" anchor="t" anchorCtr="0">
          <a:noAutofit/>
        </a:bodyPr>
        <a:lstStyle/>
        <a:p>
          <a:pPr marL="171450" lvl="1" indent="-171450" algn="l" defTabSz="711200">
            <a:lnSpc>
              <a:spcPct val="90000"/>
            </a:lnSpc>
            <a:spcBef>
              <a:spcPct val="0"/>
            </a:spcBef>
            <a:spcAft>
              <a:spcPct val="15000"/>
            </a:spcAft>
            <a:buChar char="••"/>
          </a:pPr>
          <a:r>
            <a:rPr lang="en-ZA" sz="1600" kern="1200" dirty="0" smtClean="0">
              <a:latin typeface="Vodafone Rg" panose="020B0606080202020204" pitchFamily="34" charset="0"/>
            </a:rPr>
            <a:t>Database Knowledge</a:t>
          </a:r>
          <a:endParaRPr lang="en-ZA" sz="1600" kern="1200" dirty="0">
            <a:latin typeface="Vodafone Rg" panose="020B0606080202020204" pitchFamily="34" charset="0"/>
          </a:endParaRPr>
        </a:p>
        <a:p>
          <a:pPr marL="171450" lvl="1" indent="-171450" algn="l" defTabSz="711200">
            <a:lnSpc>
              <a:spcPct val="90000"/>
            </a:lnSpc>
            <a:spcBef>
              <a:spcPct val="0"/>
            </a:spcBef>
            <a:spcAft>
              <a:spcPct val="15000"/>
            </a:spcAft>
            <a:buChar char="••"/>
          </a:pPr>
          <a:r>
            <a:rPr lang="en-ZA" sz="1600" kern="1200" smtClean="0">
              <a:latin typeface="Vodafone Rg" panose="020B0606080202020204" pitchFamily="34" charset="0"/>
            </a:rPr>
            <a:t>Querying and Scripting Language Skills</a:t>
          </a:r>
          <a:endParaRPr lang="en-ZA" sz="1600" kern="1200">
            <a:latin typeface="Vodafone Rg" panose="020B0606080202020204" pitchFamily="34" charset="0"/>
          </a:endParaRPr>
        </a:p>
        <a:p>
          <a:pPr marL="171450" lvl="1" indent="-171450" algn="l" defTabSz="711200">
            <a:lnSpc>
              <a:spcPct val="90000"/>
            </a:lnSpc>
            <a:spcBef>
              <a:spcPct val="0"/>
            </a:spcBef>
            <a:spcAft>
              <a:spcPct val="15000"/>
            </a:spcAft>
            <a:buChar char="••"/>
          </a:pPr>
          <a:r>
            <a:rPr lang="en-ZA" sz="1600" kern="1200" dirty="0" smtClean="0">
              <a:latin typeface="Vodafone Rg" panose="020B0606080202020204" pitchFamily="34" charset="0"/>
            </a:rPr>
            <a:t>Programming Skills</a:t>
          </a:r>
          <a:endParaRPr lang="en-ZA" sz="1600" kern="1200" dirty="0">
            <a:latin typeface="Vodafone Rg" panose="020B0606080202020204" pitchFamily="34" charset="0"/>
          </a:endParaRPr>
        </a:p>
      </dsp:txBody>
      <dsp:txXfrm>
        <a:off x="0" y="3812408"/>
        <a:ext cx="10515600" cy="1304100"/>
      </dsp:txXfrm>
    </dsp:sp>
    <dsp:sp modelId="{B297B7CF-543A-426C-9924-5FE98FE37961}">
      <dsp:nvSpPr>
        <dsp:cNvPr id="0" name=""/>
        <dsp:cNvSpPr/>
      </dsp:nvSpPr>
      <dsp:spPr>
        <a:xfrm>
          <a:off x="525780" y="3472928"/>
          <a:ext cx="7360920"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711200">
            <a:lnSpc>
              <a:spcPct val="90000"/>
            </a:lnSpc>
            <a:spcBef>
              <a:spcPct val="0"/>
            </a:spcBef>
            <a:spcAft>
              <a:spcPct val="35000"/>
            </a:spcAft>
          </a:pPr>
          <a:r>
            <a:rPr lang="en-ZA" sz="1600" b="1" kern="1200" dirty="0" smtClean="0">
              <a:latin typeface="Vodafone Rg" panose="020B0606080202020204" pitchFamily="34" charset="0"/>
            </a:rPr>
            <a:t>Skills</a:t>
          </a:r>
          <a:endParaRPr lang="en-ZA" sz="1600" b="1" kern="1200" dirty="0">
            <a:latin typeface="Vodafone Rg" panose="020B0606080202020204" pitchFamily="34" charset="0"/>
          </a:endParaRPr>
        </a:p>
      </dsp:txBody>
      <dsp:txXfrm>
        <a:off x="558924" y="3506072"/>
        <a:ext cx="7294632" cy="61267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D37EAE-008C-4393-9C3C-F9E319BE878E}">
      <dsp:nvSpPr>
        <dsp:cNvPr id="0" name=""/>
        <dsp:cNvSpPr/>
      </dsp:nvSpPr>
      <dsp:spPr>
        <a:xfrm>
          <a:off x="0" y="251512"/>
          <a:ext cx="10515600" cy="1275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12420" rIns="816127" bIns="113792" numCol="1" spcCol="1270" anchor="t" anchorCtr="0">
          <a:noAutofit/>
        </a:bodyPr>
        <a:lstStyle/>
        <a:p>
          <a:pPr marL="171450" lvl="1" indent="-171450" algn="l" defTabSz="711200">
            <a:lnSpc>
              <a:spcPct val="90000"/>
            </a:lnSpc>
            <a:spcBef>
              <a:spcPct val="0"/>
            </a:spcBef>
            <a:spcAft>
              <a:spcPct val="15000"/>
            </a:spcAft>
            <a:buChar char="••"/>
          </a:pPr>
          <a:r>
            <a:rPr lang="en-ZA" sz="1600" kern="1200" dirty="0" smtClean="0">
              <a:latin typeface="Vodafone Rg" panose="020B0606080202020204" pitchFamily="34" charset="0"/>
            </a:rPr>
            <a:t> </a:t>
          </a:r>
          <a:r>
            <a:rPr lang="en-ZA" sz="1600" kern="1200" dirty="0" smtClean="0">
              <a:latin typeface="Vodafone Rg" panose="020B0606080202020204" pitchFamily="34" charset="0"/>
            </a:rPr>
            <a:t>Creates/designs </a:t>
          </a:r>
          <a:r>
            <a:rPr lang="en-ZA" sz="1600" kern="1200" dirty="0" smtClean="0">
              <a:latin typeface="Vodafone Rg" panose="020B0606080202020204" pitchFamily="34" charset="0"/>
            </a:rPr>
            <a:t>set of rules, policies, standards and models that govern and define the type of data collected and how it is used, stored, managed and integrated within an organization and its database systems. They provide a formal approach to creating and managing the flow of data and how it is processed across an organization’s IT systems and applications</a:t>
          </a:r>
        </a:p>
      </dsp:txBody>
      <dsp:txXfrm>
        <a:off x="0" y="251512"/>
        <a:ext cx="10515600" cy="1275750"/>
      </dsp:txXfrm>
    </dsp:sp>
    <dsp:sp modelId="{A50D4A51-D511-4B0E-A997-0D875FA594DC}">
      <dsp:nvSpPr>
        <dsp:cNvPr id="0" name=""/>
        <dsp:cNvSpPr/>
      </dsp:nvSpPr>
      <dsp:spPr>
        <a:xfrm>
          <a:off x="525780" y="30112"/>
          <a:ext cx="736092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711200">
            <a:lnSpc>
              <a:spcPct val="90000"/>
            </a:lnSpc>
            <a:spcBef>
              <a:spcPct val="0"/>
            </a:spcBef>
            <a:spcAft>
              <a:spcPct val="35000"/>
            </a:spcAft>
          </a:pPr>
          <a:r>
            <a:rPr lang="en-ZA" sz="1600" b="1" kern="1200" dirty="0" smtClean="0">
              <a:latin typeface="Vodafone Rg" panose="020B0606080202020204" pitchFamily="34" charset="0"/>
            </a:rPr>
            <a:t>Role</a:t>
          </a:r>
        </a:p>
      </dsp:txBody>
      <dsp:txXfrm>
        <a:off x="547396" y="51728"/>
        <a:ext cx="7317688" cy="399568"/>
      </dsp:txXfrm>
    </dsp:sp>
    <dsp:sp modelId="{D5321F4B-EFD7-4EAB-9336-26D8DFD0FDB1}">
      <dsp:nvSpPr>
        <dsp:cNvPr id="0" name=""/>
        <dsp:cNvSpPr/>
      </dsp:nvSpPr>
      <dsp:spPr>
        <a:xfrm>
          <a:off x="0" y="1829662"/>
          <a:ext cx="10515600" cy="1110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12420" rIns="816127" bIns="113792" numCol="1" spcCol="1270" anchor="t" anchorCtr="0">
          <a:noAutofit/>
        </a:bodyPr>
        <a:lstStyle/>
        <a:p>
          <a:pPr marL="171450" lvl="1" indent="-171450" algn="l" defTabSz="711200">
            <a:lnSpc>
              <a:spcPct val="90000"/>
            </a:lnSpc>
            <a:spcBef>
              <a:spcPct val="0"/>
            </a:spcBef>
            <a:spcAft>
              <a:spcPct val="15000"/>
            </a:spcAft>
            <a:buChar char="••"/>
          </a:pPr>
          <a:r>
            <a:rPr lang="en-ZA" sz="1600" kern="1200" dirty="0" smtClean="0">
              <a:latin typeface="Vodafone Rg" panose="020B0606080202020204" pitchFamily="34" charset="0"/>
            </a:rPr>
            <a:t>Bachelor’s degree in Computer Science, Information Technology, Computer Engineering or something closely related.</a:t>
          </a:r>
        </a:p>
        <a:p>
          <a:pPr marL="171450" lvl="1" indent="-171450" algn="l" defTabSz="711200">
            <a:lnSpc>
              <a:spcPct val="90000"/>
            </a:lnSpc>
            <a:spcBef>
              <a:spcPct val="0"/>
            </a:spcBef>
            <a:spcAft>
              <a:spcPct val="15000"/>
            </a:spcAft>
            <a:buChar char="••"/>
          </a:pPr>
          <a:r>
            <a:rPr lang="en-ZA" sz="1600" kern="1200" dirty="0" smtClean="0">
              <a:latin typeface="Vodafone Rg" panose="020B0606080202020204" pitchFamily="34" charset="0"/>
            </a:rPr>
            <a:t>Professional Certifications</a:t>
          </a:r>
          <a:endParaRPr lang="en-ZA" sz="1600" kern="1200" dirty="0">
            <a:latin typeface="Vodafone Rg" panose="020B0606080202020204" pitchFamily="34" charset="0"/>
          </a:endParaRPr>
        </a:p>
      </dsp:txBody>
      <dsp:txXfrm>
        <a:off x="0" y="1829662"/>
        <a:ext cx="10515600" cy="1110375"/>
      </dsp:txXfrm>
    </dsp:sp>
    <dsp:sp modelId="{5C00C38B-54F5-4434-9F84-18BFF9E3452A}">
      <dsp:nvSpPr>
        <dsp:cNvPr id="0" name=""/>
        <dsp:cNvSpPr/>
      </dsp:nvSpPr>
      <dsp:spPr>
        <a:xfrm>
          <a:off x="525780" y="1608262"/>
          <a:ext cx="736092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711200">
            <a:lnSpc>
              <a:spcPct val="90000"/>
            </a:lnSpc>
            <a:spcBef>
              <a:spcPct val="0"/>
            </a:spcBef>
            <a:spcAft>
              <a:spcPct val="35000"/>
            </a:spcAft>
          </a:pPr>
          <a:r>
            <a:rPr lang="en-ZA" sz="1600" b="1" kern="1200" dirty="0" smtClean="0">
              <a:latin typeface="Vodafone Rg" panose="020B0606080202020204" pitchFamily="34" charset="0"/>
            </a:rPr>
            <a:t>Education</a:t>
          </a:r>
        </a:p>
      </dsp:txBody>
      <dsp:txXfrm>
        <a:off x="547396" y="1629878"/>
        <a:ext cx="7317688" cy="399568"/>
      </dsp:txXfrm>
    </dsp:sp>
    <dsp:sp modelId="{58DEA968-2F69-4DB4-A2D6-38330EB87073}">
      <dsp:nvSpPr>
        <dsp:cNvPr id="0" name=""/>
        <dsp:cNvSpPr/>
      </dsp:nvSpPr>
      <dsp:spPr>
        <a:xfrm>
          <a:off x="0" y="3242437"/>
          <a:ext cx="10515600" cy="189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12420" rIns="816127" bIns="113792" numCol="1" spcCol="1270" anchor="t" anchorCtr="0">
          <a:noAutofit/>
        </a:bodyPr>
        <a:lstStyle/>
        <a:p>
          <a:pPr marL="171450" lvl="1" indent="-171450" algn="l" defTabSz="711200">
            <a:lnSpc>
              <a:spcPct val="90000"/>
            </a:lnSpc>
            <a:spcBef>
              <a:spcPct val="0"/>
            </a:spcBef>
            <a:spcAft>
              <a:spcPct val="15000"/>
            </a:spcAft>
            <a:buChar char="••"/>
          </a:pPr>
          <a:r>
            <a:rPr lang="en-ZA" sz="1600" kern="1200" dirty="0" smtClean="0">
              <a:latin typeface="Vodafone Rg" panose="020B0606080202020204" pitchFamily="34" charset="0"/>
            </a:rPr>
            <a:t>Database Knowledge</a:t>
          </a:r>
          <a:endParaRPr lang="en-ZA" sz="1600" kern="1200" dirty="0">
            <a:latin typeface="Vodafone Rg" panose="020B0606080202020204" pitchFamily="34" charset="0"/>
          </a:endParaRPr>
        </a:p>
        <a:p>
          <a:pPr marL="171450" lvl="1" indent="-171450" algn="l" defTabSz="711200">
            <a:lnSpc>
              <a:spcPct val="90000"/>
            </a:lnSpc>
            <a:spcBef>
              <a:spcPct val="0"/>
            </a:spcBef>
            <a:spcAft>
              <a:spcPct val="15000"/>
            </a:spcAft>
            <a:buChar char="••"/>
          </a:pPr>
          <a:r>
            <a:rPr lang="en-ZA" sz="1600" kern="1200" smtClean="0">
              <a:latin typeface="Vodafone Rg" panose="020B0606080202020204" pitchFamily="34" charset="0"/>
            </a:rPr>
            <a:t>Querying and Scripting Language Skills</a:t>
          </a:r>
          <a:endParaRPr lang="en-ZA" sz="1600" kern="1200">
            <a:latin typeface="Vodafone Rg" panose="020B0606080202020204" pitchFamily="34" charset="0"/>
          </a:endParaRPr>
        </a:p>
        <a:p>
          <a:pPr marL="171450" lvl="1" indent="-171450" algn="l" defTabSz="711200">
            <a:lnSpc>
              <a:spcPct val="90000"/>
            </a:lnSpc>
            <a:spcBef>
              <a:spcPct val="0"/>
            </a:spcBef>
            <a:spcAft>
              <a:spcPct val="15000"/>
            </a:spcAft>
            <a:buChar char="••"/>
          </a:pPr>
          <a:r>
            <a:rPr lang="en-ZA" sz="1600" kern="1200" smtClean="0">
              <a:latin typeface="Vodafone Rg" panose="020B0606080202020204" pitchFamily="34" charset="0"/>
            </a:rPr>
            <a:t>Knowledge in Database Management System Software such as Microsoft SQL Server</a:t>
          </a:r>
          <a:endParaRPr lang="en-ZA" sz="1600" kern="1200">
            <a:latin typeface="Vodafone Rg" panose="020B0606080202020204" pitchFamily="34" charset="0"/>
          </a:endParaRPr>
        </a:p>
        <a:p>
          <a:pPr marL="171450" lvl="1" indent="-171450" algn="l" defTabSz="711200">
            <a:lnSpc>
              <a:spcPct val="90000"/>
            </a:lnSpc>
            <a:spcBef>
              <a:spcPct val="0"/>
            </a:spcBef>
            <a:spcAft>
              <a:spcPct val="15000"/>
            </a:spcAft>
            <a:buChar char="••"/>
          </a:pPr>
          <a:r>
            <a:rPr lang="en-ZA" sz="1600" kern="1200" smtClean="0">
              <a:latin typeface="Vodafone Rg" panose="020B0606080202020204" pitchFamily="34" charset="0"/>
            </a:rPr>
            <a:t>Back Up and Security Skills</a:t>
          </a:r>
          <a:endParaRPr lang="en-ZA" sz="1600" kern="1200">
            <a:latin typeface="Vodafone Rg" panose="020B0606080202020204" pitchFamily="34" charset="0"/>
          </a:endParaRPr>
        </a:p>
        <a:p>
          <a:pPr marL="171450" lvl="1" indent="-171450" algn="l" defTabSz="711200">
            <a:lnSpc>
              <a:spcPct val="90000"/>
            </a:lnSpc>
            <a:spcBef>
              <a:spcPct val="0"/>
            </a:spcBef>
            <a:spcAft>
              <a:spcPct val="15000"/>
            </a:spcAft>
            <a:buChar char="••"/>
          </a:pPr>
          <a:r>
            <a:rPr lang="en-ZA" sz="1600" kern="1200" smtClean="0">
              <a:latin typeface="Vodafone Rg" panose="020B0606080202020204" pitchFamily="34" charset="0"/>
            </a:rPr>
            <a:t>Information Management and Data Processing on Multiple Platforms</a:t>
          </a:r>
          <a:endParaRPr lang="en-ZA" sz="1600" kern="1200">
            <a:latin typeface="Vodafone Rg" panose="020B0606080202020204" pitchFamily="34" charset="0"/>
          </a:endParaRPr>
        </a:p>
        <a:p>
          <a:pPr marL="171450" lvl="1" indent="-171450" algn="l" defTabSz="711200">
            <a:lnSpc>
              <a:spcPct val="90000"/>
            </a:lnSpc>
            <a:spcBef>
              <a:spcPct val="0"/>
            </a:spcBef>
            <a:spcAft>
              <a:spcPct val="15000"/>
            </a:spcAft>
            <a:buChar char="••"/>
          </a:pPr>
          <a:r>
            <a:rPr lang="en-ZA" sz="1600" kern="1200" dirty="0" smtClean="0">
              <a:latin typeface="Vodafone Rg" panose="020B0606080202020204" pitchFamily="34" charset="0"/>
            </a:rPr>
            <a:t>Programming Skills</a:t>
          </a:r>
          <a:endParaRPr lang="en-ZA" sz="1600" kern="1200" dirty="0">
            <a:latin typeface="Vodafone Rg" panose="020B0606080202020204" pitchFamily="34" charset="0"/>
          </a:endParaRPr>
        </a:p>
      </dsp:txBody>
      <dsp:txXfrm>
        <a:off x="0" y="3242437"/>
        <a:ext cx="10515600" cy="1890000"/>
      </dsp:txXfrm>
    </dsp:sp>
    <dsp:sp modelId="{B297B7CF-543A-426C-9924-5FE98FE37961}">
      <dsp:nvSpPr>
        <dsp:cNvPr id="0" name=""/>
        <dsp:cNvSpPr/>
      </dsp:nvSpPr>
      <dsp:spPr>
        <a:xfrm>
          <a:off x="525780" y="3021038"/>
          <a:ext cx="736092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711200">
            <a:lnSpc>
              <a:spcPct val="90000"/>
            </a:lnSpc>
            <a:spcBef>
              <a:spcPct val="0"/>
            </a:spcBef>
            <a:spcAft>
              <a:spcPct val="35000"/>
            </a:spcAft>
          </a:pPr>
          <a:r>
            <a:rPr lang="en-ZA" sz="1600" b="1" kern="1200" dirty="0" smtClean="0">
              <a:latin typeface="Vodafone Rg" panose="020B0606080202020204" pitchFamily="34" charset="0"/>
            </a:rPr>
            <a:t>Skills</a:t>
          </a:r>
          <a:endParaRPr lang="en-ZA" sz="1600" b="1" kern="1200" dirty="0">
            <a:latin typeface="Vodafone Rg" panose="020B0606080202020204" pitchFamily="34" charset="0"/>
          </a:endParaRPr>
        </a:p>
      </dsp:txBody>
      <dsp:txXfrm>
        <a:off x="547396" y="3042654"/>
        <a:ext cx="7317688" cy="39956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E0D30-7DF5-4739-8998-68E9F53B5B26}">
      <dsp:nvSpPr>
        <dsp:cNvPr id="0" name=""/>
        <dsp:cNvSpPr/>
      </dsp:nvSpPr>
      <dsp:spPr>
        <a:xfrm>
          <a:off x="998737" y="513199"/>
          <a:ext cx="3334936" cy="3334936"/>
        </a:xfrm>
        <a:prstGeom prst="blockArc">
          <a:avLst>
            <a:gd name="adj1" fmla="val 11880000"/>
            <a:gd name="adj2" fmla="val 1620000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BAF1AAE-0288-4329-819D-E58AC66800F1}">
      <dsp:nvSpPr>
        <dsp:cNvPr id="0" name=""/>
        <dsp:cNvSpPr/>
      </dsp:nvSpPr>
      <dsp:spPr>
        <a:xfrm>
          <a:off x="998737" y="513199"/>
          <a:ext cx="3334936" cy="3334936"/>
        </a:xfrm>
        <a:prstGeom prst="blockArc">
          <a:avLst>
            <a:gd name="adj1" fmla="val 7560000"/>
            <a:gd name="adj2" fmla="val 1188000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6F4335E-FE82-459A-8EFE-1819769EF69F}">
      <dsp:nvSpPr>
        <dsp:cNvPr id="0" name=""/>
        <dsp:cNvSpPr/>
      </dsp:nvSpPr>
      <dsp:spPr>
        <a:xfrm>
          <a:off x="998737" y="513199"/>
          <a:ext cx="3334936" cy="3334936"/>
        </a:xfrm>
        <a:prstGeom prst="blockArc">
          <a:avLst>
            <a:gd name="adj1" fmla="val 3240000"/>
            <a:gd name="adj2" fmla="val 756000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390521-AC90-4432-8412-3D728B0FA3FD}">
      <dsp:nvSpPr>
        <dsp:cNvPr id="0" name=""/>
        <dsp:cNvSpPr/>
      </dsp:nvSpPr>
      <dsp:spPr>
        <a:xfrm>
          <a:off x="998737" y="513199"/>
          <a:ext cx="3334936" cy="3334936"/>
        </a:xfrm>
        <a:prstGeom prst="blockArc">
          <a:avLst>
            <a:gd name="adj1" fmla="val 20520000"/>
            <a:gd name="adj2" fmla="val 324000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CA30301-7F13-4259-B742-9E1EB0E55279}">
      <dsp:nvSpPr>
        <dsp:cNvPr id="0" name=""/>
        <dsp:cNvSpPr/>
      </dsp:nvSpPr>
      <dsp:spPr>
        <a:xfrm>
          <a:off x="998737" y="513199"/>
          <a:ext cx="3334936" cy="3334936"/>
        </a:xfrm>
        <a:prstGeom prst="blockArc">
          <a:avLst>
            <a:gd name="adj1" fmla="val 16200000"/>
            <a:gd name="adj2" fmla="val 2052000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13DD27D-5CC6-491B-85DA-E276C9AB42D1}">
      <dsp:nvSpPr>
        <dsp:cNvPr id="0" name=""/>
        <dsp:cNvSpPr/>
      </dsp:nvSpPr>
      <dsp:spPr>
        <a:xfrm>
          <a:off x="1898109" y="1412571"/>
          <a:ext cx="1536192" cy="15361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ZA" sz="2300" kern="1200" dirty="0" smtClean="0"/>
            <a:t>Business Analyst</a:t>
          </a:r>
          <a:endParaRPr lang="en-ZA" sz="2300" kern="1200" dirty="0"/>
        </a:p>
      </dsp:txBody>
      <dsp:txXfrm>
        <a:off x="2123079" y="1637541"/>
        <a:ext cx="1086252" cy="1086252"/>
      </dsp:txXfrm>
    </dsp:sp>
    <dsp:sp modelId="{1395B775-4257-4FD7-947D-B8709B48C7D8}">
      <dsp:nvSpPr>
        <dsp:cNvPr id="0" name=""/>
        <dsp:cNvSpPr/>
      </dsp:nvSpPr>
      <dsp:spPr>
        <a:xfrm>
          <a:off x="2036204" y="-78089"/>
          <a:ext cx="1260002" cy="126000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ZA" sz="1400" kern="1200" dirty="0" smtClean="0"/>
            <a:t>System Architect</a:t>
          </a:r>
          <a:endParaRPr lang="en-ZA" sz="1400" kern="1200" dirty="0"/>
        </a:p>
      </dsp:txBody>
      <dsp:txXfrm>
        <a:off x="2220727" y="106434"/>
        <a:ext cx="890956" cy="890956"/>
      </dsp:txXfrm>
    </dsp:sp>
    <dsp:sp modelId="{2A15F6DA-4DD3-4890-AE6C-86469CCFCEC3}">
      <dsp:nvSpPr>
        <dsp:cNvPr id="0" name=""/>
        <dsp:cNvSpPr/>
      </dsp:nvSpPr>
      <dsp:spPr>
        <a:xfrm>
          <a:off x="3585243" y="1047353"/>
          <a:ext cx="1260002" cy="126000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ZA" sz="1400" kern="1200" dirty="0" smtClean="0"/>
            <a:t>Software Developer</a:t>
          </a:r>
          <a:endParaRPr lang="en-ZA" sz="1400" kern="1200" dirty="0"/>
        </a:p>
      </dsp:txBody>
      <dsp:txXfrm>
        <a:off x="3769766" y="1231876"/>
        <a:ext cx="890956" cy="890956"/>
      </dsp:txXfrm>
    </dsp:sp>
    <dsp:sp modelId="{C40C7C17-8AD2-4407-B630-5B5ED91D651C}">
      <dsp:nvSpPr>
        <dsp:cNvPr id="0" name=""/>
        <dsp:cNvSpPr/>
      </dsp:nvSpPr>
      <dsp:spPr>
        <a:xfrm>
          <a:off x="2993563" y="2868358"/>
          <a:ext cx="1260002" cy="126000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ZA" sz="1400" kern="1200" dirty="0" smtClean="0"/>
            <a:t>Analytics</a:t>
          </a:r>
        </a:p>
        <a:p>
          <a:pPr lvl="0" algn="ctr" defTabSz="622300">
            <a:lnSpc>
              <a:spcPct val="90000"/>
            </a:lnSpc>
            <a:spcBef>
              <a:spcPct val="0"/>
            </a:spcBef>
            <a:spcAft>
              <a:spcPct val="35000"/>
            </a:spcAft>
          </a:pPr>
          <a:r>
            <a:rPr lang="en-ZA" sz="1400" kern="1200" dirty="0" smtClean="0"/>
            <a:t>Specialist</a:t>
          </a:r>
          <a:endParaRPr lang="en-ZA" sz="1400" kern="1200" dirty="0"/>
        </a:p>
      </dsp:txBody>
      <dsp:txXfrm>
        <a:off x="3178086" y="3052881"/>
        <a:ext cx="890956" cy="890956"/>
      </dsp:txXfrm>
    </dsp:sp>
    <dsp:sp modelId="{A015CB04-5A3F-421E-93CC-5D107341A754}">
      <dsp:nvSpPr>
        <dsp:cNvPr id="0" name=""/>
        <dsp:cNvSpPr/>
      </dsp:nvSpPr>
      <dsp:spPr>
        <a:xfrm>
          <a:off x="1078846" y="2868358"/>
          <a:ext cx="1260002" cy="126000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ZA" sz="1400" kern="1200" dirty="0" smtClean="0"/>
            <a:t>Business Intelligence Analyst</a:t>
          </a:r>
          <a:endParaRPr lang="en-ZA" sz="1400" kern="1200" dirty="0"/>
        </a:p>
      </dsp:txBody>
      <dsp:txXfrm>
        <a:off x="1263369" y="3052881"/>
        <a:ext cx="890956" cy="890956"/>
      </dsp:txXfrm>
    </dsp:sp>
    <dsp:sp modelId="{C2F71F3E-E52A-4004-928B-A106D139657A}">
      <dsp:nvSpPr>
        <dsp:cNvPr id="0" name=""/>
        <dsp:cNvSpPr/>
      </dsp:nvSpPr>
      <dsp:spPr>
        <a:xfrm>
          <a:off x="487165" y="1047353"/>
          <a:ext cx="1260002" cy="1260002"/>
        </a:xfrm>
        <a:prstGeom prst="ellipse">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ZA" sz="1400" kern="1200" dirty="0" smtClean="0"/>
            <a:t>Other</a:t>
          </a:r>
          <a:endParaRPr lang="en-ZA" sz="1400" kern="1200" dirty="0"/>
        </a:p>
      </dsp:txBody>
      <dsp:txXfrm>
        <a:off x="671688" y="1231876"/>
        <a:ext cx="890956" cy="89095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F1C62C-41A0-4353-82B2-020D97827612}"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37B31-38AB-479A-9110-1994958F7D50}" type="slidenum">
              <a:rPr lang="en-US" smtClean="0"/>
              <a:t>‹#›</a:t>
            </a:fld>
            <a:endParaRPr lang="en-US"/>
          </a:p>
        </p:txBody>
      </p:sp>
    </p:spTree>
    <p:extLst>
      <p:ext uri="{BB962C8B-B14F-4D97-AF65-F5344CB8AC3E}">
        <p14:creationId xmlns:p14="http://schemas.microsoft.com/office/powerpoint/2010/main" val="1267844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F1C62C-41A0-4353-82B2-020D97827612}"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37B31-38AB-479A-9110-1994958F7D50}" type="slidenum">
              <a:rPr lang="en-US" smtClean="0"/>
              <a:t>‹#›</a:t>
            </a:fld>
            <a:endParaRPr lang="en-US"/>
          </a:p>
        </p:txBody>
      </p:sp>
    </p:spTree>
    <p:extLst>
      <p:ext uri="{BB962C8B-B14F-4D97-AF65-F5344CB8AC3E}">
        <p14:creationId xmlns:p14="http://schemas.microsoft.com/office/powerpoint/2010/main" val="2272887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F1C62C-41A0-4353-82B2-020D97827612}"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37B31-38AB-479A-9110-1994958F7D50}" type="slidenum">
              <a:rPr lang="en-US" smtClean="0"/>
              <a:t>‹#›</a:t>
            </a:fld>
            <a:endParaRPr lang="en-US"/>
          </a:p>
        </p:txBody>
      </p:sp>
    </p:spTree>
    <p:extLst>
      <p:ext uri="{BB962C8B-B14F-4D97-AF65-F5344CB8AC3E}">
        <p14:creationId xmlns:p14="http://schemas.microsoft.com/office/powerpoint/2010/main" val="1792904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F1C62C-41A0-4353-82B2-020D97827612}"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37B31-38AB-479A-9110-1994958F7D50}" type="slidenum">
              <a:rPr lang="en-US" smtClean="0"/>
              <a:t>‹#›</a:t>
            </a:fld>
            <a:endParaRPr lang="en-US"/>
          </a:p>
        </p:txBody>
      </p:sp>
    </p:spTree>
    <p:extLst>
      <p:ext uri="{BB962C8B-B14F-4D97-AF65-F5344CB8AC3E}">
        <p14:creationId xmlns:p14="http://schemas.microsoft.com/office/powerpoint/2010/main" val="223023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F1C62C-41A0-4353-82B2-020D97827612}"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37B31-38AB-479A-9110-1994958F7D50}" type="slidenum">
              <a:rPr lang="en-US" smtClean="0"/>
              <a:t>‹#›</a:t>
            </a:fld>
            <a:endParaRPr lang="en-US"/>
          </a:p>
        </p:txBody>
      </p:sp>
    </p:spTree>
    <p:extLst>
      <p:ext uri="{BB962C8B-B14F-4D97-AF65-F5344CB8AC3E}">
        <p14:creationId xmlns:p14="http://schemas.microsoft.com/office/powerpoint/2010/main" val="2158562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F1C62C-41A0-4353-82B2-020D97827612}"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37B31-38AB-479A-9110-1994958F7D50}" type="slidenum">
              <a:rPr lang="en-US" smtClean="0"/>
              <a:t>‹#›</a:t>
            </a:fld>
            <a:endParaRPr lang="en-US"/>
          </a:p>
        </p:txBody>
      </p:sp>
    </p:spTree>
    <p:extLst>
      <p:ext uri="{BB962C8B-B14F-4D97-AF65-F5344CB8AC3E}">
        <p14:creationId xmlns:p14="http://schemas.microsoft.com/office/powerpoint/2010/main" val="573579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F1C62C-41A0-4353-82B2-020D97827612}" type="datetimeFigureOut">
              <a:rPr lang="en-US" smtClean="0"/>
              <a:t>5/24/2019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737B31-38AB-479A-9110-1994958F7D50}" type="slidenum">
              <a:rPr lang="en-US" smtClean="0"/>
              <a:t>‹#›</a:t>
            </a:fld>
            <a:endParaRPr lang="en-US"/>
          </a:p>
        </p:txBody>
      </p:sp>
    </p:spTree>
    <p:extLst>
      <p:ext uri="{BB962C8B-B14F-4D97-AF65-F5344CB8AC3E}">
        <p14:creationId xmlns:p14="http://schemas.microsoft.com/office/powerpoint/2010/main" val="4149414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F1C62C-41A0-4353-82B2-020D97827612}" type="datetimeFigureOut">
              <a:rPr lang="en-US" smtClean="0"/>
              <a:t>5/24/2019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737B31-38AB-479A-9110-1994958F7D50}" type="slidenum">
              <a:rPr lang="en-US" smtClean="0"/>
              <a:t>‹#›</a:t>
            </a:fld>
            <a:endParaRPr lang="en-US"/>
          </a:p>
        </p:txBody>
      </p:sp>
    </p:spTree>
    <p:extLst>
      <p:ext uri="{BB962C8B-B14F-4D97-AF65-F5344CB8AC3E}">
        <p14:creationId xmlns:p14="http://schemas.microsoft.com/office/powerpoint/2010/main" val="493950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F1C62C-41A0-4353-82B2-020D97827612}" type="datetimeFigureOut">
              <a:rPr lang="en-US" smtClean="0"/>
              <a:t>5/24/2019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737B31-38AB-479A-9110-1994958F7D50}" type="slidenum">
              <a:rPr lang="en-US" smtClean="0"/>
              <a:t>‹#›</a:t>
            </a:fld>
            <a:endParaRPr lang="en-US"/>
          </a:p>
        </p:txBody>
      </p:sp>
    </p:spTree>
    <p:extLst>
      <p:ext uri="{BB962C8B-B14F-4D97-AF65-F5344CB8AC3E}">
        <p14:creationId xmlns:p14="http://schemas.microsoft.com/office/powerpoint/2010/main" val="3228436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F1C62C-41A0-4353-82B2-020D97827612}"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37B31-38AB-479A-9110-1994958F7D50}" type="slidenum">
              <a:rPr lang="en-US" smtClean="0"/>
              <a:t>‹#›</a:t>
            </a:fld>
            <a:endParaRPr lang="en-US"/>
          </a:p>
        </p:txBody>
      </p:sp>
    </p:spTree>
    <p:extLst>
      <p:ext uri="{BB962C8B-B14F-4D97-AF65-F5344CB8AC3E}">
        <p14:creationId xmlns:p14="http://schemas.microsoft.com/office/powerpoint/2010/main" val="252721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F1C62C-41A0-4353-82B2-020D97827612}"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37B31-38AB-479A-9110-1994958F7D50}" type="slidenum">
              <a:rPr lang="en-US" smtClean="0"/>
              <a:t>‹#›</a:t>
            </a:fld>
            <a:endParaRPr lang="en-US"/>
          </a:p>
        </p:txBody>
      </p:sp>
    </p:spTree>
    <p:extLst>
      <p:ext uri="{BB962C8B-B14F-4D97-AF65-F5344CB8AC3E}">
        <p14:creationId xmlns:p14="http://schemas.microsoft.com/office/powerpoint/2010/main" val="2912163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F1C62C-41A0-4353-82B2-020D97827612}" type="datetimeFigureOut">
              <a:rPr lang="en-US" smtClean="0"/>
              <a:t>5/24/2019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737B31-38AB-479A-9110-1994958F7D50}" type="slidenum">
              <a:rPr lang="en-US" smtClean="0"/>
              <a:t>‹#›</a:t>
            </a:fld>
            <a:endParaRPr lang="en-US"/>
          </a:p>
        </p:txBody>
      </p:sp>
      <p:sp>
        <p:nvSpPr>
          <p:cNvPr id="7" name="MSIPCMContentMarking" descr="{&quot;HashCode&quot;:-1699574231,&quot;Placement&quot;:&quot;Footer&quot;}"/>
          <p:cNvSpPr txBox="1"/>
          <p:nvPr userDrawn="1"/>
        </p:nvSpPr>
        <p:spPr>
          <a:xfrm>
            <a:off x="0" y="6646927"/>
            <a:ext cx="619703" cy="211073"/>
          </a:xfrm>
          <a:prstGeom prst="rect">
            <a:avLst/>
          </a:prstGeom>
          <a:noFill/>
        </p:spPr>
        <p:txBody>
          <a:bodyPr vert="horz" wrap="square" lIns="0" tIns="0" rIns="0" bIns="0" rtlCol="0" anchor="ctr" anchorCtr="1">
            <a:spAutoFit/>
          </a:bodyPr>
          <a:lstStyle/>
          <a:p>
            <a:pPr algn="l">
              <a:spcBef>
                <a:spcPts val="0"/>
              </a:spcBef>
              <a:spcAft>
                <a:spcPts val="0"/>
              </a:spcAft>
            </a:pPr>
            <a:r>
              <a:rPr lang="en-US" sz="700" smtClean="0">
                <a:solidFill>
                  <a:srgbClr val="000000"/>
                </a:solidFill>
                <a:latin typeface="Calibri" panose="020F0502020204030204" pitchFamily="34" charset="0"/>
              </a:rPr>
              <a:t>C2 General</a:t>
            </a:r>
            <a:endParaRPr lang="en-US" sz="700">
              <a:solidFill>
                <a:srgbClr val="000000"/>
              </a:solidFill>
              <a:latin typeface="Calibri" panose="020F0502020204030204" pitchFamily="34" charset="0"/>
            </a:endParaRPr>
          </a:p>
        </p:txBody>
      </p:sp>
    </p:spTree>
    <p:extLst>
      <p:ext uri="{BB962C8B-B14F-4D97-AF65-F5344CB8AC3E}">
        <p14:creationId xmlns:p14="http://schemas.microsoft.com/office/powerpoint/2010/main" val="698167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1.jpg"/><Relationship Id="rId1" Type="http://schemas.openxmlformats.org/officeDocument/2006/relationships/slideLayout" Target="../slideLayouts/slideLayout5.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0.jp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5.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0" r="-20000"/>
          </a:stretch>
        </a:blipFill>
        <a:effectLst/>
      </p:bgPr>
    </p:bg>
    <p:spTree>
      <p:nvGrpSpPr>
        <p:cNvPr id="1" name=""/>
        <p:cNvGrpSpPr/>
        <p:nvPr/>
      </p:nvGrpSpPr>
      <p:grpSpPr>
        <a:xfrm>
          <a:off x="0" y="0"/>
          <a:ext cx="0" cy="0"/>
          <a:chOff x="0" y="0"/>
          <a:chExt cx="0" cy="0"/>
        </a:xfrm>
      </p:grpSpPr>
      <p:sp>
        <p:nvSpPr>
          <p:cNvPr id="8" name="TextBox 7"/>
          <p:cNvSpPr txBox="1"/>
          <p:nvPr/>
        </p:nvSpPr>
        <p:spPr>
          <a:xfrm>
            <a:off x="2277978" y="5842337"/>
            <a:ext cx="8887326" cy="1015663"/>
          </a:xfrm>
          <a:prstGeom prst="rect">
            <a:avLst/>
          </a:prstGeom>
          <a:noFill/>
        </p:spPr>
        <p:txBody>
          <a:bodyPr wrap="square" rtlCol="0">
            <a:spAutoFit/>
          </a:bodyPr>
          <a:lstStyle/>
          <a:p>
            <a:pPr algn="ctr"/>
            <a:r>
              <a:rPr lang="en-ZA" sz="6000" b="1" dirty="0" smtClean="0">
                <a:solidFill>
                  <a:schemeClr val="bg1"/>
                </a:solidFill>
                <a:latin typeface="Vodafone Rg" panose="020B0606080202020204" pitchFamily="34" charset="0"/>
              </a:rPr>
              <a:t>Information Technology</a:t>
            </a:r>
            <a:endParaRPr lang="en-US" sz="6000" b="1" dirty="0">
              <a:solidFill>
                <a:schemeClr val="bg1"/>
              </a:solidFill>
              <a:latin typeface="Vodafone Rg" panose="020B0606080202020204" pitchFamily="34" charset="0"/>
            </a:endParaRPr>
          </a:p>
        </p:txBody>
      </p:sp>
    </p:spTree>
    <p:extLst>
      <p:ext uri="{BB962C8B-B14F-4D97-AF65-F5344CB8AC3E}">
        <p14:creationId xmlns:p14="http://schemas.microsoft.com/office/powerpoint/2010/main" val="298815866"/>
      </p:ext>
    </p:extLst>
  </p:cSld>
  <p:clrMapOvr>
    <a:masterClrMapping/>
  </p:clrMapOvr>
  <mc:AlternateContent xmlns:mc="http://schemas.openxmlformats.org/markup-compatibility/2006">
    <mc:Choice xmlns:p14="http://schemas.microsoft.com/office/powerpoint/2010/main" Requires="p14">
      <p:transition spd="slow" p14:dur="5000" advClick="0" advTm="2000">
        <p14:reveal/>
      </p:transition>
    </mc:Choice>
    <mc:Fallback>
      <p:transition spd="slow" advClick="0" advTm="2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Vodafone Rg" panose="020B0606080202020204" pitchFamily="34" charset="0"/>
              </a:rPr>
              <a:t>Data Engineer </a:t>
            </a:r>
            <a:r>
              <a:rPr lang="en-ZA" dirty="0" smtClean="0">
                <a:solidFill>
                  <a:schemeClr val="accent1"/>
                </a:solidFill>
                <a:latin typeface="Vodafone Rg" panose="020B0606080202020204" pitchFamily="34" charset="0"/>
              </a:rPr>
              <a:t>| </a:t>
            </a:r>
            <a:r>
              <a:rPr lang="en-ZA" dirty="0">
                <a:solidFill>
                  <a:schemeClr val="accent1"/>
                </a:solidFill>
                <a:latin typeface="Vodafone Rg" panose="020B0606080202020204" pitchFamily="34" charset="0"/>
              </a:rPr>
              <a:t>Job Defined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11323778"/>
              </p:ext>
            </p:extLst>
          </p:nvPr>
        </p:nvGraphicFramePr>
        <p:xfrm>
          <a:off x="838200" y="1400174"/>
          <a:ext cx="10515600" cy="51625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48089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latin typeface="Vodafone Rg" panose="020B0606080202020204" pitchFamily="34" charset="0"/>
              </a:rPr>
              <a:t>Data Architect </a:t>
            </a:r>
            <a:r>
              <a:rPr lang="en-ZA" dirty="0" smtClean="0">
                <a:solidFill>
                  <a:schemeClr val="accent1"/>
                </a:solidFill>
                <a:latin typeface="Vodafone Rg" panose="020B0606080202020204" pitchFamily="34" charset="0"/>
              </a:rPr>
              <a:t>| Job Defined</a:t>
            </a:r>
            <a:endParaRPr lang="en-ZA" dirty="0">
              <a:solidFill>
                <a:schemeClr val="accent1"/>
              </a:solidFill>
              <a:latin typeface="Vodafone Rg" panose="020B060608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28458475"/>
              </p:ext>
            </p:extLst>
          </p:nvPr>
        </p:nvGraphicFramePr>
        <p:xfrm>
          <a:off x="838200" y="1400174"/>
          <a:ext cx="10515600" cy="51625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0731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355" y="2851652"/>
            <a:ext cx="10515600" cy="2188181"/>
          </a:xfrm>
        </p:spPr>
        <p:txBody>
          <a:bodyPr>
            <a:normAutofit/>
          </a:bodyPr>
          <a:lstStyle/>
          <a:p>
            <a:pPr algn="ctr"/>
            <a:r>
              <a:rPr lang="en-ZA" sz="5300" b="1" dirty="0" smtClean="0"/>
              <a:t>Careers in I.T.</a:t>
            </a:r>
            <a:br>
              <a:rPr lang="en-ZA" sz="5300" b="1" dirty="0" smtClean="0"/>
            </a:br>
            <a:r>
              <a:rPr lang="en-ZA" sz="5300" b="1" dirty="0" smtClean="0"/>
              <a:t/>
            </a:r>
            <a:br>
              <a:rPr lang="en-ZA" sz="5300" b="1" dirty="0" smtClean="0"/>
            </a:br>
            <a:r>
              <a:rPr lang="en-ZA" sz="3200" b="1" dirty="0" smtClean="0">
                <a:solidFill>
                  <a:schemeClr val="accent1"/>
                </a:solidFill>
              </a:rPr>
              <a:t>Business Analysis</a:t>
            </a:r>
            <a:endParaRPr lang="en-US" b="1" dirty="0">
              <a:solidFill>
                <a:schemeClr val="accent1"/>
              </a:solidFill>
            </a:endParaRPr>
          </a:p>
        </p:txBody>
      </p:sp>
    </p:spTree>
    <p:extLst>
      <p:ext uri="{BB962C8B-B14F-4D97-AF65-F5344CB8AC3E}">
        <p14:creationId xmlns:p14="http://schemas.microsoft.com/office/powerpoint/2010/main" val="29874393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latin typeface="Vodafone Rg" panose="020B0606080202020204" pitchFamily="34" charset="0"/>
              </a:rPr>
              <a:t>Business Analyst</a:t>
            </a:r>
            <a:r>
              <a:rPr lang="en-ZA" dirty="0">
                <a:latin typeface="Vodafone Rg" panose="020B0606080202020204" pitchFamily="34" charset="0"/>
              </a:rPr>
              <a:t/>
            </a:r>
            <a:br>
              <a:rPr lang="en-ZA" dirty="0">
                <a:latin typeface="Vodafone Rg" panose="020B0606080202020204" pitchFamily="34" charset="0"/>
              </a:rPr>
            </a:br>
            <a:endParaRPr lang="en-US" sz="2200" dirty="0">
              <a:latin typeface="Vodafone Rg" panose="020B0606080202020204" pitchFamily="34" charset="0"/>
            </a:endParaRPr>
          </a:p>
        </p:txBody>
      </p:sp>
      <p:sp>
        <p:nvSpPr>
          <p:cNvPr id="11" name="Text Placeholder 10"/>
          <p:cNvSpPr>
            <a:spLocks noGrp="1"/>
          </p:cNvSpPr>
          <p:nvPr>
            <p:ph type="body" idx="1"/>
          </p:nvPr>
        </p:nvSpPr>
        <p:spPr/>
        <p:txBody>
          <a:bodyPr/>
          <a:lstStyle/>
          <a:p>
            <a:pPr algn="ctr"/>
            <a:r>
              <a:rPr lang="en-ZA" dirty="0" smtClean="0"/>
              <a:t>Teams Business analysis involve</a:t>
            </a:r>
            <a:endParaRPr lang="en-ZA" dirty="0"/>
          </a:p>
        </p:txBody>
      </p:sp>
      <p:sp>
        <p:nvSpPr>
          <p:cNvPr id="12" name="Text Placeholder 11"/>
          <p:cNvSpPr>
            <a:spLocks noGrp="1"/>
          </p:cNvSpPr>
          <p:nvPr>
            <p:ph type="body" sz="quarter" idx="3"/>
          </p:nvPr>
        </p:nvSpPr>
        <p:spPr/>
        <p:txBody>
          <a:bodyPr/>
          <a:lstStyle/>
          <a:p>
            <a:pPr algn="ctr"/>
            <a:r>
              <a:rPr lang="en-ZA" dirty="0" smtClean="0"/>
              <a:t>How Business Analysis Work</a:t>
            </a:r>
            <a:endParaRPr lang="en-ZA" dirty="0"/>
          </a:p>
        </p:txBody>
      </p:sp>
      <p:pic>
        <p:nvPicPr>
          <p:cNvPr id="15" name="Content Placeholder 14"/>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632620" y="2505075"/>
            <a:ext cx="4417452" cy="3948719"/>
          </a:xfrm>
        </p:spPr>
      </p:pic>
      <p:graphicFrame>
        <p:nvGraphicFramePr>
          <p:cNvPr id="17" name="Content Placeholder 16"/>
          <p:cNvGraphicFramePr>
            <a:graphicFrameLocks noGrp="1"/>
          </p:cNvGraphicFramePr>
          <p:nvPr>
            <p:ph sz="half" idx="2"/>
            <p:extLst>
              <p:ext uri="{D42A27DB-BD31-4B8C-83A1-F6EECF244321}">
                <p14:modId xmlns:p14="http://schemas.microsoft.com/office/powerpoint/2010/main" val="2723228724"/>
              </p:ext>
            </p:extLst>
          </p:nvPr>
        </p:nvGraphicFramePr>
        <p:xfrm>
          <a:off x="839788" y="2505074"/>
          <a:ext cx="5332412" cy="40502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914400" y="1174551"/>
            <a:ext cx="10664687" cy="923330"/>
          </a:xfrm>
          <a:prstGeom prst="rect">
            <a:avLst/>
          </a:prstGeom>
          <a:noFill/>
        </p:spPr>
        <p:txBody>
          <a:bodyPr wrap="square" rtlCol="0">
            <a:spAutoFit/>
          </a:bodyPr>
          <a:lstStyle/>
          <a:p>
            <a:r>
              <a:rPr lang="en-ZA" dirty="0">
                <a:latin typeface="Vodafone Rg" panose="020B0606080202020204" pitchFamily="34" charset="0"/>
              </a:rPr>
              <a:t>Someone who is a part of the business operation and works with Information technology to </a:t>
            </a:r>
            <a:r>
              <a:rPr lang="en-ZA" b="1" dirty="0">
                <a:latin typeface="Vodafone Rg" panose="020B0606080202020204" pitchFamily="34" charset="0"/>
              </a:rPr>
              <a:t>identify, analyse </a:t>
            </a:r>
            <a:r>
              <a:rPr lang="en-ZA" dirty="0">
                <a:latin typeface="Vodafone Rg" panose="020B0606080202020204" pitchFamily="34" charset="0"/>
              </a:rPr>
              <a:t>a problem, </a:t>
            </a:r>
            <a:r>
              <a:rPr lang="en-ZA" b="1" dirty="0">
                <a:latin typeface="Vodafone Rg" panose="020B0606080202020204" pitchFamily="34" charset="0"/>
              </a:rPr>
              <a:t>improve the quality of the services</a:t>
            </a:r>
            <a:r>
              <a:rPr lang="en-ZA" dirty="0">
                <a:latin typeface="Vodafone Rg" panose="020B0606080202020204" pitchFamily="34" charset="0"/>
              </a:rPr>
              <a:t> being delivered, sometimes assisting in </a:t>
            </a:r>
            <a:r>
              <a:rPr lang="en-ZA" b="1" dirty="0">
                <a:latin typeface="Vodafone Rg" panose="020B0606080202020204" pitchFamily="34" charset="0"/>
              </a:rPr>
              <a:t>Integration</a:t>
            </a:r>
            <a:r>
              <a:rPr lang="en-ZA" dirty="0">
                <a:latin typeface="Vodafone Rg" panose="020B0606080202020204" pitchFamily="34" charset="0"/>
              </a:rPr>
              <a:t> and </a:t>
            </a:r>
            <a:r>
              <a:rPr lang="en-ZA" b="1" dirty="0">
                <a:latin typeface="Vodafone Rg" panose="020B0606080202020204" pitchFamily="34" charset="0"/>
              </a:rPr>
              <a:t>Testing</a:t>
            </a:r>
            <a:r>
              <a:rPr lang="en-ZA" dirty="0">
                <a:latin typeface="Vodafone Rg" panose="020B0606080202020204" pitchFamily="34" charset="0"/>
              </a:rPr>
              <a:t> of new solutions</a:t>
            </a:r>
            <a:endParaRPr lang="en-US" dirty="0"/>
          </a:p>
        </p:txBody>
      </p:sp>
    </p:spTree>
    <p:extLst>
      <p:ext uri="{BB962C8B-B14F-4D97-AF65-F5344CB8AC3E}">
        <p14:creationId xmlns:p14="http://schemas.microsoft.com/office/powerpoint/2010/main" val="36405298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odafone Rg" panose="020B0606080202020204" pitchFamily="34" charset="0"/>
              </a:rPr>
              <a:t>Business Analyst </a:t>
            </a:r>
            <a:r>
              <a:rPr lang="en-US" dirty="0" smtClean="0">
                <a:solidFill>
                  <a:schemeClr val="accent1"/>
                </a:solidFill>
                <a:latin typeface="Vodafone Rg" panose="020B0606080202020204" pitchFamily="34" charset="0"/>
              </a:rPr>
              <a:t>| Role in various business areas</a:t>
            </a:r>
            <a:endParaRPr lang="en-US" dirty="0">
              <a:solidFill>
                <a:schemeClr val="accent1"/>
              </a:solidFill>
              <a:latin typeface="Vodafone Rg" panose="020B0606080202020204" pitchFamily="34" charset="0"/>
            </a:endParaRPr>
          </a:p>
        </p:txBody>
      </p:sp>
      <p:sp>
        <p:nvSpPr>
          <p:cNvPr id="3" name="Content Placeholder 2"/>
          <p:cNvSpPr>
            <a:spLocks noGrp="1"/>
          </p:cNvSpPr>
          <p:nvPr>
            <p:ph idx="1"/>
          </p:nvPr>
        </p:nvSpPr>
        <p:spPr/>
        <p:txBody>
          <a:bodyPr>
            <a:normAutofit lnSpcReduction="10000"/>
          </a:bodyPr>
          <a:lstStyle/>
          <a:p>
            <a:pPr lvl="0"/>
            <a:r>
              <a:rPr lang="en-ZA" sz="2400" b="1" u="sng" dirty="0">
                <a:latin typeface="Vodafone Rg" panose="020B0606080202020204" pitchFamily="34" charset="0"/>
              </a:rPr>
              <a:t>System </a:t>
            </a:r>
            <a:r>
              <a:rPr lang="en-ZA" sz="2400" b="1" u="sng" dirty="0" smtClean="0">
                <a:latin typeface="Vodafone Rg" panose="020B0606080202020204" pitchFamily="34" charset="0"/>
              </a:rPr>
              <a:t>Architect</a:t>
            </a:r>
          </a:p>
          <a:p>
            <a:pPr lvl="1"/>
            <a:r>
              <a:rPr lang="en-ZA" dirty="0" smtClean="0">
                <a:latin typeface="Vodafone Rg" panose="020B0606080202020204" pitchFamily="34" charset="0"/>
              </a:rPr>
              <a:t>Assist in identifying systems that impact business processes and 		  relationships thereof.</a:t>
            </a:r>
          </a:p>
          <a:p>
            <a:r>
              <a:rPr lang="en-ZA" sz="2400" b="1" u="sng" dirty="0">
                <a:latin typeface="Vodafone Rg" panose="020B0606080202020204" pitchFamily="34" charset="0"/>
              </a:rPr>
              <a:t>Business Intelligence </a:t>
            </a:r>
            <a:r>
              <a:rPr lang="en-ZA" sz="2400" b="1" u="sng" dirty="0" smtClean="0">
                <a:latin typeface="Vodafone Rg" panose="020B0606080202020204" pitchFamily="34" charset="0"/>
              </a:rPr>
              <a:t>Analyst</a:t>
            </a:r>
          </a:p>
          <a:p>
            <a:pPr lvl="1"/>
            <a:r>
              <a:rPr lang="en-ZA" dirty="0" smtClean="0">
                <a:latin typeface="Vodafone Rg" panose="020B0606080202020204" pitchFamily="34" charset="0"/>
              </a:rPr>
              <a:t>Identifies and helps with reporting requirements that aid the business 	 	  with decision making</a:t>
            </a:r>
          </a:p>
          <a:p>
            <a:pPr lvl="0"/>
            <a:r>
              <a:rPr lang="en-ZA" sz="2400" b="1" u="sng" dirty="0" smtClean="0">
                <a:latin typeface="Vodafone Rg" panose="020B0606080202020204" pitchFamily="34" charset="0"/>
              </a:rPr>
              <a:t>Software Developer</a:t>
            </a:r>
          </a:p>
          <a:p>
            <a:pPr lvl="1"/>
            <a:r>
              <a:rPr lang="en-ZA" dirty="0" smtClean="0">
                <a:latin typeface="Vodafone Rg" panose="020B0606080202020204" pitchFamily="34" charset="0"/>
              </a:rPr>
              <a:t>Identifies and analyses a business problem that needs developers to address</a:t>
            </a:r>
            <a:endParaRPr lang="en-ZA" dirty="0">
              <a:latin typeface="Vodafone Rg" panose="020B0606080202020204" pitchFamily="34" charset="0"/>
            </a:endParaRPr>
          </a:p>
          <a:p>
            <a:r>
              <a:rPr lang="en-ZA" sz="2400" b="1" u="sng" dirty="0" smtClean="0">
                <a:latin typeface="Vodafone Rg" panose="020B0606080202020204" pitchFamily="34" charset="0"/>
              </a:rPr>
              <a:t>Analytic Specialist</a:t>
            </a:r>
          </a:p>
          <a:p>
            <a:pPr lvl="1"/>
            <a:r>
              <a:rPr lang="en-ZA" dirty="0" smtClean="0">
                <a:latin typeface="Vodafone Rg" panose="020B0606080202020204" pitchFamily="34" charset="0"/>
              </a:rPr>
              <a:t>Assist in identifying data sources where data can be extracted to answer specific business questions </a:t>
            </a:r>
            <a:endParaRPr lang="en-ZA" dirty="0">
              <a:latin typeface="Vodafone Rg" panose="020B0606080202020204" pitchFamily="34" charset="0"/>
            </a:endParaRPr>
          </a:p>
          <a:p>
            <a:endParaRPr lang="en-ZA" sz="2400" dirty="0">
              <a:latin typeface="Vodafone Rg" panose="020B0606080202020204" pitchFamily="34" charset="0"/>
            </a:endParaRPr>
          </a:p>
          <a:p>
            <a:pPr lvl="0"/>
            <a:endParaRPr lang="en-ZA" sz="2400" dirty="0">
              <a:latin typeface="Vodafone Rg" panose="020B0606080202020204" pitchFamily="34" charset="0"/>
            </a:endParaRPr>
          </a:p>
          <a:p>
            <a:endParaRPr lang="en-US" sz="2400" dirty="0">
              <a:latin typeface="Vodafone Rg" panose="020B0606080202020204" pitchFamily="34" charset="0"/>
            </a:endParaRPr>
          </a:p>
        </p:txBody>
      </p:sp>
    </p:spTree>
    <p:extLst>
      <p:ext uri="{BB962C8B-B14F-4D97-AF65-F5344CB8AC3E}">
        <p14:creationId xmlns:p14="http://schemas.microsoft.com/office/powerpoint/2010/main" val="641556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355" y="2851652"/>
            <a:ext cx="10515600" cy="2188181"/>
          </a:xfrm>
        </p:spPr>
        <p:txBody>
          <a:bodyPr>
            <a:normAutofit/>
          </a:bodyPr>
          <a:lstStyle/>
          <a:p>
            <a:pPr algn="ctr"/>
            <a:r>
              <a:rPr lang="en-ZA" sz="5300" b="1" dirty="0" smtClean="0"/>
              <a:t>Careers in I.T.</a:t>
            </a:r>
            <a:br>
              <a:rPr lang="en-ZA" sz="5300" b="1" dirty="0" smtClean="0"/>
            </a:br>
            <a:r>
              <a:rPr lang="en-ZA" sz="5300" b="1" dirty="0" smtClean="0"/>
              <a:t/>
            </a:r>
            <a:br>
              <a:rPr lang="en-ZA" sz="5300" b="1" dirty="0" smtClean="0"/>
            </a:br>
            <a:r>
              <a:rPr lang="en-ZA" sz="3200" b="1" dirty="0" smtClean="0">
                <a:solidFill>
                  <a:schemeClr val="accent1"/>
                </a:solidFill>
              </a:rPr>
              <a:t>Software Engineering</a:t>
            </a:r>
            <a:endParaRPr lang="en-US" b="1" dirty="0">
              <a:solidFill>
                <a:schemeClr val="accent1"/>
              </a:solidFill>
            </a:endParaRPr>
          </a:p>
        </p:txBody>
      </p:sp>
    </p:spTree>
    <p:extLst>
      <p:ext uri="{BB962C8B-B14F-4D97-AF65-F5344CB8AC3E}">
        <p14:creationId xmlns:p14="http://schemas.microsoft.com/office/powerpoint/2010/main" val="23889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82136"/>
            <a:ext cx="10515600" cy="1325563"/>
          </a:xfrm>
        </p:spPr>
        <p:txBody>
          <a:bodyPr>
            <a:normAutofit/>
          </a:bodyPr>
          <a:lstStyle/>
          <a:p>
            <a:r>
              <a:rPr lang="en-ZA" dirty="0" smtClean="0">
                <a:latin typeface="Vodafone Rg" panose="020B0606080202020204" pitchFamily="34" charset="0"/>
              </a:rPr>
              <a:t>Software Developer </a:t>
            </a:r>
            <a:r>
              <a:rPr lang="en-ZA" dirty="0">
                <a:latin typeface="Vodafone Rg" panose="020B0606080202020204" pitchFamily="34" charset="0"/>
              </a:rPr>
              <a:t>/ </a:t>
            </a:r>
            <a:r>
              <a:rPr lang="en-ZA" dirty="0" smtClean="0">
                <a:latin typeface="Vodafone Rg" panose="020B0606080202020204" pitchFamily="34" charset="0"/>
              </a:rPr>
              <a:t>Engineer</a:t>
            </a:r>
            <a:endParaRPr lang="en-US" dirty="0">
              <a:solidFill>
                <a:schemeClr val="accent1"/>
              </a:solidFill>
              <a:latin typeface="Vodafone Rg" panose="020B0606080202020204" pitchFamily="34" charset="0"/>
            </a:endParaRPr>
          </a:p>
        </p:txBody>
      </p:sp>
      <p:sp>
        <p:nvSpPr>
          <p:cNvPr id="4" name="Content Placeholder 3"/>
          <p:cNvSpPr>
            <a:spLocks noGrp="1"/>
          </p:cNvSpPr>
          <p:nvPr>
            <p:ph sz="half" idx="2"/>
          </p:nvPr>
        </p:nvSpPr>
        <p:spPr>
          <a:xfrm>
            <a:off x="988876" y="1044022"/>
            <a:ext cx="11017196" cy="5118239"/>
          </a:xfrm>
        </p:spPr>
        <p:txBody>
          <a:bodyPr>
            <a:normAutofit/>
          </a:bodyPr>
          <a:lstStyle/>
          <a:p>
            <a:endParaRPr lang="en-US" sz="1600" dirty="0" smtClean="0">
              <a:latin typeface="Vodafone Rg" panose="020B0606080202020204" pitchFamily="34" charset="0"/>
            </a:endParaRPr>
          </a:p>
          <a:p>
            <a:r>
              <a:rPr lang="en-US" sz="1800" dirty="0" smtClean="0">
                <a:latin typeface="Vodafone Rg" panose="020B0606080202020204" pitchFamily="34" charset="0"/>
              </a:rPr>
              <a:t>Software </a:t>
            </a:r>
            <a:r>
              <a:rPr lang="en-US" sz="1800" dirty="0">
                <a:latin typeface="Vodafone Rg" panose="020B0606080202020204" pitchFamily="34" charset="0"/>
              </a:rPr>
              <a:t>engineers design, develop and improve upon the computer programs we use every day, including business apps, operating systems, network control systems and social </a:t>
            </a:r>
            <a:r>
              <a:rPr lang="en-US" sz="1800" dirty="0" smtClean="0">
                <a:latin typeface="Vodafone Rg" panose="020B0606080202020204" pitchFamily="34" charset="0"/>
              </a:rPr>
              <a:t>networks</a:t>
            </a:r>
            <a:endParaRPr lang="en-US" sz="1800" dirty="0">
              <a:latin typeface="Vodafone Rg" panose="020B0606080202020204" pitchFamily="34" charset="0"/>
            </a:endParaRPr>
          </a:p>
          <a:p>
            <a:r>
              <a:rPr lang="en-US" sz="1800" dirty="0" smtClean="0">
                <a:latin typeface="Vodafone Rg" panose="020B0606080202020204" pitchFamily="34" charset="0"/>
              </a:rPr>
              <a:t>Applications </a:t>
            </a:r>
            <a:r>
              <a:rPr lang="en-US" sz="1800" dirty="0">
                <a:latin typeface="Vodafone Rg" panose="020B0606080202020204" pitchFamily="34" charset="0"/>
              </a:rPr>
              <a:t>software engineers analyze an end-user's needs and develop a custom program to meet those </a:t>
            </a:r>
            <a:r>
              <a:rPr lang="en-US" sz="1800" dirty="0" smtClean="0">
                <a:latin typeface="Vodafone Rg" panose="020B0606080202020204" pitchFamily="34" charset="0"/>
              </a:rPr>
              <a:t>needs</a:t>
            </a:r>
            <a:endParaRPr lang="en-US" sz="1800" dirty="0">
              <a:latin typeface="Vodafone Rg" panose="020B0606080202020204" pitchFamily="34" charset="0"/>
            </a:endParaRPr>
          </a:p>
          <a:p>
            <a:r>
              <a:rPr lang="en-US" sz="1800" dirty="0" smtClean="0">
                <a:latin typeface="Vodafone Rg" panose="020B0606080202020204" pitchFamily="34" charset="0"/>
              </a:rPr>
              <a:t>Systems </a:t>
            </a:r>
            <a:r>
              <a:rPr lang="en-US" sz="1800" dirty="0">
                <a:latin typeface="Vodafone Rg" panose="020B0606080202020204" pitchFamily="34" charset="0"/>
              </a:rPr>
              <a:t>software engineers coordinate the creation, maintenance and expansion of an organization's internal computer </a:t>
            </a:r>
            <a:r>
              <a:rPr lang="en-US" sz="1800" dirty="0" smtClean="0">
                <a:latin typeface="Vodafone Rg" panose="020B0606080202020204" pitchFamily="34" charset="0"/>
              </a:rPr>
              <a:t>systems</a:t>
            </a:r>
            <a:endParaRPr lang="en-ZA" sz="1800" dirty="0" smtClean="0">
              <a:latin typeface="Vodafone Rg" panose="020B0606080202020204" pitchFamily="34" charset="0"/>
            </a:endParaRPr>
          </a:p>
          <a:p>
            <a:endParaRPr lang="en-ZA" sz="1600" dirty="0" smtClean="0">
              <a:latin typeface="Vodafone Rg" panose="020B0606080202020204" pitchFamily="34" charset="0"/>
            </a:endParaRPr>
          </a:p>
          <a:p>
            <a:pPr marL="0" indent="0">
              <a:buNone/>
            </a:pPr>
            <a:endParaRPr lang="en-ZA" sz="1600" dirty="0" smtClean="0">
              <a:latin typeface="Vodafone Rg" panose="020B0606080202020204" pitchFamily="34" charset="0"/>
            </a:endParaRPr>
          </a:p>
          <a:p>
            <a:pPr marL="0" indent="0">
              <a:buNone/>
            </a:pPr>
            <a:endParaRPr lang="en-ZA" sz="1600" b="1" dirty="0">
              <a:latin typeface="Vodafone Rg" panose="020B0606080202020204" pitchFamily="34" charset="0"/>
            </a:endParaRPr>
          </a:p>
          <a:p>
            <a:pPr marL="0" indent="0">
              <a:buNone/>
            </a:pPr>
            <a:endParaRPr lang="en-US" sz="1600" b="1" dirty="0">
              <a:latin typeface="Vodafone Rg" panose="020B0606080202020204" pitchFamily="34" charset="0"/>
            </a:endParaRPr>
          </a:p>
        </p:txBody>
      </p:sp>
      <p:pic>
        <p:nvPicPr>
          <p:cNvPr id="7" name="Picture 6"/>
          <p:cNvPicPr/>
          <p:nvPr/>
        </p:nvPicPr>
        <p:blipFill>
          <a:blip r:embed="rId2"/>
          <a:stretch>
            <a:fillRect/>
          </a:stretch>
        </p:blipFill>
        <p:spPr>
          <a:xfrm>
            <a:off x="1141529" y="3271639"/>
            <a:ext cx="3587921" cy="3046988"/>
          </a:xfrm>
          <a:prstGeom prst="rect">
            <a:avLst/>
          </a:prstGeom>
          <a:ln>
            <a:solidFill>
              <a:schemeClr val="tx1"/>
            </a:solidFill>
          </a:ln>
        </p:spPr>
      </p:pic>
      <p:pic>
        <p:nvPicPr>
          <p:cNvPr id="8" name="Picture 7"/>
          <p:cNvPicPr/>
          <p:nvPr/>
        </p:nvPicPr>
        <p:blipFill>
          <a:blip r:embed="rId3"/>
          <a:stretch>
            <a:fillRect/>
          </a:stretch>
        </p:blipFill>
        <p:spPr>
          <a:xfrm>
            <a:off x="4866610" y="3271638"/>
            <a:ext cx="3417854" cy="3046989"/>
          </a:xfrm>
          <a:prstGeom prst="rect">
            <a:avLst/>
          </a:prstGeom>
          <a:ln>
            <a:solidFill>
              <a:schemeClr val="tx1"/>
            </a:solidFill>
          </a:ln>
        </p:spPr>
      </p:pic>
      <p:sp>
        <p:nvSpPr>
          <p:cNvPr id="3" name="TextBox 2"/>
          <p:cNvSpPr txBox="1"/>
          <p:nvPr/>
        </p:nvSpPr>
        <p:spPr>
          <a:xfrm>
            <a:off x="8421624" y="3271639"/>
            <a:ext cx="3584448" cy="3046988"/>
          </a:xfrm>
          <a:prstGeom prst="rect">
            <a:avLst/>
          </a:prstGeom>
          <a:noFill/>
          <a:ln>
            <a:solidFill>
              <a:schemeClr val="tx1"/>
            </a:solidFill>
          </a:ln>
        </p:spPr>
        <p:txBody>
          <a:bodyPr wrap="square" rtlCol="0">
            <a:spAutoFit/>
          </a:bodyPr>
          <a:lstStyle/>
          <a:p>
            <a:r>
              <a:rPr lang="en-US" sz="1600" b="1" u="sng" dirty="0" smtClean="0">
                <a:latin typeface="Vodafone Rg" panose="020B0606080202020204" pitchFamily="34" charset="0"/>
              </a:rPr>
              <a:t>Qualifications</a:t>
            </a:r>
            <a:endParaRPr lang="en-US" sz="1600" b="1" u="sng" dirty="0">
              <a:latin typeface="Vodafone Rg" panose="020B0606080202020204" pitchFamily="34" charset="0"/>
            </a:endParaRPr>
          </a:p>
          <a:p>
            <a:r>
              <a:rPr lang="en-US" sz="1400" b="1" dirty="0" smtClean="0">
                <a:latin typeface="Vodafone Rg" panose="020B0606080202020204" pitchFamily="34" charset="0"/>
              </a:rPr>
              <a:t/>
            </a:r>
            <a:br>
              <a:rPr lang="en-US" sz="1400" b="1" dirty="0" smtClean="0">
                <a:latin typeface="Vodafone Rg" panose="020B0606080202020204" pitchFamily="34" charset="0"/>
              </a:rPr>
            </a:br>
            <a:r>
              <a:rPr lang="en-US" sz="1400" b="1" dirty="0" smtClean="0">
                <a:latin typeface="Vodafone Rg" panose="020B0606080202020204" pitchFamily="34" charset="0"/>
              </a:rPr>
              <a:t>Diploma </a:t>
            </a:r>
            <a:r>
              <a:rPr lang="en-US" sz="1400" b="1" dirty="0">
                <a:latin typeface="Vodafone Rg" panose="020B0606080202020204" pitchFamily="34" charset="0"/>
              </a:rPr>
              <a:t>&amp; </a:t>
            </a:r>
            <a:r>
              <a:rPr lang="en-US" sz="1400" b="1" dirty="0" smtClean="0">
                <a:latin typeface="Vodafone Rg" panose="020B0606080202020204" pitchFamily="34" charset="0"/>
              </a:rPr>
              <a:t>Degree</a:t>
            </a:r>
            <a:br>
              <a:rPr lang="en-US" sz="1400" b="1" dirty="0" smtClean="0">
                <a:latin typeface="Vodafone Rg" panose="020B0606080202020204" pitchFamily="34" charset="0"/>
              </a:rPr>
            </a:br>
            <a:r>
              <a:rPr lang="en-US" sz="1400" dirty="0" smtClean="0">
                <a:latin typeface="Vodafone Rg" panose="020B0606080202020204" pitchFamily="34" charset="0"/>
              </a:rPr>
              <a:t>Informatics</a:t>
            </a:r>
            <a:r>
              <a:rPr lang="en-US" sz="1400" dirty="0">
                <a:latin typeface="Vodafone Rg" panose="020B0606080202020204" pitchFamily="34" charset="0"/>
              </a:rPr>
              <a:t>, App Development, Computer Science, </a:t>
            </a:r>
            <a:r>
              <a:rPr lang="en-US" sz="1400" dirty="0" smtClean="0">
                <a:latin typeface="Vodafone Rg" panose="020B0606080202020204" pitchFamily="34" charset="0"/>
              </a:rPr>
              <a:t> &amp; IT</a:t>
            </a:r>
            <a:endParaRPr lang="en-US" sz="1400" dirty="0">
              <a:latin typeface="Vodafone Rg" panose="020B0606080202020204" pitchFamily="34" charset="0"/>
            </a:endParaRPr>
          </a:p>
          <a:p>
            <a:endParaRPr lang="en-US" sz="1600" dirty="0">
              <a:latin typeface="Vodafone Rg" panose="020B0606080202020204" pitchFamily="34" charset="0"/>
            </a:endParaRPr>
          </a:p>
          <a:p>
            <a:r>
              <a:rPr lang="en-US" sz="1400" b="1" dirty="0">
                <a:latin typeface="Vodafone Rg" panose="020B0606080202020204" pitchFamily="34" charset="0"/>
              </a:rPr>
              <a:t>Entrance </a:t>
            </a:r>
            <a:r>
              <a:rPr lang="en-US" sz="1400" b="1" dirty="0" err="1">
                <a:latin typeface="Vodafone Rg" panose="020B0606080202020204" pitchFamily="34" charset="0"/>
              </a:rPr>
              <a:t>Req</a:t>
            </a:r>
            <a:r>
              <a:rPr lang="en-US" sz="1400" b="1" dirty="0">
                <a:latin typeface="Vodafone Rg" panose="020B0606080202020204" pitchFamily="34" charset="0"/>
              </a:rPr>
              <a:t> </a:t>
            </a:r>
            <a:r>
              <a:rPr lang="en-US" sz="1400" b="1" dirty="0" smtClean="0">
                <a:latin typeface="Vodafone Rg" panose="020B0606080202020204" pitchFamily="34" charset="0"/>
              </a:rPr>
              <a:t>Dip</a:t>
            </a:r>
            <a:r>
              <a:rPr lang="en-US" sz="1600" dirty="0" smtClean="0">
                <a:latin typeface="Vodafone Rg" panose="020B0606080202020204" pitchFamily="34" charset="0"/>
              </a:rPr>
              <a:t>: </a:t>
            </a:r>
            <a:r>
              <a:rPr lang="en-US" sz="1200" dirty="0">
                <a:latin typeface="Vodafone Rg" panose="020B0606080202020204" pitchFamily="34" charset="0"/>
              </a:rPr>
              <a:t>NSC Dip with </a:t>
            </a:r>
            <a:r>
              <a:rPr lang="en-US" sz="1200" dirty="0" err="1">
                <a:latin typeface="Vodafone Rg" panose="020B0606080202020204" pitchFamily="34" charset="0"/>
              </a:rPr>
              <a:t>Engl</a:t>
            </a:r>
            <a:r>
              <a:rPr lang="en-US" sz="1200" dirty="0">
                <a:latin typeface="Vodafone Rg" panose="020B0606080202020204" pitchFamily="34" charset="0"/>
              </a:rPr>
              <a:t> HL/FAL 3 </a:t>
            </a:r>
            <a:r>
              <a:rPr lang="en-US" sz="1200" dirty="0" smtClean="0">
                <a:latin typeface="Vodafone Rg" panose="020B0606080202020204" pitchFamily="34" charset="0"/>
              </a:rPr>
              <a:t>and </a:t>
            </a:r>
            <a:r>
              <a:rPr lang="en-US" sz="1200" dirty="0" err="1">
                <a:latin typeface="Vodafone Rg" panose="020B0606080202020204" pitchFamily="34" charset="0"/>
              </a:rPr>
              <a:t>Maths</a:t>
            </a:r>
            <a:r>
              <a:rPr lang="en-US" sz="1200" dirty="0">
                <a:latin typeface="Vodafone Rg" panose="020B0606080202020204" pitchFamily="34" charset="0"/>
              </a:rPr>
              <a:t> 3/</a:t>
            </a:r>
            <a:r>
              <a:rPr lang="en-US" sz="1200" dirty="0" err="1">
                <a:latin typeface="Vodafone Rg" panose="020B0606080202020204" pitchFamily="34" charset="0"/>
              </a:rPr>
              <a:t>Maths</a:t>
            </a:r>
            <a:r>
              <a:rPr lang="en-US" sz="1200" dirty="0">
                <a:latin typeface="Vodafone Rg" panose="020B0606080202020204" pitchFamily="34" charset="0"/>
              </a:rPr>
              <a:t> Lit 5 AND two 20 credit subjects (not more than one </a:t>
            </a:r>
            <a:r>
              <a:rPr lang="en-US" sz="1200" dirty="0" err="1">
                <a:latin typeface="Vodafone Rg" panose="020B0606080202020204" pitchFamily="34" charset="0"/>
              </a:rPr>
              <a:t>lang</a:t>
            </a:r>
            <a:r>
              <a:rPr lang="en-US" sz="1200" dirty="0">
                <a:latin typeface="Vodafone Rg" panose="020B0606080202020204" pitchFamily="34" charset="0"/>
              </a:rPr>
              <a:t>) </a:t>
            </a:r>
            <a:r>
              <a:rPr lang="en-US" sz="1200" dirty="0" smtClean="0">
                <a:latin typeface="Vodafone Rg" panose="020B0606080202020204" pitchFamily="34" charset="0"/>
              </a:rPr>
              <a:t/>
            </a:r>
            <a:br>
              <a:rPr lang="en-US" sz="1200" dirty="0" smtClean="0">
                <a:latin typeface="Vodafone Rg" panose="020B0606080202020204" pitchFamily="34" charset="0"/>
              </a:rPr>
            </a:br>
            <a:endParaRPr lang="en-US" sz="1200" dirty="0">
              <a:latin typeface="Vodafone Rg" panose="020B0606080202020204" pitchFamily="34" charset="0"/>
            </a:endParaRPr>
          </a:p>
          <a:p>
            <a:r>
              <a:rPr lang="en-US" sz="1400" b="1" dirty="0">
                <a:latin typeface="Vodafone Rg" panose="020B0606080202020204" pitchFamily="34" charset="0"/>
              </a:rPr>
              <a:t>Degree: </a:t>
            </a:r>
            <a:r>
              <a:rPr lang="en-US" sz="1200" dirty="0">
                <a:latin typeface="Vodafone Rg" panose="020B0606080202020204" pitchFamily="34" charset="0"/>
              </a:rPr>
              <a:t>NSC </a:t>
            </a:r>
            <a:r>
              <a:rPr lang="en-US" sz="1200" dirty="0" err="1">
                <a:latin typeface="Vodafone Rg" panose="020B0606080202020204" pitchFamily="34" charset="0"/>
              </a:rPr>
              <a:t>Deg</a:t>
            </a:r>
            <a:r>
              <a:rPr lang="en-US" sz="1200" dirty="0">
                <a:latin typeface="Vodafone Rg" panose="020B0606080202020204" pitchFamily="34" charset="0"/>
              </a:rPr>
              <a:t> with </a:t>
            </a:r>
            <a:r>
              <a:rPr lang="en-US" sz="1200" dirty="0" err="1">
                <a:latin typeface="Vodafone Rg" panose="020B0606080202020204" pitchFamily="34" charset="0"/>
              </a:rPr>
              <a:t>Maths</a:t>
            </a:r>
            <a:r>
              <a:rPr lang="en-US" sz="1200" dirty="0">
                <a:latin typeface="Vodafone Rg" panose="020B0606080202020204" pitchFamily="34" charset="0"/>
              </a:rPr>
              <a:t> 5 and </a:t>
            </a:r>
            <a:r>
              <a:rPr lang="en-US" sz="1200" dirty="0" err="1">
                <a:latin typeface="Vodafone Rg" panose="020B0606080202020204" pitchFamily="34" charset="0"/>
              </a:rPr>
              <a:t>Engl</a:t>
            </a:r>
            <a:r>
              <a:rPr lang="en-US" sz="1200" dirty="0">
                <a:latin typeface="Vodafone Rg" panose="020B0606080202020204" pitchFamily="34" charset="0"/>
              </a:rPr>
              <a:t> and LO 4 and </a:t>
            </a:r>
            <a:r>
              <a:rPr lang="en-US" sz="1200" dirty="0" err="1">
                <a:latin typeface="Vodafone Rg" panose="020B0606080202020204" pitchFamily="34" charset="0"/>
              </a:rPr>
              <a:t>Agric</a:t>
            </a:r>
            <a:r>
              <a:rPr lang="en-US" sz="1200" dirty="0">
                <a:latin typeface="Vodafone Rg" panose="020B0606080202020204" pitchFamily="34" charset="0"/>
              </a:rPr>
              <a:t> </a:t>
            </a:r>
            <a:r>
              <a:rPr lang="en-US" sz="1200" dirty="0" err="1">
                <a:latin typeface="Vodafone Rg" panose="020B0606080202020204" pitchFamily="34" charset="0"/>
              </a:rPr>
              <a:t>Sci</a:t>
            </a:r>
            <a:r>
              <a:rPr lang="en-US" sz="1200" dirty="0">
                <a:latin typeface="Vodafone Rg" panose="020B0606080202020204" pitchFamily="34" charset="0"/>
              </a:rPr>
              <a:t> or Life </a:t>
            </a:r>
            <a:r>
              <a:rPr lang="en-US" sz="1200" dirty="0" err="1">
                <a:latin typeface="Vodafone Rg" panose="020B0606080202020204" pitchFamily="34" charset="0"/>
              </a:rPr>
              <a:t>Sci</a:t>
            </a:r>
            <a:r>
              <a:rPr lang="en-US" sz="1200" dirty="0">
                <a:latin typeface="Vodafone Rg" panose="020B0606080202020204" pitchFamily="34" charset="0"/>
              </a:rPr>
              <a:t> or </a:t>
            </a:r>
            <a:r>
              <a:rPr lang="en-US" sz="1200" dirty="0" err="1">
                <a:latin typeface="Vodafone Rg" panose="020B0606080202020204" pitchFamily="34" charset="0"/>
              </a:rPr>
              <a:t>Phys</a:t>
            </a:r>
            <a:r>
              <a:rPr lang="en-US" sz="1200" dirty="0">
                <a:latin typeface="Vodafone Rg" panose="020B0606080202020204" pitchFamily="34" charset="0"/>
              </a:rPr>
              <a:t> </a:t>
            </a:r>
            <a:r>
              <a:rPr lang="en-US" sz="1200" dirty="0" err="1">
                <a:latin typeface="Vodafone Rg" panose="020B0606080202020204" pitchFamily="34" charset="0"/>
              </a:rPr>
              <a:t>Sci</a:t>
            </a:r>
            <a:r>
              <a:rPr lang="en-US" sz="1200" dirty="0">
                <a:latin typeface="Vodafone Rg" panose="020B0606080202020204" pitchFamily="34" charset="0"/>
              </a:rPr>
              <a:t> </a:t>
            </a:r>
            <a:r>
              <a:rPr lang="en-US" sz="1200" dirty="0" smtClean="0">
                <a:latin typeface="Vodafone Rg" panose="020B0606080202020204" pitchFamily="34" charset="0"/>
              </a:rPr>
              <a:t>4</a:t>
            </a:r>
            <a:br>
              <a:rPr lang="en-US" sz="1200" dirty="0" smtClean="0">
                <a:latin typeface="Vodafone Rg" panose="020B0606080202020204" pitchFamily="34" charset="0"/>
              </a:rPr>
            </a:br>
            <a:r>
              <a:rPr lang="en-US" sz="1200" dirty="0" smtClean="0">
                <a:latin typeface="Vodafone Rg" panose="020B0606080202020204" pitchFamily="34" charset="0"/>
              </a:rPr>
              <a:t/>
            </a:r>
            <a:br>
              <a:rPr lang="en-US" sz="1200" dirty="0" smtClean="0">
                <a:latin typeface="Vodafone Rg" panose="020B0606080202020204" pitchFamily="34" charset="0"/>
              </a:rPr>
            </a:br>
            <a:r>
              <a:rPr lang="en-US" sz="1400" b="1" dirty="0" smtClean="0">
                <a:latin typeface="Vodafone Rg" panose="020B0606080202020204" pitchFamily="34" charset="0"/>
              </a:rPr>
              <a:t>Duration: </a:t>
            </a:r>
            <a:r>
              <a:rPr lang="en-US" sz="1200" dirty="0">
                <a:latin typeface="Vodafone Rg" panose="020B0606080202020204" pitchFamily="34" charset="0"/>
              </a:rPr>
              <a:t>Between 3 and 4 </a:t>
            </a:r>
            <a:r>
              <a:rPr lang="en-US" sz="1200" dirty="0" smtClean="0">
                <a:latin typeface="Vodafone Rg" panose="020B0606080202020204" pitchFamily="34" charset="0"/>
              </a:rPr>
              <a:t>Years</a:t>
            </a:r>
          </a:p>
        </p:txBody>
      </p:sp>
    </p:spTree>
    <p:extLst>
      <p:ext uri="{BB962C8B-B14F-4D97-AF65-F5344CB8AC3E}">
        <p14:creationId xmlns:p14="http://schemas.microsoft.com/office/powerpoint/2010/main" val="296601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82136"/>
            <a:ext cx="10515600" cy="1325563"/>
          </a:xfrm>
        </p:spPr>
        <p:txBody>
          <a:bodyPr>
            <a:normAutofit/>
          </a:bodyPr>
          <a:lstStyle/>
          <a:p>
            <a:r>
              <a:rPr lang="en-ZA" dirty="0" smtClean="0">
                <a:latin typeface="Vodafone Rg" panose="020B0606080202020204" pitchFamily="34" charset="0"/>
              </a:rPr>
              <a:t>Network Architect / Engineer</a:t>
            </a:r>
            <a:endParaRPr lang="en-US" dirty="0">
              <a:solidFill>
                <a:schemeClr val="accent1"/>
              </a:solidFill>
              <a:latin typeface="Vodafone Rg" panose="020B0606080202020204" pitchFamily="34" charset="0"/>
            </a:endParaRPr>
          </a:p>
        </p:txBody>
      </p:sp>
      <p:sp>
        <p:nvSpPr>
          <p:cNvPr id="4" name="Content Placeholder 3"/>
          <p:cNvSpPr>
            <a:spLocks noGrp="1"/>
          </p:cNvSpPr>
          <p:nvPr>
            <p:ph sz="half" idx="2"/>
          </p:nvPr>
        </p:nvSpPr>
        <p:spPr>
          <a:xfrm>
            <a:off x="988876" y="1044022"/>
            <a:ext cx="11017196" cy="5118239"/>
          </a:xfrm>
        </p:spPr>
        <p:txBody>
          <a:bodyPr>
            <a:normAutofit/>
          </a:bodyPr>
          <a:lstStyle/>
          <a:p>
            <a:pPr marL="0" indent="0">
              <a:buNone/>
            </a:pPr>
            <a:endParaRPr lang="en-ZA" sz="1800" dirty="0" smtClean="0">
              <a:latin typeface="Vodafone Rg" panose="020B0606080202020204" pitchFamily="34" charset="0"/>
            </a:endParaRPr>
          </a:p>
          <a:p>
            <a:r>
              <a:rPr lang="en-US" sz="1800" dirty="0" smtClean="0">
                <a:latin typeface="Vodafone Rg" panose="020B0606080202020204" pitchFamily="34" charset="0"/>
              </a:rPr>
              <a:t>Network Engineers who build and repair it, Network Architects are responsible for the planning and design of data and communications networks</a:t>
            </a:r>
          </a:p>
          <a:p>
            <a:r>
              <a:rPr lang="en-US" sz="1800" dirty="0" smtClean="0">
                <a:latin typeface="Vodafone Rg" panose="020B0606080202020204" pitchFamily="34" charset="0"/>
              </a:rPr>
              <a:t>The </a:t>
            </a:r>
            <a:r>
              <a:rPr lang="en-US" sz="1800" dirty="0">
                <a:latin typeface="Vodafone Rg" panose="020B0606080202020204" pitchFamily="34" charset="0"/>
              </a:rPr>
              <a:t>responsibilities of these roles will overlap in some organizations, especially in startups and SMBs, however most enterprises and government agencies employ specialized professionals (or teams of professionals) in each position</a:t>
            </a:r>
            <a:endParaRPr lang="en-US" sz="1800" dirty="0" smtClean="0">
              <a:latin typeface="Vodafone Rg" panose="020B0606080202020204" pitchFamily="34" charset="0"/>
            </a:endParaRPr>
          </a:p>
          <a:p>
            <a:endParaRPr lang="en-ZA" sz="1600" dirty="0" smtClean="0">
              <a:latin typeface="Vodafone Rg" panose="020B0606080202020204" pitchFamily="34" charset="0"/>
            </a:endParaRPr>
          </a:p>
          <a:p>
            <a:pPr marL="0" indent="0">
              <a:buNone/>
            </a:pPr>
            <a:endParaRPr lang="en-ZA" sz="1600" dirty="0" smtClean="0">
              <a:latin typeface="Vodafone Rg" panose="020B0606080202020204" pitchFamily="34" charset="0"/>
            </a:endParaRPr>
          </a:p>
          <a:p>
            <a:pPr marL="0" indent="0">
              <a:buNone/>
            </a:pPr>
            <a:endParaRPr lang="en-ZA" sz="1200" b="1" dirty="0">
              <a:latin typeface="Vodafone Rg" panose="020B0606080202020204" pitchFamily="34" charset="0"/>
            </a:endParaRPr>
          </a:p>
          <a:p>
            <a:pPr marL="0" indent="0">
              <a:buNone/>
            </a:pPr>
            <a:endParaRPr lang="en-US" sz="1200" b="1" dirty="0">
              <a:latin typeface="Vodafone Rg" panose="020B0606080202020204" pitchFamily="34" charset="0"/>
            </a:endParaRPr>
          </a:p>
        </p:txBody>
      </p:sp>
      <p:sp>
        <p:nvSpPr>
          <p:cNvPr id="3" name="TextBox 2"/>
          <p:cNvSpPr txBox="1"/>
          <p:nvPr/>
        </p:nvSpPr>
        <p:spPr>
          <a:xfrm>
            <a:off x="8421624" y="3082447"/>
            <a:ext cx="3584448" cy="3046988"/>
          </a:xfrm>
          <a:prstGeom prst="rect">
            <a:avLst/>
          </a:prstGeom>
          <a:noFill/>
          <a:ln>
            <a:solidFill>
              <a:schemeClr val="tx1"/>
            </a:solidFill>
          </a:ln>
        </p:spPr>
        <p:txBody>
          <a:bodyPr wrap="square" rtlCol="0">
            <a:spAutoFit/>
          </a:bodyPr>
          <a:lstStyle/>
          <a:p>
            <a:r>
              <a:rPr lang="en-US" sz="1600" b="1" u="sng" dirty="0" smtClean="0">
                <a:latin typeface="Vodafone Rg" panose="020B0606080202020204" pitchFamily="34" charset="0"/>
              </a:rPr>
              <a:t>Qualifications</a:t>
            </a:r>
            <a:endParaRPr lang="en-US" sz="1600" b="1" u="sng" dirty="0">
              <a:latin typeface="Vodafone Rg" panose="020B0606080202020204" pitchFamily="34" charset="0"/>
            </a:endParaRPr>
          </a:p>
          <a:p>
            <a:endParaRPr lang="en-US" sz="1200" b="1" dirty="0" smtClean="0">
              <a:latin typeface="Vodafone Rg" panose="020B0606080202020204" pitchFamily="34" charset="0"/>
            </a:endParaRPr>
          </a:p>
          <a:p>
            <a:r>
              <a:rPr lang="en-US" sz="1400" b="1" dirty="0">
                <a:latin typeface="Vodafone Rg" panose="020B0606080202020204" pitchFamily="34" charset="0"/>
              </a:rPr>
              <a:t>Diploma &amp; </a:t>
            </a:r>
            <a:r>
              <a:rPr lang="en-US" sz="1400" b="1" dirty="0" smtClean="0">
                <a:latin typeface="Vodafone Rg" panose="020B0606080202020204" pitchFamily="34" charset="0"/>
              </a:rPr>
              <a:t>Degree</a:t>
            </a:r>
            <a:r>
              <a:rPr lang="en-US" sz="1200" b="1" dirty="0" smtClean="0">
                <a:latin typeface="Vodafone Rg" panose="020B0606080202020204" pitchFamily="34" charset="0"/>
              </a:rPr>
              <a:t/>
            </a:r>
            <a:br>
              <a:rPr lang="en-US" sz="1200" b="1" dirty="0" smtClean="0">
                <a:latin typeface="Vodafone Rg" panose="020B0606080202020204" pitchFamily="34" charset="0"/>
              </a:rPr>
            </a:br>
            <a:r>
              <a:rPr lang="en-US" sz="1200" dirty="0" smtClean="0">
                <a:latin typeface="Vodafone Rg" panose="020B0606080202020204" pitchFamily="34" charset="0"/>
              </a:rPr>
              <a:t>Computer </a:t>
            </a:r>
            <a:r>
              <a:rPr lang="en-US" sz="1200" dirty="0">
                <a:latin typeface="Vodafone Rg" panose="020B0606080202020204" pitchFamily="34" charset="0"/>
              </a:rPr>
              <a:t>Science, Computer Systems, Electrical Engineering, </a:t>
            </a:r>
            <a:r>
              <a:rPr lang="en-US" sz="1200" dirty="0" smtClean="0">
                <a:latin typeface="Vodafone Rg" panose="020B0606080202020204" pitchFamily="34" charset="0"/>
              </a:rPr>
              <a:t> &amp; Electronics</a:t>
            </a:r>
            <a:br>
              <a:rPr lang="en-US" sz="1200" dirty="0" smtClean="0">
                <a:latin typeface="Vodafone Rg" panose="020B0606080202020204" pitchFamily="34" charset="0"/>
              </a:rPr>
            </a:br>
            <a:endParaRPr lang="en-US" sz="1200" dirty="0">
              <a:latin typeface="Vodafone Rg" panose="020B0606080202020204" pitchFamily="34" charset="0"/>
            </a:endParaRPr>
          </a:p>
          <a:p>
            <a:r>
              <a:rPr lang="en-US" sz="1400" b="1" dirty="0">
                <a:latin typeface="Vodafone Rg" panose="020B0606080202020204" pitchFamily="34" charset="0"/>
              </a:rPr>
              <a:t>Degree Req.:</a:t>
            </a:r>
            <a:r>
              <a:rPr lang="en-US" sz="1400" dirty="0">
                <a:latin typeface="Vodafone Rg" panose="020B0606080202020204" pitchFamily="34" charset="0"/>
              </a:rPr>
              <a:t> </a:t>
            </a:r>
            <a:r>
              <a:rPr lang="en-US" sz="1200" dirty="0">
                <a:latin typeface="Vodafone Rg" panose="020B0606080202020204" pitchFamily="34" charset="0"/>
              </a:rPr>
              <a:t>NSC </a:t>
            </a:r>
            <a:r>
              <a:rPr lang="en-US" sz="1200" dirty="0" err="1">
                <a:latin typeface="Vodafone Rg" panose="020B0606080202020204" pitchFamily="34" charset="0"/>
              </a:rPr>
              <a:t>Deg</a:t>
            </a:r>
            <a:r>
              <a:rPr lang="en-US" sz="1200" dirty="0">
                <a:latin typeface="Vodafone Rg" panose="020B0606080202020204" pitchFamily="34" charset="0"/>
              </a:rPr>
              <a:t> with </a:t>
            </a:r>
            <a:r>
              <a:rPr lang="en-US" sz="1200" dirty="0" err="1">
                <a:latin typeface="Vodafone Rg" panose="020B0606080202020204" pitchFamily="34" charset="0"/>
              </a:rPr>
              <a:t>Maths</a:t>
            </a:r>
            <a:r>
              <a:rPr lang="en-US" sz="1200" dirty="0">
                <a:latin typeface="Vodafone Rg" panose="020B0606080202020204" pitchFamily="34" charset="0"/>
              </a:rPr>
              <a:t> and </a:t>
            </a:r>
            <a:r>
              <a:rPr lang="en-US" sz="1200" dirty="0" err="1">
                <a:latin typeface="Vodafone Rg" panose="020B0606080202020204" pitchFamily="34" charset="0"/>
              </a:rPr>
              <a:t>Phys</a:t>
            </a:r>
            <a:r>
              <a:rPr lang="en-US" sz="1200" dirty="0">
                <a:latin typeface="Vodafone Rg" panose="020B0606080202020204" pitchFamily="34" charset="0"/>
              </a:rPr>
              <a:t> </a:t>
            </a:r>
            <a:r>
              <a:rPr lang="en-US" sz="1200" dirty="0" err="1">
                <a:latin typeface="Vodafone Rg" panose="020B0606080202020204" pitchFamily="34" charset="0"/>
              </a:rPr>
              <a:t>Sci</a:t>
            </a:r>
            <a:r>
              <a:rPr lang="en-US" sz="1200" dirty="0">
                <a:latin typeface="Vodafone Rg" panose="020B0606080202020204" pitchFamily="34" charset="0"/>
              </a:rPr>
              <a:t> 6 and </a:t>
            </a:r>
            <a:r>
              <a:rPr lang="en-US" sz="1200" dirty="0" err="1">
                <a:latin typeface="Vodafone Rg" panose="020B0606080202020204" pitchFamily="34" charset="0"/>
              </a:rPr>
              <a:t>Engl</a:t>
            </a:r>
            <a:r>
              <a:rPr lang="en-US" sz="1200" dirty="0">
                <a:latin typeface="Vodafone Rg" panose="020B0606080202020204" pitchFamily="34" charset="0"/>
              </a:rPr>
              <a:t> and LO 4 and two subjects from the designated list </a:t>
            </a:r>
            <a:r>
              <a:rPr lang="en-US" sz="1200" dirty="0" smtClean="0">
                <a:latin typeface="Vodafone Rg" panose="020B0606080202020204" pitchFamily="34" charset="0"/>
              </a:rPr>
              <a:t/>
            </a:r>
            <a:br>
              <a:rPr lang="en-US" sz="1200" dirty="0" smtClean="0">
                <a:latin typeface="Vodafone Rg" panose="020B0606080202020204" pitchFamily="34" charset="0"/>
              </a:rPr>
            </a:br>
            <a:endParaRPr lang="en-US" sz="1200" dirty="0">
              <a:latin typeface="Vodafone Rg" panose="020B0606080202020204" pitchFamily="34" charset="0"/>
            </a:endParaRPr>
          </a:p>
          <a:p>
            <a:r>
              <a:rPr lang="en-US" sz="1400" b="1" dirty="0">
                <a:latin typeface="Vodafone Rg" panose="020B0606080202020204" pitchFamily="34" charset="0"/>
              </a:rPr>
              <a:t>Diploma Req. :</a:t>
            </a:r>
            <a:r>
              <a:rPr lang="en-US" sz="1400" dirty="0">
                <a:latin typeface="Vodafone Rg" panose="020B0606080202020204" pitchFamily="34" charset="0"/>
              </a:rPr>
              <a:t> </a:t>
            </a:r>
            <a:r>
              <a:rPr lang="en-US" sz="1200" dirty="0">
                <a:latin typeface="Vodafone Rg" panose="020B0606080202020204" pitchFamily="34" charset="0"/>
              </a:rPr>
              <a:t>NSC Dip with </a:t>
            </a:r>
            <a:r>
              <a:rPr lang="en-US" sz="1200" dirty="0" err="1">
                <a:latin typeface="Vodafone Rg" panose="020B0606080202020204" pitchFamily="34" charset="0"/>
              </a:rPr>
              <a:t>Engl</a:t>
            </a:r>
            <a:r>
              <a:rPr lang="en-US" sz="1200" dirty="0">
                <a:latin typeface="Vodafone Rg" panose="020B0606080202020204" pitchFamily="34" charset="0"/>
              </a:rPr>
              <a:t> HL 3/FAL 4 AND </a:t>
            </a:r>
            <a:r>
              <a:rPr lang="en-US" sz="1200" dirty="0" err="1">
                <a:latin typeface="Vodafone Rg" panose="020B0606080202020204" pitchFamily="34" charset="0"/>
              </a:rPr>
              <a:t>Maths</a:t>
            </a:r>
            <a:r>
              <a:rPr lang="en-US" sz="1200" dirty="0">
                <a:latin typeface="Vodafone Rg" panose="020B0606080202020204" pitchFamily="34" charset="0"/>
              </a:rPr>
              <a:t> 4 AND </a:t>
            </a:r>
            <a:r>
              <a:rPr lang="en-US" sz="1200" dirty="0" err="1">
                <a:latin typeface="Vodafone Rg" panose="020B0606080202020204" pitchFamily="34" charset="0"/>
              </a:rPr>
              <a:t>Phys</a:t>
            </a:r>
            <a:r>
              <a:rPr lang="en-US" sz="1200" dirty="0">
                <a:latin typeface="Vodafone Rg" panose="020B0606080202020204" pitchFamily="34" charset="0"/>
              </a:rPr>
              <a:t> </a:t>
            </a:r>
            <a:r>
              <a:rPr lang="en-US" sz="1200" dirty="0" err="1">
                <a:latin typeface="Vodafone Rg" panose="020B0606080202020204" pitchFamily="34" charset="0"/>
              </a:rPr>
              <a:t>Sci</a:t>
            </a:r>
            <a:r>
              <a:rPr lang="en-US" sz="1200" dirty="0">
                <a:latin typeface="Vodafone Rg" panose="020B0606080202020204" pitchFamily="34" charset="0"/>
              </a:rPr>
              <a:t> </a:t>
            </a:r>
            <a:r>
              <a:rPr lang="en-US" sz="1200" dirty="0" smtClean="0">
                <a:latin typeface="Vodafone Rg" panose="020B0606080202020204" pitchFamily="34" charset="0"/>
              </a:rPr>
              <a:t>4</a:t>
            </a:r>
            <a:br>
              <a:rPr lang="en-US" sz="1200" dirty="0" smtClean="0">
                <a:latin typeface="Vodafone Rg" panose="020B0606080202020204" pitchFamily="34" charset="0"/>
              </a:rPr>
            </a:br>
            <a:endParaRPr lang="en-US" sz="1200" dirty="0">
              <a:latin typeface="Vodafone Rg" panose="020B0606080202020204" pitchFamily="34" charset="0"/>
            </a:endParaRPr>
          </a:p>
          <a:p>
            <a:r>
              <a:rPr lang="en-US" sz="1400" b="1" dirty="0">
                <a:latin typeface="Vodafone Rg" panose="020B0606080202020204" pitchFamily="34" charset="0"/>
              </a:rPr>
              <a:t>FET Certificate Req. </a:t>
            </a:r>
            <a:r>
              <a:rPr lang="en-US" sz="1200" b="1" dirty="0">
                <a:latin typeface="Vodafone Rg" panose="020B0606080202020204" pitchFamily="34" charset="0"/>
              </a:rPr>
              <a:t>:</a:t>
            </a:r>
            <a:r>
              <a:rPr lang="en-US" sz="1200" dirty="0">
                <a:latin typeface="Vodafone Rg" panose="020B0606080202020204" pitchFamily="34" charset="0"/>
              </a:rPr>
              <a:t> NSC Dip with Home Lang 4 and FAL 3 and </a:t>
            </a:r>
            <a:r>
              <a:rPr lang="en-US" sz="1200" dirty="0" err="1">
                <a:latin typeface="Vodafone Rg" panose="020B0606080202020204" pitchFamily="34" charset="0"/>
              </a:rPr>
              <a:t>Maths</a:t>
            </a:r>
            <a:r>
              <a:rPr lang="en-US" sz="1200" dirty="0">
                <a:latin typeface="Vodafone Rg" panose="020B0606080202020204" pitchFamily="34" charset="0"/>
              </a:rPr>
              <a:t> and </a:t>
            </a:r>
            <a:r>
              <a:rPr lang="en-US" sz="1200" dirty="0" err="1">
                <a:latin typeface="Vodafone Rg" panose="020B0606080202020204" pitchFamily="34" charset="0"/>
              </a:rPr>
              <a:t>Phys</a:t>
            </a:r>
            <a:r>
              <a:rPr lang="en-US" sz="1200" dirty="0">
                <a:latin typeface="Vodafone Rg" panose="020B0606080202020204" pitchFamily="34" charset="0"/>
              </a:rPr>
              <a:t> </a:t>
            </a:r>
            <a:r>
              <a:rPr lang="en-US" sz="1200" dirty="0" err="1">
                <a:latin typeface="Vodafone Rg" panose="020B0606080202020204" pitchFamily="34" charset="0"/>
              </a:rPr>
              <a:t>Sci</a:t>
            </a:r>
            <a:r>
              <a:rPr lang="en-US" sz="1200" dirty="0">
                <a:latin typeface="Vodafone Rg" panose="020B0606080202020204" pitchFamily="34" charset="0"/>
              </a:rPr>
              <a:t> 3 </a:t>
            </a:r>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1218816" y="3082445"/>
            <a:ext cx="3417854" cy="3046991"/>
          </a:xfrm>
          <a:prstGeom prst="rect">
            <a:avLst/>
          </a:prstGeom>
          <a:ln>
            <a:solidFill>
              <a:schemeClr val="tx1"/>
            </a:solidFill>
          </a:ln>
        </p:spPr>
      </p:pic>
      <p:pic>
        <p:nvPicPr>
          <p:cNvPr id="10" name="Picture 9"/>
          <p:cNvPicPr/>
          <p:nvPr/>
        </p:nvPicPr>
        <p:blipFill>
          <a:blip r:embed="rId3"/>
          <a:stretch>
            <a:fillRect/>
          </a:stretch>
        </p:blipFill>
        <p:spPr>
          <a:xfrm>
            <a:off x="4820220" y="3082444"/>
            <a:ext cx="3417853" cy="3046991"/>
          </a:xfrm>
          <a:prstGeom prst="rect">
            <a:avLst/>
          </a:prstGeom>
          <a:ln>
            <a:solidFill>
              <a:schemeClr val="tx1"/>
            </a:solidFill>
          </a:ln>
        </p:spPr>
      </p:pic>
    </p:spTree>
    <p:extLst>
      <p:ext uri="{BB962C8B-B14F-4D97-AF65-F5344CB8AC3E}">
        <p14:creationId xmlns:p14="http://schemas.microsoft.com/office/powerpoint/2010/main" val="11749831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82136"/>
            <a:ext cx="10515600" cy="1325563"/>
          </a:xfrm>
        </p:spPr>
        <p:txBody>
          <a:bodyPr>
            <a:normAutofit/>
          </a:bodyPr>
          <a:lstStyle/>
          <a:p>
            <a:r>
              <a:rPr lang="en-ZA" dirty="0" smtClean="0">
                <a:latin typeface="Vodafone Rg" panose="020B0606080202020204" pitchFamily="34" charset="0"/>
              </a:rPr>
              <a:t>Computer Support Specialist</a:t>
            </a:r>
            <a:endParaRPr lang="en-US" dirty="0">
              <a:solidFill>
                <a:schemeClr val="accent1"/>
              </a:solidFill>
              <a:latin typeface="Vodafone Rg" panose="020B0606080202020204" pitchFamily="34" charset="0"/>
            </a:endParaRPr>
          </a:p>
        </p:txBody>
      </p:sp>
      <p:sp>
        <p:nvSpPr>
          <p:cNvPr id="4" name="Content Placeholder 3"/>
          <p:cNvSpPr>
            <a:spLocks noGrp="1"/>
          </p:cNvSpPr>
          <p:nvPr>
            <p:ph sz="half" idx="2"/>
          </p:nvPr>
        </p:nvSpPr>
        <p:spPr>
          <a:xfrm>
            <a:off x="988876" y="1044022"/>
            <a:ext cx="11017196" cy="5118239"/>
          </a:xfrm>
        </p:spPr>
        <p:txBody>
          <a:bodyPr>
            <a:normAutofit/>
          </a:bodyPr>
          <a:lstStyle/>
          <a:p>
            <a:r>
              <a:rPr lang="en-US" sz="1800" dirty="0" smtClean="0">
                <a:latin typeface="Vodafone Rg" panose="020B0606080202020204" pitchFamily="34" charset="0"/>
              </a:rPr>
              <a:t>Computer </a:t>
            </a:r>
            <a:r>
              <a:rPr lang="en-US" sz="1800" dirty="0">
                <a:latin typeface="Vodafone Rg" panose="020B0606080202020204" pitchFamily="34" charset="0"/>
              </a:rPr>
              <a:t>support specialists help with log-in difficulties, operating system and software malfunctions and some even need to pull out a screwdriver to open up a laptop or </a:t>
            </a:r>
            <a:r>
              <a:rPr lang="en-US" sz="1800" dirty="0" smtClean="0">
                <a:latin typeface="Vodafone Rg" panose="020B0606080202020204" pitchFamily="34" charset="0"/>
              </a:rPr>
              <a:t>PC</a:t>
            </a:r>
          </a:p>
          <a:p>
            <a:r>
              <a:rPr lang="en-US" sz="1800" dirty="0">
                <a:latin typeface="Vodafone Rg" panose="020B0606080202020204" pitchFamily="34" charset="0"/>
              </a:rPr>
              <a:t>Considering the number of phone calls, face-to-face meetings, emails and, in some cases, chats they engage in on a daily basis, people in this line of work must exhibit excellent communication </a:t>
            </a:r>
            <a:r>
              <a:rPr lang="en-US" sz="1800" dirty="0" smtClean="0">
                <a:latin typeface="Vodafone Rg" panose="020B0606080202020204" pitchFamily="34" charset="0"/>
              </a:rPr>
              <a:t>skills</a:t>
            </a:r>
          </a:p>
          <a:p>
            <a:r>
              <a:rPr lang="en-US" sz="1800" dirty="0" smtClean="0">
                <a:latin typeface="Vodafone Rg" panose="020B0606080202020204" pitchFamily="34" charset="0"/>
              </a:rPr>
              <a:t>They </a:t>
            </a:r>
            <a:r>
              <a:rPr lang="en-US" sz="1800" dirty="0">
                <a:latin typeface="Vodafone Rg" panose="020B0606080202020204" pitchFamily="34" charset="0"/>
              </a:rPr>
              <a:t>need to ask users the right questions to pinpoint the issue, find a solution and then guide them step by step through the </a:t>
            </a:r>
            <a:r>
              <a:rPr lang="en-US" sz="1800" dirty="0" smtClean="0">
                <a:latin typeface="Vodafone Rg" panose="020B0606080202020204" pitchFamily="34" charset="0"/>
              </a:rPr>
              <a:t>fix</a:t>
            </a:r>
            <a:endParaRPr lang="en-ZA" sz="1800" dirty="0" smtClean="0">
              <a:latin typeface="Vodafone Rg" panose="020B0606080202020204" pitchFamily="34" charset="0"/>
            </a:endParaRPr>
          </a:p>
          <a:p>
            <a:pPr marL="0" indent="0">
              <a:buNone/>
            </a:pPr>
            <a:endParaRPr lang="en-ZA" sz="1600" dirty="0" smtClean="0">
              <a:latin typeface="Vodafone Rg" panose="020B0606080202020204" pitchFamily="34" charset="0"/>
            </a:endParaRPr>
          </a:p>
          <a:p>
            <a:pPr marL="0" indent="0">
              <a:buNone/>
            </a:pPr>
            <a:endParaRPr lang="en-ZA" sz="1200" b="1" dirty="0">
              <a:latin typeface="Vodafone Rg" panose="020B0606080202020204" pitchFamily="34" charset="0"/>
            </a:endParaRPr>
          </a:p>
          <a:p>
            <a:pPr marL="0" indent="0">
              <a:buNone/>
            </a:pPr>
            <a:endParaRPr lang="en-US" sz="1200" b="1" dirty="0">
              <a:latin typeface="Vodafone Rg" panose="020B0606080202020204" pitchFamily="34" charset="0"/>
            </a:endParaRPr>
          </a:p>
        </p:txBody>
      </p:sp>
      <p:sp>
        <p:nvSpPr>
          <p:cNvPr id="3" name="TextBox 2"/>
          <p:cNvSpPr txBox="1"/>
          <p:nvPr/>
        </p:nvSpPr>
        <p:spPr>
          <a:xfrm>
            <a:off x="7031736" y="3149303"/>
            <a:ext cx="4882896" cy="3323987"/>
          </a:xfrm>
          <a:prstGeom prst="rect">
            <a:avLst/>
          </a:prstGeom>
          <a:noFill/>
          <a:ln>
            <a:solidFill>
              <a:schemeClr val="tx1"/>
            </a:solidFill>
          </a:ln>
        </p:spPr>
        <p:txBody>
          <a:bodyPr wrap="square" rtlCol="0">
            <a:spAutoFit/>
          </a:bodyPr>
          <a:lstStyle/>
          <a:p>
            <a:r>
              <a:rPr lang="en-US" sz="1400" b="1" u="sng" dirty="0" smtClean="0">
                <a:latin typeface="Vodafone Rg" panose="020B0606080202020204" pitchFamily="34" charset="0"/>
              </a:rPr>
              <a:t>Qualifications</a:t>
            </a:r>
            <a:endParaRPr lang="en-US" sz="1400" b="1" u="sng" dirty="0">
              <a:latin typeface="Vodafone Rg" panose="020B0606080202020204" pitchFamily="34" charset="0"/>
            </a:endParaRPr>
          </a:p>
          <a:p>
            <a:r>
              <a:rPr lang="en-US" sz="1400" dirty="0" smtClean="0">
                <a:latin typeface="Vodafone Rg" panose="020B0606080202020204" pitchFamily="34" charset="0"/>
              </a:rPr>
              <a:t>Diploma </a:t>
            </a:r>
            <a:r>
              <a:rPr lang="en-US" sz="1400" dirty="0">
                <a:latin typeface="Vodafone Rg" panose="020B0606080202020204" pitchFamily="34" charset="0"/>
              </a:rPr>
              <a:t>in IT Desktop Support or FET </a:t>
            </a:r>
            <a:r>
              <a:rPr lang="en-US" sz="1400" dirty="0" smtClean="0">
                <a:latin typeface="Vodafone Rg" panose="020B0606080202020204" pitchFamily="34" charset="0"/>
              </a:rPr>
              <a:t>certificate</a:t>
            </a:r>
            <a:br>
              <a:rPr lang="en-US" sz="1400" dirty="0" smtClean="0">
                <a:latin typeface="Vodafone Rg" panose="020B0606080202020204" pitchFamily="34" charset="0"/>
              </a:rPr>
            </a:br>
            <a:endParaRPr lang="en-US" sz="1400" dirty="0">
              <a:latin typeface="Vodafone Rg" panose="020B0606080202020204" pitchFamily="34" charset="0"/>
            </a:endParaRPr>
          </a:p>
          <a:p>
            <a:r>
              <a:rPr lang="en-US" sz="1400" b="1" dirty="0">
                <a:latin typeface="Vodafone Rg" panose="020B0606080202020204" pitchFamily="34" charset="0"/>
              </a:rPr>
              <a:t>Diploma Req.:</a:t>
            </a:r>
            <a:r>
              <a:rPr lang="en-US" sz="1400" dirty="0">
                <a:latin typeface="Vodafone Rg" panose="020B0606080202020204" pitchFamily="34" charset="0"/>
              </a:rPr>
              <a:t> NSC Dip with </a:t>
            </a:r>
            <a:r>
              <a:rPr lang="en-US" sz="1400" dirty="0" err="1">
                <a:latin typeface="Vodafone Rg" panose="020B0606080202020204" pitchFamily="34" charset="0"/>
              </a:rPr>
              <a:t>Engl</a:t>
            </a:r>
            <a:r>
              <a:rPr lang="en-US" sz="1400" dirty="0">
                <a:latin typeface="Vodafone Rg" panose="020B0606080202020204" pitchFamily="34" charset="0"/>
              </a:rPr>
              <a:t> 3 </a:t>
            </a:r>
            <a:r>
              <a:rPr lang="en-US" sz="1400" dirty="0" smtClean="0">
                <a:latin typeface="Vodafone Rg" panose="020B0606080202020204" pitchFamily="34" charset="0"/>
              </a:rPr>
              <a:t>&amp; </a:t>
            </a:r>
            <a:r>
              <a:rPr lang="en-US" sz="1400" dirty="0" err="1">
                <a:latin typeface="Vodafone Rg" panose="020B0606080202020204" pitchFamily="34" charset="0"/>
              </a:rPr>
              <a:t>Maths</a:t>
            </a:r>
            <a:r>
              <a:rPr lang="en-US" sz="1400" dirty="0">
                <a:latin typeface="Vodafone Rg" panose="020B0606080202020204" pitchFamily="34" charset="0"/>
              </a:rPr>
              <a:t> 3/</a:t>
            </a:r>
            <a:r>
              <a:rPr lang="en-US" sz="1400" dirty="0" err="1">
                <a:latin typeface="Vodafone Rg" panose="020B0606080202020204" pitchFamily="34" charset="0"/>
              </a:rPr>
              <a:t>Maths</a:t>
            </a:r>
            <a:r>
              <a:rPr lang="en-US" sz="1400" dirty="0">
                <a:latin typeface="Vodafone Rg" panose="020B0606080202020204" pitchFamily="34" charset="0"/>
              </a:rPr>
              <a:t> Lit 4 </a:t>
            </a:r>
            <a:br>
              <a:rPr lang="en-US" sz="1400" dirty="0">
                <a:latin typeface="Vodafone Rg" panose="020B0606080202020204" pitchFamily="34" charset="0"/>
              </a:rPr>
            </a:br>
            <a:r>
              <a:rPr lang="en-US" sz="1400" dirty="0" smtClean="0">
                <a:latin typeface="Vodafone Rg" panose="020B0606080202020204" pitchFamily="34" charset="0"/>
              </a:rPr>
              <a:t/>
            </a:r>
            <a:br>
              <a:rPr lang="en-US" sz="1400" dirty="0" smtClean="0">
                <a:latin typeface="Vodafone Rg" panose="020B0606080202020204" pitchFamily="34" charset="0"/>
              </a:rPr>
            </a:br>
            <a:r>
              <a:rPr lang="en-US" sz="1400" b="1" dirty="0" smtClean="0">
                <a:latin typeface="Vodafone Rg" panose="020B0606080202020204" pitchFamily="34" charset="0"/>
              </a:rPr>
              <a:t>Diploma Duration: </a:t>
            </a:r>
            <a:r>
              <a:rPr lang="en-US" sz="1400" dirty="0" smtClean="0">
                <a:latin typeface="Vodafone Rg" panose="020B0606080202020204" pitchFamily="34" charset="0"/>
              </a:rPr>
              <a:t>3 Years</a:t>
            </a:r>
            <a:br>
              <a:rPr lang="en-US" sz="1400" dirty="0" smtClean="0">
                <a:latin typeface="Vodafone Rg" panose="020B0606080202020204" pitchFamily="34" charset="0"/>
              </a:rPr>
            </a:br>
            <a:r>
              <a:rPr lang="en-US" sz="1400" dirty="0">
                <a:latin typeface="Vodafone Rg" panose="020B0606080202020204" pitchFamily="34" charset="0"/>
              </a:rPr>
              <a:t/>
            </a:r>
            <a:br>
              <a:rPr lang="en-US" sz="1400" dirty="0">
                <a:latin typeface="Vodafone Rg" panose="020B0606080202020204" pitchFamily="34" charset="0"/>
              </a:rPr>
            </a:br>
            <a:r>
              <a:rPr lang="en-US" sz="1400" b="1" dirty="0">
                <a:latin typeface="Vodafone Rg" panose="020B0606080202020204" pitchFamily="34" charset="0"/>
              </a:rPr>
              <a:t>FET certificate Req. :</a:t>
            </a:r>
            <a:r>
              <a:rPr lang="en-US" sz="1400" dirty="0">
                <a:latin typeface="Vodafone Rg" panose="020B0606080202020204" pitchFamily="34" charset="0"/>
              </a:rPr>
              <a:t> NSC H Cert </a:t>
            </a:r>
          </a:p>
          <a:p>
            <a:r>
              <a:rPr lang="en-US" sz="1400" dirty="0" smtClean="0">
                <a:latin typeface="Vodafone Rg" panose="020B0606080202020204" pitchFamily="34" charset="0"/>
              </a:rPr>
              <a:t/>
            </a:r>
            <a:br>
              <a:rPr lang="en-US" sz="1400" dirty="0" smtClean="0">
                <a:latin typeface="Vodafone Rg" panose="020B0606080202020204" pitchFamily="34" charset="0"/>
              </a:rPr>
            </a:br>
            <a:r>
              <a:rPr lang="en-US" sz="1400" b="1" dirty="0" smtClean="0">
                <a:latin typeface="Vodafone Rg" panose="020B0606080202020204" pitchFamily="34" charset="0"/>
              </a:rPr>
              <a:t>Certificate Duration:</a:t>
            </a:r>
            <a:r>
              <a:rPr lang="en-US" sz="1400" dirty="0" smtClean="0">
                <a:latin typeface="Vodafone Rg" panose="020B0606080202020204" pitchFamily="34" charset="0"/>
              </a:rPr>
              <a:t> 1 year</a:t>
            </a:r>
            <a:br>
              <a:rPr lang="en-US" sz="1400" dirty="0" smtClean="0">
                <a:latin typeface="Vodafone Rg" panose="020B0606080202020204" pitchFamily="34" charset="0"/>
              </a:rPr>
            </a:br>
            <a:r>
              <a:rPr lang="en-US" sz="1400" dirty="0" smtClean="0">
                <a:latin typeface="Vodafone Rg" panose="020B0606080202020204" pitchFamily="34" charset="0"/>
              </a:rPr>
              <a:t/>
            </a:r>
            <a:br>
              <a:rPr lang="en-US" sz="1400" dirty="0" smtClean="0">
                <a:latin typeface="Vodafone Rg" panose="020B0606080202020204" pitchFamily="34" charset="0"/>
              </a:rPr>
            </a:br>
            <a:r>
              <a:rPr lang="en-US" sz="1400" dirty="0" smtClean="0">
                <a:latin typeface="Vodafone Rg" panose="020B0606080202020204" pitchFamily="34" charset="0"/>
              </a:rPr>
              <a:t/>
            </a:r>
            <a:br>
              <a:rPr lang="en-US" sz="1400" dirty="0" smtClean="0">
                <a:latin typeface="Vodafone Rg" panose="020B0606080202020204" pitchFamily="34" charset="0"/>
              </a:rPr>
            </a:br>
            <a:r>
              <a:rPr lang="en-US" sz="1400" dirty="0" smtClean="0">
                <a:latin typeface="Vodafone Rg" panose="020B0606080202020204" pitchFamily="34" charset="0"/>
              </a:rPr>
              <a:t/>
            </a:r>
            <a:br>
              <a:rPr lang="en-US" sz="1400" dirty="0" smtClean="0">
                <a:latin typeface="Vodafone Rg" panose="020B0606080202020204" pitchFamily="34" charset="0"/>
              </a:rPr>
            </a:br>
            <a:r>
              <a:rPr lang="en-US" sz="1400" dirty="0" smtClean="0">
                <a:latin typeface="Vodafone Rg" panose="020B0606080202020204" pitchFamily="34" charset="0"/>
              </a:rPr>
              <a:t/>
            </a:r>
            <a:br>
              <a:rPr lang="en-US" sz="1400" dirty="0" smtClean="0">
                <a:latin typeface="Vodafone Rg" panose="020B0606080202020204" pitchFamily="34" charset="0"/>
              </a:rPr>
            </a:br>
            <a:endParaRPr lang="en-US" sz="1400" dirty="0">
              <a:latin typeface="Vodafone Rg" panose="020B060608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249" y="3148384"/>
            <a:ext cx="5389727" cy="3299530"/>
          </a:xfrm>
          <a:prstGeom prst="rect">
            <a:avLst/>
          </a:prstGeom>
          <a:ln>
            <a:solidFill>
              <a:schemeClr val="tx1"/>
            </a:solidFill>
          </a:ln>
        </p:spPr>
      </p:pic>
    </p:spTree>
    <p:extLst>
      <p:ext uri="{BB962C8B-B14F-4D97-AF65-F5344CB8AC3E}">
        <p14:creationId xmlns:p14="http://schemas.microsoft.com/office/powerpoint/2010/main" val="40218281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355" y="2851652"/>
            <a:ext cx="10515600" cy="2188181"/>
          </a:xfrm>
        </p:spPr>
        <p:txBody>
          <a:bodyPr>
            <a:normAutofit/>
          </a:bodyPr>
          <a:lstStyle/>
          <a:p>
            <a:pPr algn="ctr"/>
            <a:r>
              <a:rPr lang="en-ZA" sz="5300" b="1" dirty="0" smtClean="0"/>
              <a:t>Careers in I.T.</a:t>
            </a:r>
            <a:br>
              <a:rPr lang="en-ZA" sz="5300" b="1" dirty="0" smtClean="0"/>
            </a:br>
            <a:r>
              <a:rPr lang="en-ZA" sz="5300" b="1" dirty="0" smtClean="0"/>
              <a:t/>
            </a:r>
            <a:br>
              <a:rPr lang="en-ZA" sz="5300" b="1" dirty="0" smtClean="0"/>
            </a:br>
            <a:r>
              <a:rPr lang="en-ZA" sz="3200" b="1" dirty="0" smtClean="0">
                <a:solidFill>
                  <a:schemeClr val="accent1"/>
                </a:solidFill>
              </a:rPr>
              <a:t>Robotics, Software Tester</a:t>
            </a:r>
            <a:endParaRPr lang="en-US" b="1" dirty="0">
              <a:solidFill>
                <a:schemeClr val="accent1"/>
              </a:solidFill>
            </a:endParaRPr>
          </a:p>
        </p:txBody>
      </p:sp>
    </p:spTree>
    <p:extLst>
      <p:ext uri="{BB962C8B-B14F-4D97-AF65-F5344CB8AC3E}">
        <p14:creationId xmlns:p14="http://schemas.microsoft.com/office/powerpoint/2010/main" val="2006673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82136"/>
            <a:ext cx="10515600" cy="1325563"/>
          </a:xfrm>
        </p:spPr>
        <p:txBody>
          <a:bodyPr>
            <a:normAutofit/>
          </a:bodyPr>
          <a:lstStyle/>
          <a:p>
            <a:r>
              <a:rPr lang="en-ZA" dirty="0" smtClean="0">
                <a:latin typeface="Vodafone Rg" panose="020B0606080202020204" pitchFamily="34" charset="0"/>
              </a:rPr>
              <a:t>Careers In I.T. </a:t>
            </a:r>
            <a:r>
              <a:rPr lang="en-ZA" dirty="0" smtClean="0">
                <a:solidFill>
                  <a:schemeClr val="accent1"/>
                </a:solidFill>
                <a:latin typeface="Vodafone Rg" panose="020B0606080202020204" pitchFamily="34" charset="0"/>
              </a:rPr>
              <a:t>| Overview </a:t>
            </a:r>
            <a:endParaRPr lang="en-US" dirty="0">
              <a:solidFill>
                <a:schemeClr val="accent1"/>
              </a:solidFill>
              <a:latin typeface="Vodafone Rg" panose="020B0606080202020204" pitchFamily="34" charset="0"/>
            </a:endParaRPr>
          </a:p>
        </p:txBody>
      </p:sp>
      <p:sp>
        <p:nvSpPr>
          <p:cNvPr id="4" name="Content Placeholder 3"/>
          <p:cNvSpPr>
            <a:spLocks noGrp="1"/>
          </p:cNvSpPr>
          <p:nvPr>
            <p:ph sz="half" idx="2"/>
          </p:nvPr>
        </p:nvSpPr>
        <p:spPr>
          <a:xfrm>
            <a:off x="772511" y="2440289"/>
            <a:ext cx="4702475" cy="3721972"/>
          </a:xfrm>
        </p:spPr>
        <p:txBody>
          <a:bodyPr>
            <a:normAutofit/>
          </a:bodyPr>
          <a:lstStyle/>
          <a:p>
            <a:pPr>
              <a:buFont typeface="Wingdings" panose="05000000000000000000" pitchFamily="2" charset="2"/>
              <a:buChar char="q"/>
            </a:pPr>
            <a:r>
              <a:rPr lang="en-US" sz="1800" dirty="0" smtClean="0">
                <a:latin typeface="Vodafone Rg" panose="020B0606080202020204" pitchFamily="34" charset="0"/>
              </a:rPr>
              <a:t>While </a:t>
            </a:r>
            <a:r>
              <a:rPr lang="en-US" sz="1800" dirty="0">
                <a:latin typeface="Vodafone Rg" panose="020B0606080202020204" pitchFamily="34" charset="0"/>
              </a:rPr>
              <a:t>IT is often used to describe computers and computer networks, it </a:t>
            </a:r>
            <a:r>
              <a:rPr lang="en-US" sz="1800" dirty="0" smtClean="0">
                <a:latin typeface="Vodafone Rg" panose="020B0606080202020204" pitchFamily="34" charset="0"/>
              </a:rPr>
              <a:t>actually </a:t>
            </a:r>
            <a:r>
              <a:rPr lang="en-US" sz="1800" dirty="0">
                <a:latin typeface="Vodafone Rg" panose="020B0606080202020204" pitchFamily="34" charset="0"/>
              </a:rPr>
              <a:t>includes all layers of all systems within an organization — from the physical hardware to the operating systems, applications, databases, storage, servers and </a:t>
            </a:r>
            <a:r>
              <a:rPr lang="en-US" sz="1800" dirty="0" smtClean="0">
                <a:latin typeface="Vodafone Rg" panose="020B0606080202020204" pitchFamily="34" charset="0"/>
              </a:rPr>
              <a:t>more.</a:t>
            </a:r>
            <a:endParaRPr lang="en-US" sz="1800" dirty="0">
              <a:latin typeface="Vodafone Rg" panose="020B0606080202020204" pitchFamily="34" charset="0"/>
            </a:endParaRPr>
          </a:p>
          <a:p>
            <a:pPr>
              <a:buFont typeface="Wingdings" panose="05000000000000000000" pitchFamily="2" charset="2"/>
              <a:buChar char="q"/>
            </a:pPr>
            <a:endParaRPr lang="en-ZA" sz="1800" dirty="0" smtClean="0">
              <a:latin typeface="Vodafone Rg" panose="020B0606080202020204" pitchFamily="34" charset="0"/>
            </a:endParaRPr>
          </a:p>
          <a:p>
            <a:pPr>
              <a:buFont typeface="Wingdings" panose="05000000000000000000" pitchFamily="2" charset="2"/>
              <a:buChar char="q"/>
            </a:pPr>
            <a:endParaRPr lang="en-US" sz="1800" dirty="0" smtClean="0">
              <a:latin typeface="Vodafone Rg" panose="020B0606080202020204" pitchFamily="34" charset="0"/>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0213" y="2361461"/>
            <a:ext cx="6485124" cy="4007807"/>
          </a:xfrm>
          <a:prstGeom prst="rect">
            <a:avLst/>
          </a:prstGeom>
        </p:spPr>
      </p:pic>
      <p:sp>
        <p:nvSpPr>
          <p:cNvPr id="5" name="Content Placeholder 3"/>
          <p:cNvSpPr>
            <a:spLocks noGrp="1"/>
          </p:cNvSpPr>
          <p:nvPr>
            <p:ph sz="half" idx="2"/>
          </p:nvPr>
        </p:nvSpPr>
        <p:spPr>
          <a:xfrm>
            <a:off x="772511" y="1149126"/>
            <a:ext cx="10878206" cy="1291164"/>
          </a:xfrm>
        </p:spPr>
        <p:txBody>
          <a:bodyPr>
            <a:normAutofit/>
          </a:bodyPr>
          <a:lstStyle/>
          <a:p>
            <a:pPr marL="0" indent="0">
              <a:buNone/>
            </a:pPr>
            <a:r>
              <a:rPr lang="en-US" sz="1800" b="1" dirty="0" smtClean="0">
                <a:latin typeface="Vodafone Rg" panose="020B0606080202020204" pitchFamily="34" charset="0"/>
              </a:rPr>
              <a:t>What is Information Technology (I.T.): </a:t>
            </a:r>
            <a:endParaRPr lang="en-US" sz="1800" b="1" dirty="0">
              <a:latin typeface="Vodafone Rg" panose="020B0606080202020204" pitchFamily="34" charset="0"/>
            </a:endParaRPr>
          </a:p>
          <a:p>
            <a:pPr>
              <a:buFont typeface="Wingdings" panose="05000000000000000000" pitchFamily="2" charset="2"/>
              <a:buChar char="q"/>
            </a:pPr>
            <a:r>
              <a:rPr lang="en-US" sz="1800" dirty="0" smtClean="0">
                <a:latin typeface="Vodafone Rg" panose="020B0606080202020204" pitchFamily="34" charset="0"/>
              </a:rPr>
              <a:t>Information </a:t>
            </a:r>
            <a:r>
              <a:rPr lang="en-US" sz="1800" dirty="0">
                <a:latin typeface="Vodafone Rg" panose="020B0606080202020204" pitchFamily="34" charset="0"/>
              </a:rPr>
              <a:t>technology is the broad subject concerned with all aspects of managing and processing information, especially within a large organization or </a:t>
            </a:r>
            <a:r>
              <a:rPr lang="en-US" sz="1800" dirty="0" smtClean="0">
                <a:latin typeface="Vodafone Rg" panose="020B0606080202020204" pitchFamily="34" charset="0"/>
              </a:rPr>
              <a:t>company.</a:t>
            </a:r>
            <a:r>
              <a:rPr lang="en-US" sz="1800" dirty="0" smtClean="0">
                <a:latin typeface="Vodafone Rg" panose="020B0606080202020204" pitchFamily="34" charset="0"/>
              </a:rPr>
              <a:t/>
            </a:r>
            <a:br>
              <a:rPr lang="en-US" sz="1800" dirty="0" smtClean="0">
                <a:latin typeface="Vodafone Rg" panose="020B0606080202020204" pitchFamily="34" charset="0"/>
              </a:rPr>
            </a:br>
            <a:endParaRPr lang="en-ZA" sz="1800" dirty="0" smtClean="0">
              <a:latin typeface="Vodafone Rg" panose="020B0606080202020204" pitchFamily="34" charset="0"/>
            </a:endParaRPr>
          </a:p>
          <a:p>
            <a:pPr>
              <a:buFont typeface="Wingdings" panose="05000000000000000000" pitchFamily="2" charset="2"/>
              <a:buChar char="q"/>
            </a:pPr>
            <a:endParaRPr lang="en-US" sz="1800" dirty="0" smtClean="0">
              <a:latin typeface="Vodafone Rg" panose="020B0606080202020204" pitchFamily="34" charset="0"/>
            </a:endParaRPr>
          </a:p>
        </p:txBody>
      </p:sp>
    </p:spTree>
    <p:extLst>
      <p:ext uri="{BB962C8B-B14F-4D97-AF65-F5344CB8AC3E}">
        <p14:creationId xmlns:p14="http://schemas.microsoft.com/office/powerpoint/2010/main" val="627475774"/>
      </p:ext>
    </p:extLst>
  </p:cSld>
  <p:clrMapOvr>
    <a:masterClrMapping/>
  </p:clrMapOvr>
  <mc:AlternateContent xmlns:mc="http://schemas.openxmlformats.org/markup-compatibility/2006">
    <mc:Choice xmlns:p14="http://schemas.microsoft.com/office/powerpoint/2010/main" Requires="p14">
      <p:transition spd="slow" p14:dur="3400" advClick="0" advTm="5000">
        <p14:revea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2000" fill="hold"/>
                                        <p:tgtEl>
                                          <p:spTgt spid="18"/>
                                        </p:tgtEl>
                                        <p:attrNameLst>
                                          <p:attrName>ppt_w</p:attrName>
                                        </p:attrNameLst>
                                      </p:cBhvr>
                                      <p:tavLst>
                                        <p:tav tm="0">
                                          <p:val>
                                            <p:fltVal val="0"/>
                                          </p:val>
                                        </p:tav>
                                        <p:tav tm="100000">
                                          <p:val>
                                            <p:strVal val="#ppt_w"/>
                                          </p:val>
                                        </p:tav>
                                      </p:tavLst>
                                    </p:anim>
                                    <p:anim calcmode="lin" valueType="num">
                                      <p:cBhvr>
                                        <p:cTn id="8" dur="2000" fill="hold"/>
                                        <p:tgtEl>
                                          <p:spTgt spid="18"/>
                                        </p:tgtEl>
                                        <p:attrNameLst>
                                          <p:attrName>ppt_h</p:attrName>
                                        </p:attrNameLst>
                                      </p:cBhvr>
                                      <p:tavLst>
                                        <p:tav tm="0">
                                          <p:val>
                                            <p:fltVal val="0"/>
                                          </p:val>
                                        </p:tav>
                                        <p:tav tm="100000">
                                          <p:val>
                                            <p:strVal val="#ppt_h"/>
                                          </p:val>
                                        </p:tav>
                                      </p:tavLst>
                                    </p:anim>
                                    <p:anim calcmode="lin" valueType="num">
                                      <p:cBhvr>
                                        <p:cTn id="9" dur="2000" fill="hold"/>
                                        <p:tgtEl>
                                          <p:spTgt spid="18"/>
                                        </p:tgtEl>
                                        <p:attrNameLst>
                                          <p:attrName>style.rotation</p:attrName>
                                        </p:attrNameLst>
                                      </p:cBhvr>
                                      <p:tavLst>
                                        <p:tav tm="0">
                                          <p:val>
                                            <p:fltVal val="90"/>
                                          </p:val>
                                        </p:tav>
                                        <p:tav tm="100000">
                                          <p:val>
                                            <p:fltVal val="0"/>
                                          </p:val>
                                        </p:tav>
                                      </p:tavLst>
                                    </p:anim>
                                    <p:animEffect transition="in" filter="fade">
                                      <p:cBhvr>
                                        <p:cTn id="10" dur="2000"/>
                                        <p:tgtEl>
                                          <p:spTgt spid="18"/>
                                        </p:tgtEl>
                                      </p:cBhvr>
                                    </p:animEffect>
                                  </p:childTnLst>
                                </p:cTn>
                              </p:par>
                            </p:childTnLst>
                          </p:cTn>
                        </p:par>
                        <p:par>
                          <p:cTn id="11" fill="hold">
                            <p:stCondLst>
                              <p:cond delay="2000"/>
                            </p:stCondLst>
                            <p:childTnLst>
                              <p:par>
                                <p:cTn id="12" presetID="1" presetClass="entr" presetSubtype="0" fill="hold" nodeType="afterEffect">
                                  <p:stCondLst>
                                    <p:cond delay="0"/>
                                  </p:stCondLst>
                                  <p:iterate type="wd">
                                    <p:tmAbs val="300"/>
                                  </p:iterate>
                                  <p:childTnLst>
                                    <p:set>
                                      <p:cBhvr>
                                        <p:cTn id="13" dur="1" fill="hold">
                                          <p:stCondLst>
                                            <p:cond delay="0"/>
                                          </p:stCondLst>
                                        </p:cTn>
                                        <p:tgtEl>
                                          <p:spTgt spid="5">
                                            <p:txEl>
                                              <p:pRg st="1" end="1"/>
                                            </p:txEl>
                                          </p:spTgt>
                                        </p:tgtEl>
                                        <p:attrNameLst>
                                          <p:attrName>style.visibility</p:attrName>
                                        </p:attrNameLst>
                                      </p:cBhvr>
                                      <p:to>
                                        <p:strVal val="visible"/>
                                      </p:to>
                                    </p:set>
                                  </p:childTnLst>
                                </p:cTn>
                              </p:par>
                            </p:childTnLst>
                          </p:cTn>
                        </p:par>
                        <p:par>
                          <p:cTn id="14" fill="hold">
                            <p:stCondLst>
                              <p:cond delay="8901"/>
                            </p:stCondLst>
                            <p:childTnLst>
                              <p:par>
                                <p:cTn id="15" presetID="1" presetClass="entr" presetSubtype="0" fill="hold" grpId="0" nodeType="afterEffect">
                                  <p:stCondLst>
                                    <p:cond delay="3000"/>
                                  </p:stCondLst>
                                  <p:iterate type="wd">
                                    <p:tmAbs val="300"/>
                                  </p:iterate>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Vodafone Rg" panose="020B0606080202020204" pitchFamily="34" charset="0"/>
              </a:rPr>
              <a:t>Robotics </a:t>
            </a:r>
            <a:r>
              <a:rPr lang="en-ZA" dirty="0" smtClean="0">
                <a:latin typeface="Vodafone Rg" panose="020B0606080202020204" pitchFamily="34" charset="0"/>
              </a:rPr>
              <a:t>Engineer</a:t>
            </a:r>
            <a:endParaRPr lang="en-US" dirty="0">
              <a:latin typeface="Vodafone Rg" panose="020B0606080202020204" pitchFamily="34" charset="0"/>
            </a:endParaRPr>
          </a:p>
        </p:txBody>
      </p:sp>
      <p:sp>
        <p:nvSpPr>
          <p:cNvPr id="3" name="Content Placeholder 2"/>
          <p:cNvSpPr>
            <a:spLocks noGrp="1"/>
          </p:cNvSpPr>
          <p:nvPr>
            <p:ph idx="1"/>
          </p:nvPr>
        </p:nvSpPr>
        <p:spPr>
          <a:xfrm>
            <a:off x="855363" y="2007704"/>
            <a:ext cx="5028801" cy="1451113"/>
          </a:xfrm>
        </p:spPr>
        <p:txBody>
          <a:bodyPr>
            <a:normAutofit fontScale="77500" lnSpcReduction="20000"/>
          </a:bodyPr>
          <a:lstStyle/>
          <a:p>
            <a:pPr marL="0" indent="0">
              <a:buNone/>
            </a:pPr>
            <a:r>
              <a:rPr lang="en-US" dirty="0" smtClean="0">
                <a:latin typeface="Vodafone Rg" panose="020B0606080202020204" pitchFamily="34" charset="0"/>
              </a:rPr>
              <a:t>Robot engineer is a person who works on the </a:t>
            </a:r>
            <a:r>
              <a:rPr lang="en-US" dirty="0">
                <a:latin typeface="Vodafone Rg" panose="020B0606080202020204" pitchFamily="34" charset="0"/>
              </a:rPr>
              <a:t>design, construction, operation, and use of robots, as well as computer systems for their control, sensory feedback, and information processing.</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8169" y="2084832"/>
            <a:ext cx="4547450" cy="3083739"/>
          </a:xfrm>
          <a:prstGeom prst="rect">
            <a:avLst/>
          </a:prstGeom>
        </p:spPr>
      </p:pic>
      <p:graphicFrame>
        <p:nvGraphicFramePr>
          <p:cNvPr id="7" name="Diagram 6"/>
          <p:cNvGraphicFramePr/>
          <p:nvPr>
            <p:extLst>
              <p:ext uri="{D42A27DB-BD31-4B8C-83A1-F6EECF244321}">
                <p14:modId xmlns:p14="http://schemas.microsoft.com/office/powerpoint/2010/main" val="2307850839"/>
              </p:ext>
            </p:extLst>
          </p:nvPr>
        </p:nvGraphicFramePr>
        <p:xfrm>
          <a:off x="-248479" y="3960344"/>
          <a:ext cx="4452731" cy="18419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86096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latin typeface="Vodafone Rg" panose="020B0606080202020204" pitchFamily="34" charset="0"/>
              </a:rPr>
              <a:t>Robotics </a:t>
            </a:r>
            <a:r>
              <a:rPr lang="en-ZA" dirty="0" smtClean="0">
                <a:latin typeface="Vodafone Rg" panose="020B0606080202020204" pitchFamily="34" charset="0"/>
              </a:rPr>
              <a:t>Engineer </a:t>
            </a:r>
            <a:r>
              <a:rPr lang="en-ZA" dirty="0" smtClean="0">
                <a:solidFill>
                  <a:schemeClr val="accent1"/>
                </a:solidFill>
                <a:latin typeface="Vodafone Rg" panose="020B0606080202020204" pitchFamily="34" charset="0"/>
              </a:rPr>
              <a:t>| Software Engineer</a:t>
            </a:r>
            <a:endParaRPr lang="en-US" dirty="0">
              <a:solidFill>
                <a:schemeClr val="accent1"/>
              </a:solidFill>
              <a:latin typeface="Vodafone Rg" panose="020B0606080202020204" pitchFamily="34" charset="0"/>
            </a:endParaRPr>
          </a:p>
        </p:txBody>
      </p:sp>
      <p:sp>
        <p:nvSpPr>
          <p:cNvPr id="3" name="Content Placeholder 2"/>
          <p:cNvSpPr>
            <a:spLocks noGrp="1"/>
          </p:cNvSpPr>
          <p:nvPr>
            <p:ph idx="1"/>
          </p:nvPr>
        </p:nvSpPr>
        <p:spPr>
          <a:xfrm>
            <a:off x="1024129" y="2286000"/>
            <a:ext cx="4611358" cy="1550504"/>
          </a:xfrm>
        </p:spPr>
        <p:txBody>
          <a:bodyPr>
            <a:normAutofit fontScale="77500" lnSpcReduction="20000"/>
          </a:bodyPr>
          <a:lstStyle/>
          <a:p>
            <a:pPr marL="0" indent="0">
              <a:buNone/>
            </a:pPr>
            <a:r>
              <a:rPr lang="en-US" dirty="0" smtClean="0">
                <a:latin typeface="Vodafone Rg" panose="020B0606080202020204" pitchFamily="34" charset="0"/>
              </a:rPr>
              <a:t>Software Engineer is someone who develops </a:t>
            </a:r>
            <a:r>
              <a:rPr lang="en-US" dirty="0">
                <a:latin typeface="Vodafone Rg" panose="020B0606080202020204" pitchFamily="34" charset="0"/>
              </a:rPr>
              <a:t>and apply state-of-the-art technologies in sensing, actuation, planning, design, and system verification &amp; validation to bring innovative robot prototypes to life</a:t>
            </a:r>
          </a:p>
        </p:txBody>
      </p:sp>
      <p:graphicFrame>
        <p:nvGraphicFramePr>
          <p:cNvPr id="4" name="Diagram 3"/>
          <p:cNvGraphicFramePr/>
          <p:nvPr>
            <p:extLst>
              <p:ext uri="{D42A27DB-BD31-4B8C-83A1-F6EECF244321}">
                <p14:modId xmlns:p14="http://schemas.microsoft.com/office/powerpoint/2010/main" val="3704976614"/>
              </p:ext>
            </p:extLst>
          </p:nvPr>
        </p:nvGraphicFramePr>
        <p:xfrm>
          <a:off x="6202016" y="2286000"/>
          <a:ext cx="5307497" cy="269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68061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Vodafone Rg" panose="020B0606080202020204" pitchFamily="34" charset="0"/>
              </a:rPr>
              <a:t>Software Tester</a:t>
            </a:r>
            <a:endParaRPr lang="en-US" dirty="0">
              <a:latin typeface="Vodafone Rg" panose="020B0606080202020204" pitchFamily="34" charset="0"/>
            </a:endParaRPr>
          </a:p>
        </p:txBody>
      </p:sp>
      <p:sp>
        <p:nvSpPr>
          <p:cNvPr id="3" name="Content Placeholder 2"/>
          <p:cNvSpPr>
            <a:spLocks noGrp="1"/>
          </p:cNvSpPr>
          <p:nvPr>
            <p:ph idx="1"/>
          </p:nvPr>
        </p:nvSpPr>
        <p:spPr>
          <a:xfrm>
            <a:off x="1024128" y="1928192"/>
            <a:ext cx="5257402" cy="1967947"/>
          </a:xfrm>
        </p:spPr>
        <p:txBody>
          <a:bodyPr>
            <a:normAutofit/>
          </a:bodyPr>
          <a:lstStyle/>
          <a:p>
            <a:r>
              <a:rPr lang="en-US" sz="2200" dirty="0" smtClean="0">
                <a:latin typeface="Vodafone Rg" panose="020B0606080202020204" pitchFamily="34" charset="0"/>
              </a:rPr>
              <a:t>Software tester is someone who does automated </a:t>
            </a:r>
            <a:r>
              <a:rPr lang="en-US" sz="2200" dirty="0">
                <a:latin typeface="Vodafone Rg" panose="020B0606080202020204" pitchFamily="34" charset="0"/>
              </a:rPr>
              <a:t>and manual tests to ensure the software created by developers is fit for purpose and any bugs or issues are removed within a product before it gets deployed to everyday users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549" y="1928192"/>
            <a:ext cx="4762500" cy="3333750"/>
          </a:xfrm>
          <a:prstGeom prst="rect">
            <a:avLst/>
          </a:prstGeom>
          <a:ln>
            <a:solidFill>
              <a:schemeClr val="bg1">
                <a:lumMod val="85000"/>
              </a:schemeClr>
            </a:solidFill>
          </a:ln>
        </p:spPr>
      </p:pic>
      <p:graphicFrame>
        <p:nvGraphicFramePr>
          <p:cNvPr id="8" name="Diagram 7"/>
          <p:cNvGraphicFramePr/>
          <p:nvPr>
            <p:extLst>
              <p:ext uri="{D42A27DB-BD31-4B8C-83A1-F6EECF244321}">
                <p14:modId xmlns:p14="http://schemas.microsoft.com/office/powerpoint/2010/main" val="2096937793"/>
              </p:ext>
            </p:extLst>
          </p:nvPr>
        </p:nvGraphicFramePr>
        <p:xfrm>
          <a:off x="-268357" y="4328092"/>
          <a:ext cx="4701209" cy="10489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907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Vodafone Rg" panose="020B0606080202020204" pitchFamily="34" charset="0"/>
              </a:rPr>
              <a:t>Software Tester</a:t>
            </a:r>
            <a:r>
              <a:rPr lang="en-ZA" dirty="0" smtClean="0">
                <a:solidFill>
                  <a:srgbClr val="FF0000"/>
                </a:solidFill>
                <a:latin typeface="Vodafone Rg" panose="020B0606080202020204" pitchFamily="34" charset="0"/>
              </a:rPr>
              <a:t> </a:t>
            </a:r>
            <a:r>
              <a:rPr lang="en-ZA" dirty="0" smtClean="0">
                <a:solidFill>
                  <a:schemeClr val="accent1"/>
                </a:solidFill>
                <a:latin typeface="Vodafone Rg" panose="020B0606080202020204" pitchFamily="34" charset="0"/>
              </a:rPr>
              <a:t>| </a:t>
            </a:r>
            <a:r>
              <a:rPr lang="en-ZA" dirty="0">
                <a:solidFill>
                  <a:schemeClr val="accent1"/>
                </a:solidFill>
                <a:latin typeface="Vodafone Rg" panose="020B0606080202020204" pitchFamily="34" charset="0"/>
              </a:rPr>
              <a:t>Automation Tester </a:t>
            </a:r>
            <a:endParaRPr lang="en-US" dirty="0">
              <a:solidFill>
                <a:schemeClr val="accent1"/>
              </a:solidFill>
              <a:latin typeface="Vodafone Rg" panose="020B0606080202020204" pitchFamily="34" charset="0"/>
            </a:endParaRPr>
          </a:p>
        </p:txBody>
      </p:sp>
      <p:sp>
        <p:nvSpPr>
          <p:cNvPr id="3" name="Content Placeholder 2"/>
          <p:cNvSpPr>
            <a:spLocks noGrp="1"/>
          </p:cNvSpPr>
          <p:nvPr>
            <p:ph idx="1"/>
          </p:nvPr>
        </p:nvSpPr>
        <p:spPr>
          <a:xfrm>
            <a:off x="1024129" y="2286000"/>
            <a:ext cx="4611358" cy="1550504"/>
          </a:xfrm>
        </p:spPr>
        <p:txBody>
          <a:bodyPr>
            <a:noAutofit/>
          </a:bodyPr>
          <a:lstStyle/>
          <a:p>
            <a:r>
              <a:rPr lang="en-ZA" sz="2200" dirty="0" smtClean="0">
                <a:latin typeface="Vodafone Rg" panose="020B0606080202020204" pitchFamily="34" charset="0"/>
              </a:rPr>
              <a:t>Automated testing is when a tester develops a program that </a:t>
            </a:r>
            <a:r>
              <a:rPr lang="en-US" sz="2200" dirty="0" smtClean="0">
                <a:latin typeface="Vodafone Rg" panose="020B0606080202020204" pitchFamily="34" charset="0"/>
              </a:rPr>
              <a:t>using integrate automation </a:t>
            </a:r>
            <a:r>
              <a:rPr lang="en-US" sz="2200" dirty="0">
                <a:latin typeface="Vodafone Rg" panose="020B0606080202020204" pitchFamily="34" charset="0"/>
              </a:rPr>
              <a:t>tool to execute </a:t>
            </a:r>
            <a:r>
              <a:rPr lang="en-US" sz="2200" dirty="0" smtClean="0">
                <a:latin typeface="Vodafone Rg" panose="020B0606080202020204" pitchFamily="34" charset="0"/>
              </a:rPr>
              <a:t>test case suites. </a:t>
            </a:r>
            <a:endParaRPr lang="en-US" sz="2200" dirty="0">
              <a:latin typeface="Vodafone Rg" panose="020B0606080202020204" pitchFamily="34" charset="0"/>
            </a:endParaRPr>
          </a:p>
        </p:txBody>
      </p:sp>
      <p:graphicFrame>
        <p:nvGraphicFramePr>
          <p:cNvPr id="4" name="Diagram 3"/>
          <p:cNvGraphicFramePr/>
          <p:nvPr/>
        </p:nvGraphicFramePr>
        <p:xfrm>
          <a:off x="6202016" y="2286000"/>
          <a:ext cx="5307497" cy="269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2057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Vodafone Rg" panose="020B0606080202020204" pitchFamily="34" charset="0"/>
              </a:rPr>
              <a:t>Software Tester </a:t>
            </a:r>
            <a:r>
              <a:rPr lang="en-ZA" dirty="0" smtClean="0">
                <a:solidFill>
                  <a:schemeClr val="accent1"/>
                </a:solidFill>
                <a:latin typeface="Vodafone Rg" panose="020B0606080202020204" pitchFamily="34" charset="0"/>
              </a:rPr>
              <a:t>| </a:t>
            </a:r>
            <a:r>
              <a:rPr lang="en-ZA" dirty="0">
                <a:solidFill>
                  <a:schemeClr val="accent1"/>
                </a:solidFill>
                <a:latin typeface="Vodafone Rg" panose="020B0606080202020204" pitchFamily="34" charset="0"/>
              </a:rPr>
              <a:t>Manual Tester </a:t>
            </a:r>
            <a:endParaRPr lang="en-US" dirty="0">
              <a:solidFill>
                <a:schemeClr val="accent1"/>
              </a:solidFill>
              <a:latin typeface="Vodafone Rg" panose="020B0606080202020204" pitchFamily="34" charset="0"/>
            </a:endParaRPr>
          </a:p>
        </p:txBody>
      </p:sp>
      <p:sp>
        <p:nvSpPr>
          <p:cNvPr id="3" name="Content Placeholder 2"/>
          <p:cNvSpPr>
            <a:spLocks noGrp="1"/>
          </p:cNvSpPr>
          <p:nvPr>
            <p:ph idx="1"/>
          </p:nvPr>
        </p:nvSpPr>
        <p:spPr>
          <a:xfrm>
            <a:off x="1024129" y="2286000"/>
            <a:ext cx="4611358" cy="1550504"/>
          </a:xfrm>
        </p:spPr>
        <p:txBody>
          <a:bodyPr>
            <a:normAutofit/>
          </a:bodyPr>
          <a:lstStyle/>
          <a:p>
            <a:r>
              <a:rPr lang="en-ZA" sz="2200" dirty="0" smtClean="0">
                <a:latin typeface="Vodafone Rg" panose="020B0606080202020204" pitchFamily="34" charset="0"/>
              </a:rPr>
              <a:t>Manual testing is when a tester manually </a:t>
            </a:r>
            <a:r>
              <a:rPr lang="en-US" sz="2200" dirty="0" smtClean="0">
                <a:latin typeface="Vodafone Rg" panose="020B0606080202020204" pitchFamily="34" charset="0"/>
              </a:rPr>
              <a:t>executes test case suites.</a:t>
            </a:r>
            <a:endParaRPr lang="en-US" sz="2200" dirty="0">
              <a:latin typeface="Vodafone Rg" panose="020B0606080202020204" pitchFamily="34" charset="0"/>
            </a:endParaRPr>
          </a:p>
        </p:txBody>
      </p:sp>
      <p:graphicFrame>
        <p:nvGraphicFramePr>
          <p:cNvPr id="4" name="Diagram 3"/>
          <p:cNvGraphicFramePr/>
          <p:nvPr/>
        </p:nvGraphicFramePr>
        <p:xfrm>
          <a:off x="6202016" y="2286000"/>
          <a:ext cx="5307497" cy="269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8253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82136"/>
            <a:ext cx="10515600" cy="1325563"/>
          </a:xfrm>
        </p:spPr>
        <p:txBody>
          <a:bodyPr>
            <a:normAutofit/>
          </a:bodyPr>
          <a:lstStyle/>
          <a:p>
            <a:r>
              <a:rPr lang="en-ZA" dirty="0" smtClean="0">
                <a:latin typeface="Vodafone Rg" panose="020B0606080202020204" pitchFamily="34" charset="0"/>
              </a:rPr>
              <a:t>Careers In I.T. </a:t>
            </a:r>
            <a:r>
              <a:rPr lang="en-ZA" dirty="0" smtClean="0">
                <a:solidFill>
                  <a:schemeClr val="accent1"/>
                </a:solidFill>
                <a:latin typeface="Vodafone Rg" panose="020B0606080202020204" pitchFamily="34" charset="0"/>
              </a:rPr>
              <a:t>| Dominance Factors</a:t>
            </a:r>
            <a:endParaRPr lang="en-US" dirty="0">
              <a:solidFill>
                <a:schemeClr val="accent1"/>
              </a:solidFill>
              <a:latin typeface="Vodafone Rg" panose="020B0606080202020204" pitchFamily="34" charset="0"/>
            </a:endParaRPr>
          </a:p>
        </p:txBody>
      </p:sp>
      <p:sp>
        <p:nvSpPr>
          <p:cNvPr id="4" name="Content Placeholder 3"/>
          <p:cNvSpPr>
            <a:spLocks noGrp="1"/>
          </p:cNvSpPr>
          <p:nvPr>
            <p:ph sz="half" idx="2"/>
          </p:nvPr>
        </p:nvSpPr>
        <p:spPr>
          <a:xfrm>
            <a:off x="988876" y="1044022"/>
            <a:ext cx="10560394" cy="5118239"/>
          </a:xfrm>
        </p:spPr>
        <p:txBody>
          <a:bodyPr>
            <a:normAutofit/>
          </a:bodyPr>
          <a:lstStyle/>
          <a:p>
            <a:pPr marL="0" indent="0">
              <a:buNone/>
            </a:pPr>
            <a:r>
              <a:rPr lang="en-US" sz="1800" dirty="0">
                <a:latin typeface="Vodafone Rg" panose="020B0606080202020204" pitchFamily="34" charset="0"/>
              </a:rPr>
              <a:t>The dominance of the IT job market is due in part to numerous </a:t>
            </a:r>
            <a:r>
              <a:rPr lang="en-US" sz="1800" dirty="0" smtClean="0">
                <a:latin typeface="Vodafone Rg" panose="020B0606080202020204" pitchFamily="34" charset="0"/>
              </a:rPr>
              <a:t>factors including: </a:t>
            </a:r>
            <a:br>
              <a:rPr lang="en-US" sz="1800" dirty="0" smtClean="0">
                <a:latin typeface="Vodafone Rg" panose="020B0606080202020204" pitchFamily="34" charset="0"/>
              </a:rPr>
            </a:br>
            <a:endParaRPr lang="en-US" sz="1800" dirty="0" smtClean="0">
              <a:latin typeface="Vodafone Rg" panose="020B0606080202020204" pitchFamily="34" charset="0"/>
            </a:endParaRPr>
          </a:p>
          <a:p>
            <a:pPr marL="457200" lvl="1" indent="0">
              <a:buNone/>
            </a:pPr>
            <a:r>
              <a:rPr lang="en-US" sz="1200" dirty="0" smtClean="0">
                <a:latin typeface="Vodafone Rg" panose="020B0606080202020204" pitchFamily="34" charset="0"/>
              </a:rPr>
              <a:t>                </a:t>
            </a:r>
            <a:r>
              <a:rPr lang="en-US" sz="1200" b="1" dirty="0" smtClean="0">
                <a:latin typeface="Vodafone Rg" panose="020B0606080202020204" pitchFamily="34" charset="0"/>
              </a:rPr>
              <a:t>Growth of </a:t>
            </a:r>
            <a:r>
              <a:rPr lang="en-US" sz="1200" b="1" dirty="0">
                <a:latin typeface="Vodafone Rg" panose="020B0606080202020204" pitchFamily="34" charset="0"/>
              </a:rPr>
              <a:t>the </a:t>
            </a:r>
            <a:r>
              <a:rPr lang="en-US" sz="1200" b="1" dirty="0" smtClean="0">
                <a:latin typeface="Vodafone Rg" panose="020B0606080202020204" pitchFamily="34" charset="0"/>
              </a:rPr>
              <a:t>Internet                                                                                                                            E-Commerce</a:t>
            </a:r>
            <a:br>
              <a:rPr lang="en-US" sz="1200" b="1" dirty="0" smtClean="0">
                <a:latin typeface="Vodafone Rg" panose="020B0606080202020204" pitchFamily="34" charset="0"/>
              </a:rPr>
            </a:br>
            <a:r>
              <a:rPr lang="en-US" sz="1200" dirty="0" smtClean="0">
                <a:latin typeface="Vodafone Rg" panose="020B0606080202020204" pitchFamily="34" charset="0"/>
              </a:rPr>
              <a:t/>
            </a:r>
            <a:br>
              <a:rPr lang="en-US" sz="1200" dirty="0" smtClean="0">
                <a:latin typeface="Vodafone Rg" panose="020B0606080202020204" pitchFamily="34" charset="0"/>
              </a:rPr>
            </a:br>
            <a:endParaRPr lang="en-US" sz="1200" dirty="0" smtClean="0">
              <a:latin typeface="Vodafone Rg" panose="020B0606080202020204" pitchFamily="34" charset="0"/>
            </a:endParaRPr>
          </a:p>
          <a:p>
            <a:pPr lvl="1">
              <a:buFont typeface="Wingdings" panose="05000000000000000000" pitchFamily="2" charset="2"/>
              <a:buChar char="q"/>
            </a:pPr>
            <a:endParaRPr lang="en-ZA" sz="1200" dirty="0">
              <a:latin typeface="Vodafone Rg" panose="020B0606080202020204" pitchFamily="34" charset="0"/>
            </a:endParaRPr>
          </a:p>
          <a:p>
            <a:pPr lvl="1">
              <a:buFont typeface="Wingdings" panose="05000000000000000000" pitchFamily="2" charset="2"/>
              <a:buChar char="q"/>
            </a:pPr>
            <a:endParaRPr lang="en-ZA" sz="1200" dirty="0" smtClean="0">
              <a:latin typeface="Vodafone Rg" panose="020B0606080202020204" pitchFamily="34" charset="0"/>
            </a:endParaRPr>
          </a:p>
          <a:p>
            <a:pPr lvl="1">
              <a:buFont typeface="Wingdings" panose="05000000000000000000" pitchFamily="2" charset="2"/>
              <a:buChar char="q"/>
            </a:pPr>
            <a:endParaRPr lang="en-ZA" sz="1200" dirty="0">
              <a:latin typeface="Vodafone Rg" panose="020B0606080202020204" pitchFamily="34" charset="0"/>
            </a:endParaRPr>
          </a:p>
          <a:p>
            <a:pPr lvl="1">
              <a:buFont typeface="Wingdings" panose="05000000000000000000" pitchFamily="2" charset="2"/>
              <a:buChar char="q"/>
            </a:pPr>
            <a:endParaRPr lang="en-ZA" sz="1200" dirty="0" smtClean="0">
              <a:latin typeface="Vodafone Rg" panose="020B0606080202020204" pitchFamily="34" charset="0"/>
            </a:endParaRPr>
          </a:p>
          <a:p>
            <a:pPr lvl="1">
              <a:buFont typeface="Wingdings" panose="05000000000000000000" pitchFamily="2" charset="2"/>
              <a:buChar char="q"/>
            </a:pPr>
            <a:endParaRPr lang="en-ZA" sz="1200" dirty="0">
              <a:latin typeface="Vodafone Rg" panose="020B0606080202020204" pitchFamily="34" charset="0"/>
            </a:endParaRPr>
          </a:p>
          <a:p>
            <a:pPr lvl="1">
              <a:buFont typeface="Wingdings" panose="05000000000000000000" pitchFamily="2" charset="2"/>
              <a:buChar char="q"/>
            </a:pPr>
            <a:endParaRPr lang="en-ZA" sz="1200" dirty="0" smtClean="0">
              <a:latin typeface="Vodafone Rg" panose="020B0606080202020204" pitchFamily="34" charset="0"/>
            </a:endParaRPr>
          </a:p>
          <a:p>
            <a:pPr lvl="1">
              <a:buFont typeface="Wingdings" panose="05000000000000000000" pitchFamily="2" charset="2"/>
              <a:buChar char="q"/>
            </a:pPr>
            <a:endParaRPr lang="en-ZA" sz="1200" dirty="0">
              <a:latin typeface="Vodafone Rg" panose="020B0606080202020204" pitchFamily="34" charset="0"/>
            </a:endParaRPr>
          </a:p>
          <a:p>
            <a:pPr marL="457200" lvl="1" indent="0">
              <a:buNone/>
            </a:pPr>
            <a:endParaRPr lang="en-US" sz="1200" dirty="0" smtClean="0">
              <a:latin typeface="Vodafone Rg" panose="020B0606080202020204" pitchFamily="34" charset="0"/>
            </a:endParaRPr>
          </a:p>
          <a:p>
            <a:pPr lvl="1">
              <a:buFont typeface="Wingdings" panose="05000000000000000000" pitchFamily="2" charset="2"/>
              <a:buChar char="q"/>
            </a:pPr>
            <a:endParaRPr lang="en-US" sz="1200" dirty="0" smtClean="0">
              <a:latin typeface="Vodafone Rg" panose="020B0606080202020204" pitchFamily="34" charset="0"/>
            </a:endParaRPr>
          </a:p>
          <a:p>
            <a:pPr marL="457200" lvl="1" indent="0">
              <a:buNone/>
            </a:pPr>
            <a:r>
              <a:rPr lang="en-US" sz="1200" dirty="0" smtClean="0">
                <a:latin typeface="Vodafone Rg" panose="020B0606080202020204" pitchFamily="34" charset="0"/>
              </a:rPr>
              <a:t>                 </a:t>
            </a:r>
            <a:br>
              <a:rPr lang="en-US" sz="1200" dirty="0" smtClean="0">
                <a:latin typeface="Vodafone Rg" panose="020B0606080202020204" pitchFamily="34" charset="0"/>
              </a:rPr>
            </a:br>
            <a:r>
              <a:rPr lang="en-US" sz="1200" dirty="0" smtClean="0">
                <a:latin typeface="Vodafone Rg" panose="020B0606080202020204" pitchFamily="34" charset="0"/>
              </a:rPr>
              <a:t>                </a:t>
            </a:r>
            <a:r>
              <a:rPr lang="en-US" sz="1200" b="1" dirty="0" smtClean="0">
                <a:latin typeface="Vodafone Rg" panose="020B0606080202020204" pitchFamily="34" charset="0"/>
              </a:rPr>
              <a:t>Lower hardware &amp; software prices                                                                                                  Demand for digital security</a:t>
            </a:r>
            <a:endParaRPr lang="en-US" sz="1200" b="1" dirty="0">
              <a:latin typeface="Vodafone Rg" panose="020B060608020202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1912" y="1895093"/>
            <a:ext cx="4812528" cy="2180844"/>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43528" y="1877734"/>
            <a:ext cx="4753192" cy="2180844"/>
          </a:xfrm>
          <a:prstGeom prst="rect">
            <a:avLst/>
          </a:prstGeom>
        </p:spPr>
      </p:pic>
      <p:sp>
        <p:nvSpPr>
          <p:cNvPr id="10" name="Rectangle 9"/>
          <p:cNvSpPr/>
          <p:nvPr/>
        </p:nvSpPr>
        <p:spPr>
          <a:xfrm>
            <a:off x="6567877" y="1556608"/>
            <a:ext cx="320040" cy="20116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Rectangle 10"/>
          <p:cNvSpPr/>
          <p:nvPr/>
        </p:nvSpPr>
        <p:spPr>
          <a:xfrm>
            <a:off x="1586484" y="1560116"/>
            <a:ext cx="320040" cy="20116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2" name="Rectangle 11"/>
          <p:cNvSpPr/>
          <p:nvPr/>
        </p:nvSpPr>
        <p:spPr>
          <a:xfrm>
            <a:off x="1586484" y="4329992"/>
            <a:ext cx="320040" cy="20116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 name="Rectangle 12"/>
          <p:cNvSpPr/>
          <p:nvPr/>
        </p:nvSpPr>
        <p:spPr>
          <a:xfrm>
            <a:off x="6543528" y="4334872"/>
            <a:ext cx="320040" cy="20116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1912" y="4715070"/>
            <a:ext cx="2331720" cy="1398122"/>
          </a:xfrm>
          <a:prstGeom prst="rect">
            <a:avLst/>
          </a:prstGeom>
          <a:ln>
            <a:solidFill>
              <a:schemeClr val="tx1"/>
            </a:solidFill>
          </a:ln>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62720" y="4727603"/>
            <a:ext cx="2331720" cy="1395242"/>
          </a:xfrm>
          <a:prstGeom prst="rect">
            <a:avLst/>
          </a:prstGeom>
          <a:ln>
            <a:solidFill>
              <a:schemeClr val="tx1"/>
            </a:solidFill>
          </a:ln>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3528" y="4737256"/>
            <a:ext cx="2302052" cy="1385589"/>
          </a:xfrm>
          <a:prstGeom prst="rect">
            <a:avLst/>
          </a:prstGeom>
          <a:ln>
            <a:solidFill>
              <a:schemeClr val="tx1"/>
            </a:solidFill>
          </a:ln>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94668" y="4715070"/>
            <a:ext cx="2302052" cy="1375997"/>
          </a:xfrm>
          <a:prstGeom prst="rect">
            <a:avLst/>
          </a:prstGeom>
          <a:ln>
            <a:solidFill>
              <a:schemeClr val="tx1"/>
            </a:solidFill>
          </a:ln>
        </p:spPr>
      </p:pic>
    </p:spTree>
    <p:extLst>
      <p:ext uri="{BB962C8B-B14F-4D97-AF65-F5344CB8AC3E}">
        <p14:creationId xmlns:p14="http://schemas.microsoft.com/office/powerpoint/2010/main" val="3131524487"/>
      </p:ext>
    </p:extLst>
  </p:cSld>
  <p:clrMapOvr>
    <a:masterClrMapping/>
  </p:clrMapOvr>
  <p:transition spd="slow" advClick="0" advTm="15000">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82136"/>
            <a:ext cx="10515600" cy="1325563"/>
          </a:xfrm>
        </p:spPr>
        <p:txBody>
          <a:bodyPr>
            <a:normAutofit/>
          </a:bodyPr>
          <a:lstStyle/>
          <a:p>
            <a:r>
              <a:rPr lang="en-ZA" dirty="0" smtClean="0">
                <a:latin typeface="Vodafone Rg" panose="020B0606080202020204" pitchFamily="34" charset="0"/>
              </a:rPr>
              <a:t>Careers In I.T. </a:t>
            </a:r>
            <a:r>
              <a:rPr lang="en-ZA" dirty="0" smtClean="0">
                <a:solidFill>
                  <a:schemeClr val="accent1"/>
                </a:solidFill>
                <a:latin typeface="Vodafone Rg" panose="020B0606080202020204" pitchFamily="34" charset="0"/>
              </a:rPr>
              <a:t>| Industries </a:t>
            </a:r>
            <a:endParaRPr lang="en-US" dirty="0">
              <a:solidFill>
                <a:schemeClr val="accent1"/>
              </a:solidFill>
              <a:latin typeface="Vodafone Rg" panose="020B0606080202020204" pitchFamily="34" charset="0"/>
            </a:endParaRPr>
          </a:p>
        </p:txBody>
      </p:sp>
      <p:sp>
        <p:nvSpPr>
          <p:cNvPr id="4" name="Content Placeholder 3"/>
          <p:cNvSpPr>
            <a:spLocks noGrp="1"/>
          </p:cNvSpPr>
          <p:nvPr>
            <p:ph sz="half" idx="2"/>
          </p:nvPr>
        </p:nvSpPr>
        <p:spPr>
          <a:xfrm>
            <a:off x="988876" y="1044022"/>
            <a:ext cx="10560394" cy="5118239"/>
          </a:xfrm>
        </p:spPr>
        <p:txBody>
          <a:bodyPr>
            <a:normAutofit/>
          </a:bodyPr>
          <a:lstStyle/>
          <a:p>
            <a:pPr>
              <a:buFont typeface="Wingdings" panose="05000000000000000000" pitchFamily="2" charset="2"/>
              <a:buChar char="q"/>
            </a:pPr>
            <a:r>
              <a:rPr lang="en-ZA" sz="1800" dirty="0" smtClean="0">
                <a:latin typeface="Vodafone Rg" panose="020B0606080202020204" pitchFamily="34" charset="0"/>
              </a:rPr>
              <a:t>As an IT practitioner, you can work across all industries</a:t>
            </a:r>
          </a:p>
          <a:p>
            <a:pPr>
              <a:buFont typeface="Wingdings" panose="05000000000000000000" pitchFamily="2" charset="2"/>
              <a:buChar char="q"/>
            </a:pPr>
            <a:endParaRPr lang="en-ZA" sz="1600" b="1" dirty="0">
              <a:latin typeface="Vodafone Rg" panose="020B0606080202020204" pitchFamily="34" charset="0"/>
            </a:endParaRPr>
          </a:p>
          <a:p>
            <a:pPr>
              <a:buFont typeface="Wingdings" panose="05000000000000000000" pitchFamily="2" charset="2"/>
              <a:buChar char="q"/>
            </a:pPr>
            <a:endParaRPr lang="en-US" sz="1200" b="1" dirty="0">
              <a:latin typeface="Vodafone Rg" panose="020B060608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704" y="1525903"/>
            <a:ext cx="8103687" cy="4353882"/>
          </a:xfrm>
          <a:prstGeom prst="rect">
            <a:avLst/>
          </a:prstGeom>
          <a:ln>
            <a:solidFill>
              <a:schemeClr val="tx1"/>
            </a:solidFill>
          </a:ln>
        </p:spPr>
      </p:pic>
    </p:spTree>
    <p:extLst>
      <p:ext uri="{BB962C8B-B14F-4D97-AF65-F5344CB8AC3E}">
        <p14:creationId xmlns:p14="http://schemas.microsoft.com/office/powerpoint/2010/main" val="2993393795"/>
      </p:ext>
    </p:extLst>
  </p:cSld>
  <p:clrMapOvr>
    <a:masterClrMapping/>
  </p:clrMapOvr>
  <p:transition spd="slow" advClick="0" advTm="15000">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620" y="2851652"/>
            <a:ext cx="10515600" cy="1325563"/>
          </a:xfrm>
        </p:spPr>
        <p:txBody>
          <a:bodyPr>
            <a:normAutofit fontScale="90000"/>
          </a:bodyPr>
          <a:lstStyle/>
          <a:p>
            <a:pPr algn="ctr"/>
            <a:r>
              <a:rPr lang="en-ZA" sz="5300" b="1" dirty="0" smtClean="0"/>
              <a:t>Careers in I.T.</a:t>
            </a:r>
            <a:br>
              <a:rPr lang="en-ZA" sz="5300" b="1" dirty="0" smtClean="0"/>
            </a:br>
            <a:r>
              <a:rPr lang="en-ZA" sz="5300" b="1" dirty="0" smtClean="0"/>
              <a:t/>
            </a:r>
            <a:br>
              <a:rPr lang="en-ZA" sz="5300" b="1" dirty="0" smtClean="0"/>
            </a:br>
            <a:r>
              <a:rPr lang="en-ZA" sz="3200" b="1" dirty="0" smtClean="0">
                <a:solidFill>
                  <a:schemeClr val="accent1"/>
                </a:solidFill>
              </a:rPr>
              <a:t>Data Analytics</a:t>
            </a:r>
            <a:endParaRPr lang="en-US" b="1" dirty="0">
              <a:solidFill>
                <a:schemeClr val="accent1"/>
              </a:solidFill>
            </a:endParaRPr>
          </a:p>
        </p:txBody>
      </p:sp>
    </p:spTree>
    <p:extLst>
      <p:ext uri="{BB962C8B-B14F-4D97-AF65-F5344CB8AC3E}">
        <p14:creationId xmlns:p14="http://schemas.microsoft.com/office/powerpoint/2010/main" val="1570872132"/>
      </p:ext>
    </p:extLst>
  </p:cSld>
  <p:clrMapOvr>
    <a:masterClrMapping/>
  </p:clrMapOvr>
  <p:transition spd="slow" advClick="0" advTm="2000">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4000" dirty="0">
                <a:latin typeface="Vodafone Rg" panose="020B0606080202020204" pitchFamily="34" charset="0"/>
              </a:rPr>
              <a:t>Data Analytics</a:t>
            </a:r>
            <a:endParaRPr lang="en-US" sz="4000" dirty="0">
              <a:latin typeface="Vodafone Rg" panose="020B060608020202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0776103"/>
              </p:ext>
            </p:extLst>
          </p:nvPr>
        </p:nvGraphicFramePr>
        <p:xfrm>
          <a:off x="838200" y="1825626"/>
          <a:ext cx="10744200" cy="2543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p:cNvSpPr/>
          <p:nvPr/>
        </p:nvSpPr>
        <p:spPr>
          <a:xfrm>
            <a:off x="5090886" y="4630057"/>
            <a:ext cx="6883399" cy="812799"/>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i="1" dirty="0">
                <a:solidFill>
                  <a:schemeClr val="tx1">
                    <a:lumMod val="95000"/>
                    <a:lumOff val="5000"/>
                  </a:schemeClr>
                </a:solidFill>
                <a:latin typeface="Vodafone Rg" panose="020B0606080202020204" pitchFamily="34" charset="0"/>
                <a:cs typeface="Arial" panose="020B0604020202020204" pitchFamily="34" charset="0"/>
              </a:rPr>
              <a:t>If data is not put into context, it means little or nothing to a </a:t>
            </a:r>
            <a:r>
              <a:rPr lang="en-ZA" b="1" i="1" dirty="0" smtClean="0">
                <a:solidFill>
                  <a:schemeClr val="tx1">
                    <a:lumMod val="95000"/>
                    <a:lumOff val="5000"/>
                  </a:schemeClr>
                </a:solidFill>
                <a:latin typeface="Vodafone Rg" panose="020B0606080202020204" pitchFamily="34" charset="0"/>
                <a:cs typeface="Arial" panose="020B0604020202020204" pitchFamily="34" charset="0"/>
              </a:rPr>
              <a:t>human</a:t>
            </a:r>
            <a:r>
              <a:rPr lang="en-ZA" dirty="0" smtClean="0">
                <a:solidFill>
                  <a:schemeClr val="tx1">
                    <a:lumMod val="95000"/>
                    <a:lumOff val="5000"/>
                  </a:schemeClr>
                </a:solidFill>
                <a:latin typeface="Vodafone Rg" panose="020B0606080202020204" pitchFamily="34" charset="0"/>
                <a:cs typeface="Arial" panose="020B0604020202020204" pitchFamily="34" charset="0"/>
              </a:rPr>
              <a:t>…</a:t>
            </a:r>
            <a:endParaRPr lang="en-ZA" dirty="0">
              <a:solidFill>
                <a:schemeClr val="tx1">
                  <a:lumMod val="95000"/>
                  <a:lumOff val="5000"/>
                </a:schemeClr>
              </a:solidFill>
              <a:latin typeface="Vodafone Rg" panose="020B0606080202020204" pitchFamily="34" charset="0"/>
              <a:cs typeface="Arial" panose="020B0604020202020204" pitchFamily="34" charset="0"/>
            </a:endParaRPr>
          </a:p>
        </p:txBody>
      </p:sp>
      <p:pic>
        <p:nvPicPr>
          <p:cNvPr id="8" name="Picture 7"/>
          <p:cNvPicPr>
            <a:picLocks noChangeAspect="1"/>
          </p:cNvPicPr>
          <p:nvPr/>
        </p:nvPicPr>
        <p:blipFill>
          <a:blip r:embed="rId7"/>
          <a:stretch>
            <a:fillRect/>
          </a:stretch>
        </p:blipFill>
        <p:spPr>
          <a:xfrm>
            <a:off x="272822" y="4368800"/>
            <a:ext cx="4505325" cy="2228850"/>
          </a:xfrm>
          <a:prstGeom prst="rect">
            <a:avLst/>
          </a:prstGeom>
        </p:spPr>
      </p:pic>
      <p:sp>
        <p:nvSpPr>
          <p:cNvPr id="9" name="Left Arrow 8"/>
          <p:cNvSpPr/>
          <p:nvPr/>
        </p:nvSpPr>
        <p:spPr>
          <a:xfrm rot="16200000">
            <a:off x="859402" y="2702718"/>
            <a:ext cx="2217739" cy="11144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latin typeface="Vodafone Rg" panose="020B0606080202020204" pitchFamily="34" charset="0"/>
              </a:rPr>
              <a:t>Example of data</a:t>
            </a:r>
            <a:endParaRPr lang="en-ZA" dirty="0">
              <a:latin typeface="Vodafone Rg" panose="020B0606080202020204" pitchFamily="34" charset="0"/>
            </a:endParaRPr>
          </a:p>
        </p:txBody>
      </p:sp>
      <p:sp>
        <p:nvSpPr>
          <p:cNvPr id="10" name="Rounded Rectangle 9"/>
          <p:cNvSpPr/>
          <p:nvPr/>
        </p:nvSpPr>
        <p:spPr>
          <a:xfrm>
            <a:off x="5090887" y="5618390"/>
            <a:ext cx="6883398" cy="78241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i="1" dirty="0" smtClean="0">
                <a:solidFill>
                  <a:schemeClr val="tx1">
                    <a:lumMod val="95000"/>
                    <a:lumOff val="5000"/>
                  </a:schemeClr>
                </a:solidFill>
                <a:latin typeface="Vodafone Rg" panose="020B0606080202020204" pitchFamily="34" charset="0"/>
                <a:cs typeface="Arial" panose="020B0604020202020204" pitchFamily="34" charset="0"/>
              </a:rPr>
              <a:t>… and that is where </a:t>
            </a:r>
            <a:r>
              <a:rPr lang="en-ZA" b="1" i="1" dirty="0" smtClean="0">
                <a:solidFill>
                  <a:schemeClr val="accent1"/>
                </a:solidFill>
                <a:latin typeface="Vodafone Rg" panose="020B0606080202020204" pitchFamily="34" charset="0"/>
                <a:cs typeface="Arial" panose="020B0604020202020204" pitchFamily="34" charset="0"/>
              </a:rPr>
              <a:t>data analytics</a:t>
            </a:r>
            <a:r>
              <a:rPr lang="en-ZA" b="1" i="1" dirty="0" smtClean="0">
                <a:solidFill>
                  <a:schemeClr val="tx1">
                    <a:lumMod val="95000"/>
                    <a:lumOff val="5000"/>
                  </a:schemeClr>
                </a:solidFill>
                <a:latin typeface="Vodafone Rg" panose="020B0606080202020204" pitchFamily="34" charset="0"/>
                <a:cs typeface="Arial" panose="020B0604020202020204" pitchFamily="34" charset="0"/>
              </a:rPr>
              <a:t> comes into play</a:t>
            </a:r>
            <a:endParaRPr lang="en-ZA" dirty="0">
              <a:solidFill>
                <a:schemeClr val="tx1">
                  <a:lumMod val="95000"/>
                  <a:lumOff val="5000"/>
                </a:schemeClr>
              </a:solidFill>
              <a:latin typeface="Vodafone Rg" panose="020B0606080202020204" pitchFamily="34" charset="0"/>
              <a:cs typeface="Arial" panose="020B0604020202020204" pitchFamily="34" charset="0"/>
            </a:endParaRPr>
          </a:p>
        </p:txBody>
      </p:sp>
      <p:sp>
        <p:nvSpPr>
          <p:cNvPr id="11" name="TextBox 10"/>
          <p:cNvSpPr txBox="1"/>
          <p:nvPr/>
        </p:nvSpPr>
        <p:spPr>
          <a:xfrm>
            <a:off x="5949042" y="2698853"/>
            <a:ext cx="782833" cy="369332"/>
          </a:xfrm>
          <a:prstGeom prst="rect">
            <a:avLst/>
          </a:prstGeom>
          <a:noFill/>
        </p:spPr>
        <p:txBody>
          <a:bodyPr wrap="square" rtlCol="0">
            <a:spAutoFit/>
          </a:bodyPr>
          <a:lstStyle/>
          <a:p>
            <a:r>
              <a:rPr lang="en-ZA" b="1" dirty="0" smtClean="0">
                <a:latin typeface="Vodafone Rg" panose="020B0606080202020204" pitchFamily="34" charset="0"/>
              </a:rPr>
              <a:t>OR</a:t>
            </a:r>
            <a:endParaRPr lang="en-ZA" b="1" dirty="0">
              <a:latin typeface="Vodafone Rg" panose="020B0606080202020204" pitchFamily="34" charset="0"/>
            </a:endParaRPr>
          </a:p>
        </p:txBody>
      </p:sp>
    </p:spTree>
    <p:extLst>
      <p:ext uri="{BB962C8B-B14F-4D97-AF65-F5344CB8AC3E}">
        <p14:creationId xmlns:p14="http://schemas.microsoft.com/office/powerpoint/2010/main" val="2349504835"/>
      </p:ext>
    </p:extLst>
  </p:cSld>
  <p:clrMapOvr>
    <a:masterClrMapping/>
  </p:clrMapOvr>
  <p:transition spd="slow" advClick="0" advTm="1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graphicEl>
                                              <a:dgm id="{9BE0526D-5344-4E95-BB35-D719A131757E}"/>
                                            </p:graphicEl>
                                          </p:spTgt>
                                        </p:tgtEl>
                                        <p:attrNameLst>
                                          <p:attrName>style.visibility</p:attrName>
                                        </p:attrNameLst>
                                      </p:cBhvr>
                                      <p:to>
                                        <p:strVal val="visible"/>
                                      </p:to>
                                    </p:set>
                                    <p:anim calcmode="lin" valueType="num">
                                      <p:cBhvr additive="base">
                                        <p:cTn id="7" dur="500" fill="hold"/>
                                        <p:tgtEl>
                                          <p:spTgt spid="5">
                                            <p:graphicEl>
                                              <a:dgm id="{9BE0526D-5344-4E95-BB35-D719A131757E}"/>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9BE0526D-5344-4E95-BB35-D719A131757E}"/>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graphicEl>
                                              <a:dgm id="{17DD9C72-3618-4CFE-B1C4-3C27ACF377B4}"/>
                                            </p:graphicEl>
                                          </p:spTgt>
                                        </p:tgtEl>
                                        <p:attrNameLst>
                                          <p:attrName>style.visibility</p:attrName>
                                        </p:attrNameLst>
                                      </p:cBhvr>
                                      <p:to>
                                        <p:strVal val="visible"/>
                                      </p:to>
                                    </p:set>
                                    <p:anim calcmode="lin" valueType="num">
                                      <p:cBhvr additive="base">
                                        <p:cTn id="11" dur="500" fill="hold"/>
                                        <p:tgtEl>
                                          <p:spTgt spid="5">
                                            <p:graphicEl>
                                              <a:dgm id="{17DD9C72-3618-4CFE-B1C4-3C27ACF377B4}"/>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17DD9C72-3618-4CFE-B1C4-3C27ACF377B4}"/>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graphicEl>
                                              <a:dgm id="{18881300-6B8A-4A2B-B7D4-E3D9E3B251C4}"/>
                                            </p:graphicEl>
                                          </p:spTgt>
                                        </p:tgtEl>
                                        <p:attrNameLst>
                                          <p:attrName>style.visibility</p:attrName>
                                        </p:attrNameLst>
                                      </p:cBhvr>
                                      <p:to>
                                        <p:strVal val="visible"/>
                                      </p:to>
                                    </p:set>
                                    <p:anim calcmode="lin" valueType="num">
                                      <p:cBhvr additive="base">
                                        <p:cTn id="17" dur="500" fill="hold"/>
                                        <p:tgtEl>
                                          <p:spTgt spid="5">
                                            <p:graphicEl>
                                              <a:dgm id="{18881300-6B8A-4A2B-B7D4-E3D9E3B251C4}"/>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graphicEl>
                                              <a:dgm id="{18881300-6B8A-4A2B-B7D4-E3D9E3B251C4}"/>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graphicEl>
                                              <a:dgm id="{B6970CDC-0052-48F2-84F7-D2162B594B9F}"/>
                                            </p:graphicEl>
                                          </p:spTgt>
                                        </p:tgtEl>
                                        <p:attrNameLst>
                                          <p:attrName>style.visibility</p:attrName>
                                        </p:attrNameLst>
                                      </p:cBhvr>
                                      <p:to>
                                        <p:strVal val="visible"/>
                                      </p:to>
                                    </p:set>
                                    <p:anim calcmode="lin" valueType="num">
                                      <p:cBhvr additive="base">
                                        <p:cTn id="21" dur="500" fill="hold"/>
                                        <p:tgtEl>
                                          <p:spTgt spid="5">
                                            <p:graphicEl>
                                              <a:dgm id="{B6970CDC-0052-48F2-84F7-D2162B594B9F}"/>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graphicEl>
                                              <a:dgm id="{B6970CDC-0052-48F2-84F7-D2162B594B9F}"/>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fltVal val="0"/>
                                          </p:val>
                                        </p:tav>
                                        <p:tav tm="100000">
                                          <p:val>
                                            <p:strVal val="#ppt_w"/>
                                          </p:val>
                                        </p:tav>
                                      </p:tavLst>
                                    </p:anim>
                                    <p:anim calcmode="lin" valueType="num">
                                      <p:cBhvr>
                                        <p:cTn id="28" dur="1000" fill="hold"/>
                                        <p:tgtEl>
                                          <p:spTgt spid="11"/>
                                        </p:tgtEl>
                                        <p:attrNameLst>
                                          <p:attrName>ppt_h</p:attrName>
                                        </p:attrNameLst>
                                      </p:cBhvr>
                                      <p:tavLst>
                                        <p:tav tm="0">
                                          <p:val>
                                            <p:fltVal val="0"/>
                                          </p:val>
                                        </p:tav>
                                        <p:tav tm="100000">
                                          <p:val>
                                            <p:strVal val="#ppt_h"/>
                                          </p:val>
                                        </p:tav>
                                      </p:tavLst>
                                    </p:anim>
                                    <p:anim calcmode="lin" valueType="num">
                                      <p:cBhvr>
                                        <p:cTn id="29" dur="1000" fill="hold"/>
                                        <p:tgtEl>
                                          <p:spTgt spid="11"/>
                                        </p:tgtEl>
                                        <p:attrNameLst>
                                          <p:attrName>style.rotation</p:attrName>
                                        </p:attrNameLst>
                                      </p:cBhvr>
                                      <p:tavLst>
                                        <p:tav tm="0">
                                          <p:val>
                                            <p:fltVal val="90"/>
                                          </p:val>
                                        </p:tav>
                                        <p:tav tm="100000">
                                          <p:val>
                                            <p:fltVal val="0"/>
                                          </p:val>
                                        </p:tav>
                                      </p:tavLst>
                                    </p:anim>
                                    <p:animEffect transition="in" filter="fade">
                                      <p:cBhvr>
                                        <p:cTn id="30" dur="1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
                                            <p:graphicEl>
                                              <a:dgm id="{603174C5-555F-43AA-AFAE-E62100D4FA6A}"/>
                                            </p:graphicEl>
                                          </p:spTgt>
                                        </p:tgtEl>
                                        <p:attrNameLst>
                                          <p:attrName>style.visibility</p:attrName>
                                        </p:attrNameLst>
                                      </p:cBhvr>
                                      <p:to>
                                        <p:strVal val="visible"/>
                                      </p:to>
                                    </p:set>
                                    <p:anim calcmode="lin" valueType="num">
                                      <p:cBhvr additive="base">
                                        <p:cTn id="35" dur="500" fill="hold"/>
                                        <p:tgtEl>
                                          <p:spTgt spid="5">
                                            <p:graphicEl>
                                              <a:dgm id="{603174C5-555F-43AA-AFAE-E62100D4FA6A}"/>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graphicEl>
                                              <a:dgm id="{603174C5-555F-43AA-AFAE-E62100D4FA6A}"/>
                                            </p:graphic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graphicEl>
                                              <a:dgm id="{7F9FCCF6-8156-4149-90C8-D4FE434233BD}"/>
                                            </p:graphicEl>
                                          </p:spTgt>
                                        </p:tgtEl>
                                        <p:attrNameLst>
                                          <p:attrName>style.visibility</p:attrName>
                                        </p:attrNameLst>
                                      </p:cBhvr>
                                      <p:to>
                                        <p:strVal val="visible"/>
                                      </p:to>
                                    </p:set>
                                    <p:anim calcmode="lin" valueType="num">
                                      <p:cBhvr additive="base">
                                        <p:cTn id="39" dur="500" fill="hold"/>
                                        <p:tgtEl>
                                          <p:spTgt spid="5">
                                            <p:graphicEl>
                                              <a:dgm id="{7F9FCCF6-8156-4149-90C8-D4FE434233BD}"/>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graphicEl>
                                              <a:dgm id="{7F9FCCF6-8156-4149-90C8-D4FE434233BD}"/>
                                            </p:graphic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1000"/>
                                        <p:tgtEl>
                                          <p:spTgt spid="9"/>
                                        </p:tgtEl>
                                      </p:cBhvr>
                                    </p:animEffect>
                                    <p:anim calcmode="lin" valueType="num">
                                      <p:cBhvr>
                                        <p:cTn id="52" dur="1000" fill="hold"/>
                                        <p:tgtEl>
                                          <p:spTgt spid="9"/>
                                        </p:tgtEl>
                                        <p:attrNameLst>
                                          <p:attrName>ppt_x</p:attrName>
                                        </p:attrNameLst>
                                      </p:cBhvr>
                                      <p:tavLst>
                                        <p:tav tm="0">
                                          <p:val>
                                            <p:strVal val="#ppt_x"/>
                                          </p:val>
                                        </p:tav>
                                        <p:tav tm="100000">
                                          <p:val>
                                            <p:strVal val="#ppt_x"/>
                                          </p:val>
                                        </p:tav>
                                      </p:tavLst>
                                    </p:anim>
                                    <p:anim calcmode="lin" valueType="num">
                                      <p:cBhvr>
                                        <p:cTn id="5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1000"/>
                                        <p:tgtEl>
                                          <p:spTgt spid="10"/>
                                        </p:tgtEl>
                                      </p:cBhvr>
                                    </p:animEffect>
                                    <p:anim calcmode="lin" valueType="num">
                                      <p:cBhvr>
                                        <p:cTn id="64" dur="1000" fill="hold"/>
                                        <p:tgtEl>
                                          <p:spTgt spid="10"/>
                                        </p:tgtEl>
                                        <p:attrNameLst>
                                          <p:attrName>ppt_x</p:attrName>
                                        </p:attrNameLst>
                                      </p:cBhvr>
                                      <p:tavLst>
                                        <p:tav tm="0">
                                          <p:val>
                                            <p:strVal val="#ppt_x"/>
                                          </p:val>
                                        </p:tav>
                                        <p:tav tm="100000">
                                          <p:val>
                                            <p:strVal val="#ppt_x"/>
                                          </p:val>
                                        </p:tav>
                                      </p:tavLst>
                                    </p:anim>
                                    <p:anim calcmode="lin" valueType="num">
                                      <p:cBhvr>
                                        <p:cTn id="6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7" grpId="0" animBg="1"/>
      <p:bldP spid="9" grpId="0" animBg="1"/>
      <p:bldP spid="10" grpId="0" animBg="1"/>
      <p:bldP spid="11" grpId="0" uiExpan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038838539"/>
              </p:ext>
            </p:extLst>
          </p:nvPr>
        </p:nvGraphicFramePr>
        <p:xfrm>
          <a:off x="377372" y="1538513"/>
          <a:ext cx="3643085" cy="50364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3392974536"/>
              </p:ext>
            </p:extLst>
          </p:nvPr>
        </p:nvGraphicFramePr>
        <p:xfrm>
          <a:off x="4274458" y="1538513"/>
          <a:ext cx="3643085" cy="50364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itle 1"/>
          <p:cNvSpPr>
            <a:spLocks noGrp="1"/>
          </p:cNvSpPr>
          <p:nvPr>
            <p:ph type="title"/>
          </p:nvPr>
        </p:nvSpPr>
        <p:spPr>
          <a:xfrm>
            <a:off x="838200" y="365125"/>
            <a:ext cx="10515600" cy="1325563"/>
          </a:xfrm>
        </p:spPr>
        <p:txBody>
          <a:bodyPr/>
          <a:lstStyle/>
          <a:p>
            <a:r>
              <a:rPr lang="en-ZA" dirty="0" smtClean="0">
                <a:latin typeface="Vodafone Rg" panose="020B0606080202020204" pitchFamily="34" charset="0"/>
                <a:cs typeface="Arial" panose="020B0604020202020204" pitchFamily="34" charset="0"/>
              </a:rPr>
              <a:t>Data Analytics</a:t>
            </a:r>
            <a:endParaRPr lang="en-US" dirty="0">
              <a:latin typeface="Vodafone Rg" panose="020B0606080202020204" pitchFamily="34" charset="0"/>
              <a:cs typeface="Arial" panose="020B0604020202020204" pitchFamily="34" charset="0"/>
            </a:endParaRPr>
          </a:p>
        </p:txBody>
      </p:sp>
      <p:graphicFrame>
        <p:nvGraphicFramePr>
          <p:cNvPr id="14" name="Diagram 13"/>
          <p:cNvGraphicFramePr/>
          <p:nvPr>
            <p:extLst>
              <p:ext uri="{D42A27DB-BD31-4B8C-83A1-F6EECF244321}">
                <p14:modId xmlns:p14="http://schemas.microsoft.com/office/powerpoint/2010/main" val="1900868690"/>
              </p:ext>
            </p:extLst>
          </p:nvPr>
        </p:nvGraphicFramePr>
        <p:xfrm>
          <a:off x="8171543" y="1538513"/>
          <a:ext cx="3643085" cy="503645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68481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ADD720E7-BD23-4CD6-9346-52379E07543A}"/>
                                            </p:graphicEl>
                                          </p:spTgt>
                                        </p:tgtEl>
                                        <p:attrNameLst>
                                          <p:attrName>style.visibility</p:attrName>
                                        </p:attrNameLst>
                                      </p:cBhvr>
                                      <p:to>
                                        <p:strVal val="visible"/>
                                      </p:to>
                                    </p:set>
                                    <p:animEffect transition="in" filter="fade">
                                      <p:cBhvr>
                                        <p:cTn id="7" dur="1000"/>
                                        <p:tgtEl>
                                          <p:spTgt spid="4">
                                            <p:graphicEl>
                                              <a:dgm id="{ADD720E7-BD23-4CD6-9346-52379E07543A}"/>
                                            </p:graphicEl>
                                          </p:spTgt>
                                        </p:tgtEl>
                                      </p:cBhvr>
                                    </p:animEffect>
                                    <p:anim calcmode="lin" valueType="num">
                                      <p:cBhvr>
                                        <p:cTn id="8" dur="1000" fill="hold"/>
                                        <p:tgtEl>
                                          <p:spTgt spid="4">
                                            <p:graphicEl>
                                              <a:dgm id="{ADD720E7-BD23-4CD6-9346-52379E07543A}"/>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ADD720E7-BD23-4CD6-9346-52379E07543A}"/>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graphicEl>
                                              <a:dgm id="{CB026298-9388-4B67-B0BE-D3716B0F4D33}"/>
                                            </p:graphicEl>
                                          </p:spTgt>
                                        </p:tgtEl>
                                        <p:attrNameLst>
                                          <p:attrName>style.visibility</p:attrName>
                                        </p:attrNameLst>
                                      </p:cBhvr>
                                      <p:to>
                                        <p:strVal val="visible"/>
                                      </p:to>
                                    </p:set>
                                    <p:animEffect transition="in" filter="fade">
                                      <p:cBhvr>
                                        <p:cTn id="14" dur="1000"/>
                                        <p:tgtEl>
                                          <p:spTgt spid="4">
                                            <p:graphicEl>
                                              <a:dgm id="{CB026298-9388-4B67-B0BE-D3716B0F4D33}"/>
                                            </p:graphicEl>
                                          </p:spTgt>
                                        </p:tgtEl>
                                      </p:cBhvr>
                                    </p:animEffect>
                                    <p:anim calcmode="lin" valueType="num">
                                      <p:cBhvr>
                                        <p:cTn id="15" dur="1000" fill="hold"/>
                                        <p:tgtEl>
                                          <p:spTgt spid="4">
                                            <p:graphicEl>
                                              <a:dgm id="{CB026298-9388-4B67-B0BE-D3716B0F4D33}"/>
                                            </p:graphicEl>
                                          </p:spTgt>
                                        </p:tgtEl>
                                        <p:attrNameLst>
                                          <p:attrName>ppt_x</p:attrName>
                                        </p:attrNameLst>
                                      </p:cBhvr>
                                      <p:tavLst>
                                        <p:tav tm="0">
                                          <p:val>
                                            <p:strVal val="#ppt_x"/>
                                          </p:val>
                                        </p:tav>
                                        <p:tav tm="100000">
                                          <p:val>
                                            <p:strVal val="#ppt_x"/>
                                          </p:val>
                                        </p:tav>
                                      </p:tavLst>
                                    </p:anim>
                                    <p:anim calcmode="lin" valueType="num">
                                      <p:cBhvr>
                                        <p:cTn id="16" dur="1000" fill="hold"/>
                                        <p:tgtEl>
                                          <p:spTgt spid="4">
                                            <p:graphicEl>
                                              <a:dgm id="{CB026298-9388-4B67-B0BE-D3716B0F4D33}"/>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graphicEl>
                                              <a:dgm id="{E6ACCDBF-FEF1-46BE-B05D-7B46C42163F0}"/>
                                            </p:graphicEl>
                                          </p:spTgt>
                                        </p:tgtEl>
                                        <p:attrNameLst>
                                          <p:attrName>style.visibility</p:attrName>
                                        </p:attrNameLst>
                                      </p:cBhvr>
                                      <p:to>
                                        <p:strVal val="visible"/>
                                      </p:to>
                                    </p:set>
                                    <p:animEffect transition="in" filter="fade">
                                      <p:cBhvr>
                                        <p:cTn id="21" dur="1000"/>
                                        <p:tgtEl>
                                          <p:spTgt spid="4">
                                            <p:graphicEl>
                                              <a:dgm id="{E6ACCDBF-FEF1-46BE-B05D-7B46C42163F0}"/>
                                            </p:graphicEl>
                                          </p:spTgt>
                                        </p:tgtEl>
                                      </p:cBhvr>
                                    </p:animEffect>
                                    <p:anim calcmode="lin" valueType="num">
                                      <p:cBhvr>
                                        <p:cTn id="22" dur="1000" fill="hold"/>
                                        <p:tgtEl>
                                          <p:spTgt spid="4">
                                            <p:graphicEl>
                                              <a:dgm id="{E6ACCDBF-FEF1-46BE-B05D-7B46C42163F0}"/>
                                            </p:graphicEl>
                                          </p:spTgt>
                                        </p:tgtEl>
                                        <p:attrNameLst>
                                          <p:attrName>ppt_x</p:attrName>
                                        </p:attrNameLst>
                                      </p:cBhvr>
                                      <p:tavLst>
                                        <p:tav tm="0">
                                          <p:val>
                                            <p:strVal val="#ppt_x"/>
                                          </p:val>
                                        </p:tav>
                                        <p:tav tm="100000">
                                          <p:val>
                                            <p:strVal val="#ppt_x"/>
                                          </p:val>
                                        </p:tav>
                                      </p:tavLst>
                                    </p:anim>
                                    <p:anim calcmode="lin" valueType="num">
                                      <p:cBhvr>
                                        <p:cTn id="23" dur="1000" fill="hold"/>
                                        <p:tgtEl>
                                          <p:spTgt spid="4">
                                            <p:graphicEl>
                                              <a:dgm id="{E6ACCDBF-FEF1-46BE-B05D-7B46C42163F0}"/>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graphicEl>
                                              <a:dgm id="{35844A47-253A-44D2-87B1-038138684FFD}"/>
                                            </p:graphicEl>
                                          </p:spTgt>
                                        </p:tgtEl>
                                        <p:attrNameLst>
                                          <p:attrName>style.visibility</p:attrName>
                                        </p:attrNameLst>
                                      </p:cBhvr>
                                      <p:to>
                                        <p:strVal val="visible"/>
                                      </p:to>
                                    </p:set>
                                    <p:animEffect transition="in" filter="fade">
                                      <p:cBhvr>
                                        <p:cTn id="28" dur="1000"/>
                                        <p:tgtEl>
                                          <p:spTgt spid="4">
                                            <p:graphicEl>
                                              <a:dgm id="{35844A47-253A-44D2-87B1-038138684FFD}"/>
                                            </p:graphicEl>
                                          </p:spTgt>
                                        </p:tgtEl>
                                      </p:cBhvr>
                                    </p:animEffect>
                                    <p:anim calcmode="lin" valueType="num">
                                      <p:cBhvr>
                                        <p:cTn id="29" dur="1000" fill="hold"/>
                                        <p:tgtEl>
                                          <p:spTgt spid="4">
                                            <p:graphicEl>
                                              <a:dgm id="{35844A47-253A-44D2-87B1-038138684FFD}"/>
                                            </p:graphicEl>
                                          </p:spTgt>
                                        </p:tgtEl>
                                        <p:attrNameLst>
                                          <p:attrName>ppt_x</p:attrName>
                                        </p:attrNameLst>
                                      </p:cBhvr>
                                      <p:tavLst>
                                        <p:tav tm="0">
                                          <p:val>
                                            <p:strVal val="#ppt_x"/>
                                          </p:val>
                                        </p:tav>
                                        <p:tav tm="100000">
                                          <p:val>
                                            <p:strVal val="#ppt_x"/>
                                          </p:val>
                                        </p:tav>
                                      </p:tavLst>
                                    </p:anim>
                                    <p:anim calcmode="lin" valueType="num">
                                      <p:cBhvr>
                                        <p:cTn id="30" dur="1000" fill="hold"/>
                                        <p:tgtEl>
                                          <p:spTgt spid="4">
                                            <p:graphicEl>
                                              <a:dgm id="{35844A47-253A-44D2-87B1-038138684FFD}"/>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graphicEl>
                                              <a:dgm id="{ADD720E7-BD23-4CD6-9346-52379E07543A}"/>
                                            </p:graphicEl>
                                          </p:spTgt>
                                        </p:tgtEl>
                                        <p:attrNameLst>
                                          <p:attrName>style.visibility</p:attrName>
                                        </p:attrNameLst>
                                      </p:cBhvr>
                                      <p:to>
                                        <p:strVal val="visible"/>
                                      </p:to>
                                    </p:set>
                                    <p:animEffect transition="in" filter="fade">
                                      <p:cBhvr>
                                        <p:cTn id="35" dur="1000"/>
                                        <p:tgtEl>
                                          <p:spTgt spid="6">
                                            <p:graphicEl>
                                              <a:dgm id="{ADD720E7-BD23-4CD6-9346-52379E07543A}"/>
                                            </p:graphicEl>
                                          </p:spTgt>
                                        </p:tgtEl>
                                      </p:cBhvr>
                                    </p:animEffect>
                                    <p:anim calcmode="lin" valueType="num">
                                      <p:cBhvr>
                                        <p:cTn id="36" dur="1000" fill="hold"/>
                                        <p:tgtEl>
                                          <p:spTgt spid="6">
                                            <p:graphicEl>
                                              <a:dgm id="{ADD720E7-BD23-4CD6-9346-52379E07543A}"/>
                                            </p:graphicEl>
                                          </p:spTgt>
                                        </p:tgtEl>
                                        <p:attrNameLst>
                                          <p:attrName>ppt_x</p:attrName>
                                        </p:attrNameLst>
                                      </p:cBhvr>
                                      <p:tavLst>
                                        <p:tav tm="0">
                                          <p:val>
                                            <p:strVal val="#ppt_x"/>
                                          </p:val>
                                        </p:tav>
                                        <p:tav tm="100000">
                                          <p:val>
                                            <p:strVal val="#ppt_x"/>
                                          </p:val>
                                        </p:tav>
                                      </p:tavLst>
                                    </p:anim>
                                    <p:anim calcmode="lin" valueType="num">
                                      <p:cBhvr>
                                        <p:cTn id="37" dur="1000" fill="hold"/>
                                        <p:tgtEl>
                                          <p:spTgt spid="6">
                                            <p:graphicEl>
                                              <a:dgm id="{ADD720E7-BD23-4CD6-9346-52379E07543A}"/>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graphicEl>
                                              <a:dgm id="{CB026298-9388-4B67-B0BE-D3716B0F4D33}"/>
                                            </p:graphicEl>
                                          </p:spTgt>
                                        </p:tgtEl>
                                        <p:attrNameLst>
                                          <p:attrName>style.visibility</p:attrName>
                                        </p:attrNameLst>
                                      </p:cBhvr>
                                      <p:to>
                                        <p:strVal val="visible"/>
                                      </p:to>
                                    </p:set>
                                    <p:animEffect transition="in" filter="fade">
                                      <p:cBhvr>
                                        <p:cTn id="42" dur="1000"/>
                                        <p:tgtEl>
                                          <p:spTgt spid="6">
                                            <p:graphicEl>
                                              <a:dgm id="{CB026298-9388-4B67-B0BE-D3716B0F4D33}"/>
                                            </p:graphicEl>
                                          </p:spTgt>
                                        </p:tgtEl>
                                      </p:cBhvr>
                                    </p:animEffect>
                                    <p:anim calcmode="lin" valueType="num">
                                      <p:cBhvr>
                                        <p:cTn id="43" dur="1000" fill="hold"/>
                                        <p:tgtEl>
                                          <p:spTgt spid="6">
                                            <p:graphicEl>
                                              <a:dgm id="{CB026298-9388-4B67-B0BE-D3716B0F4D33}"/>
                                            </p:graphicEl>
                                          </p:spTgt>
                                        </p:tgtEl>
                                        <p:attrNameLst>
                                          <p:attrName>ppt_x</p:attrName>
                                        </p:attrNameLst>
                                      </p:cBhvr>
                                      <p:tavLst>
                                        <p:tav tm="0">
                                          <p:val>
                                            <p:strVal val="#ppt_x"/>
                                          </p:val>
                                        </p:tav>
                                        <p:tav tm="100000">
                                          <p:val>
                                            <p:strVal val="#ppt_x"/>
                                          </p:val>
                                        </p:tav>
                                      </p:tavLst>
                                    </p:anim>
                                    <p:anim calcmode="lin" valueType="num">
                                      <p:cBhvr>
                                        <p:cTn id="44" dur="1000" fill="hold"/>
                                        <p:tgtEl>
                                          <p:spTgt spid="6">
                                            <p:graphicEl>
                                              <a:dgm id="{CB026298-9388-4B67-B0BE-D3716B0F4D33}"/>
                                            </p:graphic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graphicEl>
                                              <a:dgm id="{E6ACCDBF-FEF1-46BE-B05D-7B46C42163F0}"/>
                                            </p:graphicEl>
                                          </p:spTgt>
                                        </p:tgtEl>
                                        <p:attrNameLst>
                                          <p:attrName>style.visibility</p:attrName>
                                        </p:attrNameLst>
                                      </p:cBhvr>
                                      <p:to>
                                        <p:strVal val="visible"/>
                                      </p:to>
                                    </p:set>
                                    <p:animEffect transition="in" filter="fade">
                                      <p:cBhvr>
                                        <p:cTn id="49" dur="1000"/>
                                        <p:tgtEl>
                                          <p:spTgt spid="6">
                                            <p:graphicEl>
                                              <a:dgm id="{E6ACCDBF-FEF1-46BE-B05D-7B46C42163F0}"/>
                                            </p:graphicEl>
                                          </p:spTgt>
                                        </p:tgtEl>
                                      </p:cBhvr>
                                    </p:animEffect>
                                    <p:anim calcmode="lin" valueType="num">
                                      <p:cBhvr>
                                        <p:cTn id="50" dur="1000" fill="hold"/>
                                        <p:tgtEl>
                                          <p:spTgt spid="6">
                                            <p:graphicEl>
                                              <a:dgm id="{E6ACCDBF-FEF1-46BE-B05D-7B46C42163F0}"/>
                                            </p:graphicEl>
                                          </p:spTgt>
                                        </p:tgtEl>
                                        <p:attrNameLst>
                                          <p:attrName>ppt_x</p:attrName>
                                        </p:attrNameLst>
                                      </p:cBhvr>
                                      <p:tavLst>
                                        <p:tav tm="0">
                                          <p:val>
                                            <p:strVal val="#ppt_x"/>
                                          </p:val>
                                        </p:tav>
                                        <p:tav tm="100000">
                                          <p:val>
                                            <p:strVal val="#ppt_x"/>
                                          </p:val>
                                        </p:tav>
                                      </p:tavLst>
                                    </p:anim>
                                    <p:anim calcmode="lin" valueType="num">
                                      <p:cBhvr>
                                        <p:cTn id="51" dur="1000" fill="hold"/>
                                        <p:tgtEl>
                                          <p:spTgt spid="6">
                                            <p:graphicEl>
                                              <a:dgm id="{E6ACCDBF-FEF1-46BE-B05D-7B46C42163F0}"/>
                                            </p:graphic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6">
                                            <p:graphicEl>
                                              <a:dgm id="{35844A47-253A-44D2-87B1-038138684FFD}"/>
                                            </p:graphicEl>
                                          </p:spTgt>
                                        </p:tgtEl>
                                        <p:attrNameLst>
                                          <p:attrName>style.visibility</p:attrName>
                                        </p:attrNameLst>
                                      </p:cBhvr>
                                      <p:to>
                                        <p:strVal val="visible"/>
                                      </p:to>
                                    </p:set>
                                    <p:animEffect transition="in" filter="fade">
                                      <p:cBhvr>
                                        <p:cTn id="56" dur="1000"/>
                                        <p:tgtEl>
                                          <p:spTgt spid="6">
                                            <p:graphicEl>
                                              <a:dgm id="{35844A47-253A-44D2-87B1-038138684FFD}"/>
                                            </p:graphicEl>
                                          </p:spTgt>
                                        </p:tgtEl>
                                      </p:cBhvr>
                                    </p:animEffect>
                                    <p:anim calcmode="lin" valueType="num">
                                      <p:cBhvr>
                                        <p:cTn id="57" dur="1000" fill="hold"/>
                                        <p:tgtEl>
                                          <p:spTgt spid="6">
                                            <p:graphicEl>
                                              <a:dgm id="{35844A47-253A-44D2-87B1-038138684FFD}"/>
                                            </p:graphicEl>
                                          </p:spTgt>
                                        </p:tgtEl>
                                        <p:attrNameLst>
                                          <p:attrName>ppt_x</p:attrName>
                                        </p:attrNameLst>
                                      </p:cBhvr>
                                      <p:tavLst>
                                        <p:tav tm="0">
                                          <p:val>
                                            <p:strVal val="#ppt_x"/>
                                          </p:val>
                                        </p:tav>
                                        <p:tav tm="100000">
                                          <p:val>
                                            <p:strVal val="#ppt_x"/>
                                          </p:val>
                                        </p:tav>
                                      </p:tavLst>
                                    </p:anim>
                                    <p:anim calcmode="lin" valueType="num">
                                      <p:cBhvr>
                                        <p:cTn id="58" dur="1000" fill="hold"/>
                                        <p:tgtEl>
                                          <p:spTgt spid="6">
                                            <p:graphicEl>
                                              <a:dgm id="{35844A47-253A-44D2-87B1-038138684FF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6">
                                            <p:graphicEl>
                                              <a:dgm id="{79BBA771-95DA-4327-9BF9-37FA8BB146CF}"/>
                                            </p:graphicEl>
                                          </p:spTgt>
                                        </p:tgtEl>
                                        <p:attrNameLst>
                                          <p:attrName>style.visibility</p:attrName>
                                        </p:attrNameLst>
                                      </p:cBhvr>
                                      <p:to>
                                        <p:strVal val="visible"/>
                                      </p:to>
                                    </p:set>
                                    <p:animEffect transition="in" filter="fade">
                                      <p:cBhvr>
                                        <p:cTn id="63" dur="1000"/>
                                        <p:tgtEl>
                                          <p:spTgt spid="6">
                                            <p:graphicEl>
                                              <a:dgm id="{79BBA771-95DA-4327-9BF9-37FA8BB146CF}"/>
                                            </p:graphicEl>
                                          </p:spTgt>
                                        </p:tgtEl>
                                      </p:cBhvr>
                                    </p:animEffect>
                                    <p:anim calcmode="lin" valueType="num">
                                      <p:cBhvr>
                                        <p:cTn id="64" dur="1000" fill="hold"/>
                                        <p:tgtEl>
                                          <p:spTgt spid="6">
                                            <p:graphicEl>
                                              <a:dgm id="{79BBA771-95DA-4327-9BF9-37FA8BB146CF}"/>
                                            </p:graphicEl>
                                          </p:spTgt>
                                        </p:tgtEl>
                                        <p:attrNameLst>
                                          <p:attrName>ppt_x</p:attrName>
                                        </p:attrNameLst>
                                      </p:cBhvr>
                                      <p:tavLst>
                                        <p:tav tm="0">
                                          <p:val>
                                            <p:strVal val="#ppt_x"/>
                                          </p:val>
                                        </p:tav>
                                        <p:tav tm="100000">
                                          <p:val>
                                            <p:strVal val="#ppt_x"/>
                                          </p:val>
                                        </p:tav>
                                      </p:tavLst>
                                    </p:anim>
                                    <p:anim calcmode="lin" valueType="num">
                                      <p:cBhvr>
                                        <p:cTn id="65" dur="1000" fill="hold"/>
                                        <p:tgtEl>
                                          <p:spTgt spid="6">
                                            <p:graphicEl>
                                              <a:dgm id="{79BBA771-95DA-4327-9BF9-37FA8BB146CF}"/>
                                            </p:graphic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4">
                                            <p:graphicEl>
                                              <a:dgm id="{ADD720E7-BD23-4CD6-9346-52379E07543A}"/>
                                            </p:graphicEl>
                                          </p:spTgt>
                                        </p:tgtEl>
                                        <p:attrNameLst>
                                          <p:attrName>style.visibility</p:attrName>
                                        </p:attrNameLst>
                                      </p:cBhvr>
                                      <p:to>
                                        <p:strVal val="visible"/>
                                      </p:to>
                                    </p:set>
                                    <p:animEffect transition="in" filter="fade">
                                      <p:cBhvr>
                                        <p:cTn id="70" dur="1000"/>
                                        <p:tgtEl>
                                          <p:spTgt spid="14">
                                            <p:graphicEl>
                                              <a:dgm id="{ADD720E7-BD23-4CD6-9346-52379E07543A}"/>
                                            </p:graphicEl>
                                          </p:spTgt>
                                        </p:tgtEl>
                                      </p:cBhvr>
                                    </p:animEffect>
                                    <p:anim calcmode="lin" valueType="num">
                                      <p:cBhvr>
                                        <p:cTn id="71" dur="1000" fill="hold"/>
                                        <p:tgtEl>
                                          <p:spTgt spid="14">
                                            <p:graphicEl>
                                              <a:dgm id="{ADD720E7-BD23-4CD6-9346-52379E07543A}"/>
                                            </p:graphicEl>
                                          </p:spTgt>
                                        </p:tgtEl>
                                        <p:attrNameLst>
                                          <p:attrName>ppt_x</p:attrName>
                                        </p:attrNameLst>
                                      </p:cBhvr>
                                      <p:tavLst>
                                        <p:tav tm="0">
                                          <p:val>
                                            <p:strVal val="#ppt_x"/>
                                          </p:val>
                                        </p:tav>
                                        <p:tav tm="100000">
                                          <p:val>
                                            <p:strVal val="#ppt_x"/>
                                          </p:val>
                                        </p:tav>
                                      </p:tavLst>
                                    </p:anim>
                                    <p:anim calcmode="lin" valueType="num">
                                      <p:cBhvr>
                                        <p:cTn id="72" dur="1000" fill="hold"/>
                                        <p:tgtEl>
                                          <p:spTgt spid="14">
                                            <p:graphicEl>
                                              <a:dgm id="{ADD720E7-BD23-4CD6-9346-52379E07543A}"/>
                                            </p:graphic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4">
                                            <p:graphicEl>
                                              <a:dgm id="{CB026298-9388-4B67-B0BE-D3716B0F4D33}"/>
                                            </p:graphicEl>
                                          </p:spTgt>
                                        </p:tgtEl>
                                        <p:attrNameLst>
                                          <p:attrName>style.visibility</p:attrName>
                                        </p:attrNameLst>
                                      </p:cBhvr>
                                      <p:to>
                                        <p:strVal val="visible"/>
                                      </p:to>
                                    </p:set>
                                    <p:animEffect transition="in" filter="fade">
                                      <p:cBhvr>
                                        <p:cTn id="77" dur="1000"/>
                                        <p:tgtEl>
                                          <p:spTgt spid="14">
                                            <p:graphicEl>
                                              <a:dgm id="{CB026298-9388-4B67-B0BE-D3716B0F4D33}"/>
                                            </p:graphicEl>
                                          </p:spTgt>
                                        </p:tgtEl>
                                      </p:cBhvr>
                                    </p:animEffect>
                                    <p:anim calcmode="lin" valueType="num">
                                      <p:cBhvr>
                                        <p:cTn id="78" dur="1000" fill="hold"/>
                                        <p:tgtEl>
                                          <p:spTgt spid="14">
                                            <p:graphicEl>
                                              <a:dgm id="{CB026298-9388-4B67-B0BE-D3716B0F4D33}"/>
                                            </p:graphicEl>
                                          </p:spTgt>
                                        </p:tgtEl>
                                        <p:attrNameLst>
                                          <p:attrName>ppt_x</p:attrName>
                                        </p:attrNameLst>
                                      </p:cBhvr>
                                      <p:tavLst>
                                        <p:tav tm="0">
                                          <p:val>
                                            <p:strVal val="#ppt_x"/>
                                          </p:val>
                                        </p:tav>
                                        <p:tav tm="100000">
                                          <p:val>
                                            <p:strVal val="#ppt_x"/>
                                          </p:val>
                                        </p:tav>
                                      </p:tavLst>
                                    </p:anim>
                                    <p:anim calcmode="lin" valueType="num">
                                      <p:cBhvr>
                                        <p:cTn id="79" dur="1000" fill="hold"/>
                                        <p:tgtEl>
                                          <p:spTgt spid="14">
                                            <p:graphicEl>
                                              <a:dgm id="{CB026298-9388-4B67-B0BE-D3716B0F4D33}"/>
                                            </p:graphic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4">
                                            <p:graphicEl>
                                              <a:dgm id="{E6ACCDBF-FEF1-46BE-B05D-7B46C42163F0}"/>
                                            </p:graphicEl>
                                          </p:spTgt>
                                        </p:tgtEl>
                                        <p:attrNameLst>
                                          <p:attrName>style.visibility</p:attrName>
                                        </p:attrNameLst>
                                      </p:cBhvr>
                                      <p:to>
                                        <p:strVal val="visible"/>
                                      </p:to>
                                    </p:set>
                                    <p:animEffect transition="in" filter="fade">
                                      <p:cBhvr>
                                        <p:cTn id="84" dur="1000"/>
                                        <p:tgtEl>
                                          <p:spTgt spid="14">
                                            <p:graphicEl>
                                              <a:dgm id="{E6ACCDBF-FEF1-46BE-B05D-7B46C42163F0}"/>
                                            </p:graphicEl>
                                          </p:spTgt>
                                        </p:tgtEl>
                                      </p:cBhvr>
                                    </p:animEffect>
                                    <p:anim calcmode="lin" valueType="num">
                                      <p:cBhvr>
                                        <p:cTn id="85" dur="1000" fill="hold"/>
                                        <p:tgtEl>
                                          <p:spTgt spid="14">
                                            <p:graphicEl>
                                              <a:dgm id="{E6ACCDBF-FEF1-46BE-B05D-7B46C42163F0}"/>
                                            </p:graphicEl>
                                          </p:spTgt>
                                        </p:tgtEl>
                                        <p:attrNameLst>
                                          <p:attrName>ppt_x</p:attrName>
                                        </p:attrNameLst>
                                      </p:cBhvr>
                                      <p:tavLst>
                                        <p:tav tm="0">
                                          <p:val>
                                            <p:strVal val="#ppt_x"/>
                                          </p:val>
                                        </p:tav>
                                        <p:tav tm="100000">
                                          <p:val>
                                            <p:strVal val="#ppt_x"/>
                                          </p:val>
                                        </p:tav>
                                      </p:tavLst>
                                    </p:anim>
                                    <p:anim calcmode="lin" valueType="num">
                                      <p:cBhvr>
                                        <p:cTn id="86" dur="1000" fill="hold"/>
                                        <p:tgtEl>
                                          <p:spTgt spid="14">
                                            <p:graphicEl>
                                              <a:dgm id="{E6ACCDBF-FEF1-46BE-B05D-7B46C42163F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14">
                                            <p:graphicEl>
                                              <a:dgm id="{35844A47-253A-44D2-87B1-038138684FFD}"/>
                                            </p:graphicEl>
                                          </p:spTgt>
                                        </p:tgtEl>
                                        <p:attrNameLst>
                                          <p:attrName>style.visibility</p:attrName>
                                        </p:attrNameLst>
                                      </p:cBhvr>
                                      <p:to>
                                        <p:strVal val="visible"/>
                                      </p:to>
                                    </p:set>
                                    <p:animEffect transition="in" filter="fade">
                                      <p:cBhvr>
                                        <p:cTn id="91" dur="1000"/>
                                        <p:tgtEl>
                                          <p:spTgt spid="14">
                                            <p:graphicEl>
                                              <a:dgm id="{35844A47-253A-44D2-87B1-038138684FFD}"/>
                                            </p:graphicEl>
                                          </p:spTgt>
                                        </p:tgtEl>
                                      </p:cBhvr>
                                    </p:animEffect>
                                    <p:anim calcmode="lin" valueType="num">
                                      <p:cBhvr>
                                        <p:cTn id="92" dur="1000" fill="hold"/>
                                        <p:tgtEl>
                                          <p:spTgt spid="14">
                                            <p:graphicEl>
                                              <a:dgm id="{35844A47-253A-44D2-87B1-038138684FFD}"/>
                                            </p:graphicEl>
                                          </p:spTgt>
                                        </p:tgtEl>
                                        <p:attrNameLst>
                                          <p:attrName>ppt_x</p:attrName>
                                        </p:attrNameLst>
                                      </p:cBhvr>
                                      <p:tavLst>
                                        <p:tav tm="0">
                                          <p:val>
                                            <p:strVal val="#ppt_x"/>
                                          </p:val>
                                        </p:tav>
                                        <p:tav tm="100000">
                                          <p:val>
                                            <p:strVal val="#ppt_x"/>
                                          </p:val>
                                        </p:tav>
                                      </p:tavLst>
                                    </p:anim>
                                    <p:anim calcmode="lin" valueType="num">
                                      <p:cBhvr>
                                        <p:cTn id="93" dur="1000" fill="hold"/>
                                        <p:tgtEl>
                                          <p:spTgt spid="14">
                                            <p:graphicEl>
                                              <a:dgm id="{35844A47-253A-44D2-87B1-038138684FFD}"/>
                                            </p:graphic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14">
                                            <p:graphicEl>
                                              <a:dgm id="{A04C7910-68DD-4DD2-9AF4-EFCA1E1B087E}"/>
                                            </p:graphicEl>
                                          </p:spTgt>
                                        </p:tgtEl>
                                        <p:attrNameLst>
                                          <p:attrName>style.visibility</p:attrName>
                                        </p:attrNameLst>
                                      </p:cBhvr>
                                      <p:to>
                                        <p:strVal val="visible"/>
                                      </p:to>
                                    </p:set>
                                    <p:animEffect transition="in" filter="fade">
                                      <p:cBhvr>
                                        <p:cTn id="98" dur="1000"/>
                                        <p:tgtEl>
                                          <p:spTgt spid="14">
                                            <p:graphicEl>
                                              <a:dgm id="{A04C7910-68DD-4DD2-9AF4-EFCA1E1B087E}"/>
                                            </p:graphicEl>
                                          </p:spTgt>
                                        </p:tgtEl>
                                      </p:cBhvr>
                                    </p:animEffect>
                                    <p:anim calcmode="lin" valueType="num">
                                      <p:cBhvr>
                                        <p:cTn id="99" dur="1000" fill="hold"/>
                                        <p:tgtEl>
                                          <p:spTgt spid="14">
                                            <p:graphicEl>
                                              <a:dgm id="{A04C7910-68DD-4DD2-9AF4-EFCA1E1B087E}"/>
                                            </p:graphicEl>
                                          </p:spTgt>
                                        </p:tgtEl>
                                        <p:attrNameLst>
                                          <p:attrName>ppt_x</p:attrName>
                                        </p:attrNameLst>
                                      </p:cBhvr>
                                      <p:tavLst>
                                        <p:tav tm="0">
                                          <p:val>
                                            <p:strVal val="#ppt_x"/>
                                          </p:val>
                                        </p:tav>
                                        <p:tav tm="100000">
                                          <p:val>
                                            <p:strVal val="#ppt_x"/>
                                          </p:val>
                                        </p:tav>
                                      </p:tavLst>
                                    </p:anim>
                                    <p:anim calcmode="lin" valueType="num">
                                      <p:cBhvr>
                                        <p:cTn id="100" dur="1000" fill="hold"/>
                                        <p:tgtEl>
                                          <p:spTgt spid="14">
                                            <p:graphicEl>
                                              <a:dgm id="{A04C7910-68DD-4DD2-9AF4-EFCA1E1B087E}"/>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Graphic spid="6" grpId="0">
        <p:bldSub>
          <a:bldDgm bld="one"/>
        </p:bldSub>
      </p:bldGraphic>
      <p:bldGraphic spid="14"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latin typeface="Vodafone Rg" panose="020B0606080202020204" pitchFamily="34" charset="0"/>
              </a:rPr>
              <a:t>Data Analyst</a:t>
            </a:r>
            <a:r>
              <a:rPr lang="en-ZA" dirty="0">
                <a:solidFill>
                  <a:schemeClr val="accent1"/>
                </a:solidFill>
                <a:latin typeface="Vodafone Rg" panose="020B0606080202020204" pitchFamily="34" charset="0"/>
              </a:rPr>
              <a:t> </a:t>
            </a:r>
            <a:r>
              <a:rPr lang="en-ZA" dirty="0" smtClean="0">
                <a:solidFill>
                  <a:schemeClr val="accent1"/>
                </a:solidFill>
                <a:latin typeface="Vodafone Rg" panose="020B0606080202020204" pitchFamily="34" charset="0"/>
              </a:rPr>
              <a:t>| Job </a:t>
            </a:r>
            <a:r>
              <a:rPr lang="en-ZA" dirty="0">
                <a:solidFill>
                  <a:schemeClr val="accent1"/>
                </a:solidFill>
                <a:latin typeface="Vodafone Rg" panose="020B0606080202020204" pitchFamily="34" charset="0"/>
              </a:rPr>
              <a:t>Defined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88264386"/>
              </p:ext>
            </p:extLst>
          </p:nvPr>
        </p:nvGraphicFramePr>
        <p:xfrm>
          <a:off x="838200" y="1400174"/>
          <a:ext cx="10515600" cy="5000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8648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Vodafone Rg" panose="020B0606080202020204" pitchFamily="34" charset="0"/>
              </a:rPr>
              <a:t>Data Scientist </a:t>
            </a:r>
            <a:r>
              <a:rPr lang="en-ZA" dirty="0" smtClean="0">
                <a:solidFill>
                  <a:schemeClr val="accent1"/>
                </a:solidFill>
                <a:latin typeface="Vodafone Rg" panose="020B0606080202020204" pitchFamily="34" charset="0"/>
              </a:rPr>
              <a:t>| Job </a:t>
            </a:r>
            <a:r>
              <a:rPr lang="en-ZA" dirty="0">
                <a:solidFill>
                  <a:schemeClr val="accent1"/>
                </a:solidFill>
                <a:latin typeface="Vodafone Rg" panose="020B0606080202020204" pitchFamily="34" charset="0"/>
              </a:rPr>
              <a:t>Defined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92476842"/>
              </p:ext>
            </p:extLst>
          </p:nvPr>
        </p:nvGraphicFramePr>
        <p:xfrm>
          <a:off x="838200" y="1400174"/>
          <a:ext cx="10515600" cy="51625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977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1958</TotalTime>
  <Words>1241</Words>
  <Application>Microsoft Office PowerPoint</Application>
  <PresentationFormat>Custom</PresentationFormat>
  <Paragraphs>194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Careers In I.T. | Overview </vt:lpstr>
      <vt:lpstr>Careers In I.T. | Dominance Factors</vt:lpstr>
      <vt:lpstr>Careers In I.T. | Industries </vt:lpstr>
      <vt:lpstr>Careers in I.T.  Data Analytics</vt:lpstr>
      <vt:lpstr>Data Analytics</vt:lpstr>
      <vt:lpstr>Data Analytics</vt:lpstr>
      <vt:lpstr>Data Analyst | Job Defined</vt:lpstr>
      <vt:lpstr>Data Scientist | Job Defined</vt:lpstr>
      <vt:lpstr>Data Engineer | Job Defined</vt:lpstr>
      <vt:lpstr>Data Architect | Job Defined</vt:lpstr>
      <vt:lpstr>Careers in I.T.  Business Analysis</vt:lpstr>
      <vt:lpstr>Business Analyst </vt:lpstr>
      <vt:lpstr>Business Analyst | Role in various business areas</vt:lpstr>
      <vt:lpstr>Careers in I.T.  Software Engineering</vt:lpstr>
      <vt:lpstr>Software Developer / Engineer</vt:lpstr>
      <vt:lpstr>Network Architect / Engineer</vt:lpstr>
      <vt:lpstr>Computer Support Specialist</vt:lpstr>
      <vt:lpstr>Careers in I.T.  Robotics, Software Tester</vt:lpstr>
      <vt:lpstr>Robotics Engineer</vt:lpstr>
      <vt:lpstr>Robotics Engineer | Software Engineer</vt:lpstr>
      <vt:lpstr>Software Tester</vt:lpstr>
      <vt:lpstr>Software Tester | Automation Tester </vt:lpstr>
      <vt:lpstr>Software Tester | Manual Tester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I.T?</dc:title>
  <dc:creator>Ndaba, Moeketsi, Vodacom South Africa</dc:creator>
  <cp:lastModifiedBy>Lucky</cp:lastModifiedBy>
  <cp:revision>101</cp:revision>
  <dcterms:created xsi:type="dcterms:W3CDTF">2019-05-19T16:45:22Z</dcterms:created>
  <dcterms:modified xsi:type="dcterms:W3CDTF">2019-05-25T05:45:24Z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59f705-2ba0-454b-9cfc-6ce5bcaac040_Enabled">
    <vt:lpwstr>True</vt:lpwstr>
  </property>
  <property fmtid="{D5CDD505-2E9C-101B-9397-08002B2CF9AE}" pid="3" name="MSIP_Label_0359f705-2ba0-454b-9cfc-6ce5bcaac040_SiteId">
    <vt:lpwstr>68283f3b-8487-4c86-adb3-a5228f18b893</vt:lpwstr>
  </property>
  <property fmtid="{D5CDD505-2E9C-101B-9397-08002B2CF9AE}" pid="4" name="MSIP_Label_0359f705-2ba0-454b-9cfc-6ce5bcaac040_Owner">
    <vt:lpwstr>ndabaam@vodafone.com</vt:lpwstr>
  </property>
  <property fmtid="{D5CDD505-2E9C-101B-9397-08002B2CF9AE}" pid="5" name="MSIP_Label_0359f705-2ba0-454b-9cfc-6ce5bcaac040_SetDate">
    <vt:lpwstr>2019-05-22T12:50:36.4639877Z</vt:lpwstr>
  </property>
  <property fmtid="{D5CDD505-2E9C-101B-9397-08002B2CF9AE}" pid="6" name="MSIP_Label_0359f705-2ba0-454b-9cfc-6ce5bcaac040_Name">
    <vt:lpwstr>C2 General</vt:lpwstr>
  </property>
  <property fmtid="{D5CDD505-2E9C-101B-9397-08002B2CF9AE}" pid="7" name="MSIP_Label_0359f705-2ba0-454b-9cfc-6ce5bcaac040_Application">
    <vt:lpwstr>Microsoft Azure Information Protection</vt:lpwstr>
  </property>
  <property fmtid="{D5CDD505-2E9C-101B-9397-08002B2CF9AE}" pid="8" name="MSIP_Label_0359f705-2ba0-454b-9cfc-6ce5bcaac040_Extended_MSFT_Method">
    <vt:lpwstr>Automatic</vt:lpwstr>
  </property>
  <property fmtid="{D5CDD505-2E9C-101B-9397-08002B2CF9AE}" pid="9" name="Sensitivity">
    <vt:lpwstr>C2 General</vt:lpwstr>
  </property>
</Properties>
</file>