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52F7C-1F40-40FA-9BC8-DFD2BE8080FA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D8D64-C065-4F12-9F8A-0025F7FC4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831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4B5E95-2A05-E44E-8E32-40162C903518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191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4FA8F3-4746-49F7-A44D-D11AF5850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A05D2F-02AD-455D-9161-E649C0769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D191CA-6427-498F-9097-7CC46722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9FBBBB-F59F-4A7D-BDCC-987674BA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11F785-1092-4F49-8B4B-7C120E78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34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EA1AC-9949-4744-BE67-9F5B85E5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2A8B2B-21E5-4670-95F5-802A3DAB2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27C22F-2414-4CF1-9233-8E7F46B2E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2E2676-F321-4AC9-B7FA-C00CD5E75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57EA41-DD24-4CC4-B6D3-B00F0C7E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491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8EBA9FD-D4C3-4014-90FF-72D1CB78C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5BFF2C9-A9EB-4EF4-8303-9673A8CCA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F1C55E-FA77-486C-9236-EFD43424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E157B3-538C-49F7-8DA3-AD5E6EB46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9F5186-1321-471D-AC67-58739CFF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13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7E4BA5-BBC7-4353-B62E-6E670EE2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5DA3E0-26CB-4792-87CA-B11CD4B48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B2D58B-9FA3-43C0-8A0D-AE56AE5BC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4D2AE0-B108-46F1-A81A-3B54A06C3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B5B29D-C342-41C6-B1AC-6DAF8522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30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29AD9-70B6-430C-BBC7-E0062FA31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E7D1BA-C622-4C9E-B9BC-79FF1FC35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16194C-D367-4033-A2F1-A150AD6BF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577492-3370-4D4B-A8DC-A4F75BC33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257FE5-3B17-4D5D-9DE4-1B1D2CE4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8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0D6685-419C-4C27-A149-893366A6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DA67CA-8245-415E-9F38-F654AA50BB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8000DC-F29B-40FD-8436-2B918D930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CEA613-65FA-488B-8306-E3985B6D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61C941-C6AC-4625-8D4E-039618E53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28F4CB-305A-4EC8-8AB8-709CBF95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34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2116B2-6387-4B2D-A83E-EC68CC2F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C3A101-A328-469E-9C7F-6762E93C2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C152EB-4EB8-4C4C-898D-B9B8BBB95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4CFB13A-23BD-4ED7-A0D0-E7BE1107FD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181713-9A73-472A-8E3C-98D8D4F8F4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EF12614-A405-43AF-8FD5-21CA8BEF8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5834B56-690C-4C43-A46E-246D78C00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D3CAD39-48D1-4557-8515-832EDFCB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35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A01D2F-ADED-40A5-AE6E-1CA4311F2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F4DBDE4-36B3-4F81-888B-2C7D74E4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F487469-083D-4FE3-91CB-BA66CA96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01FEC7-4CAD-4D94-8E0E-4B94B2FB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48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F13651E-7865-452F-A561-EB64DA9DC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841B10-A66D-4F4F-8A90-B8352018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EE40F0-33AC-4301-87F6-C380F750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687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EC7A52-91C3-4040-AE93-900F0512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017F5C-50AC-4C34-BE1A-28F5A6B1B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332BCA-EDC5-4D5F-9103-FDF467ADA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3A94B1-8E30-4774-9FA4-205DF2C0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FF4708-685A-4AA7-8FF9-FA8FE0AF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9943AE-80B4-4EF5-8DB8-59BA507E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39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6802F-27EA-47F2-A6E6-699113A66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ACCD76-064D-435A-8A48-EAD35313E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DCAD531-F81B-406E-A638-839930B2F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7328FF-E0A3-4230-8B31-C64AA721A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075C1-831B-4DFD-9C8B-095BBD9B80DE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0C3D01-EB32-4969-94F2-85E39130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DAC867-055F-4253-AD15-942F4677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78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9854CA-DF8C-49CA-810C-A709B4C8F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B324E1-ED53-470D-B2C7-92D5DFD1F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3C885E-F154-4FCD-BECC-84B8C2301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075C1-831B-4DFD-9C8B-095BBD9B80DE}" type="datetimeFigureOut">
              <a:rPr lang="ru-RU" smtClean="0"/>
              <a:t>01.05.2021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E925F7-C7A7-471B-8DF4-458594A02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81D549-E769-47AE-B983-BDBE19F8B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BE9F3-6BAE-42AB-AFDB-A5016323CF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15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BC9121-DF4B-4E8D-BFEE-FF9CC669ED60}"/>
              </a:ext>
            </a:extLst>
          </p:cNvPr>
          <p:cNvSpPr txBox="1"/>
          <p:nvPr/>
        </p:nvSpPr>
        <p:spPr>
          <a:xfrm>
            <a:off x="538899" y="288909"/>
            <a:ext cx="11114202" cy="6280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РОССИЙСКИЙ УНИВЕРСИТЕТ ДРУЖБЫ НАРОДОВ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Факультет физико-математических и естественных наук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Кафедра прикладной информатики и теории вероятностей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endParaRPr lang="ru-RU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endParaRPr lang="ru-RU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endParaRPr lang="ru-RU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ЛАБОРАТОРНАЯ РАБОТА №1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2000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дисциплина: Операционные системы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endParaRPr lang="ru-RU" sz="18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18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r">
              <a:lnSpc>
                <a:spcPct val="115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Студент: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Аветисян Давид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r">
              <a:lnSpc>
                <a:spcPct val="115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Группа: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НПМбд-01-20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r">
              <a:lnSpc>
                <a:spcPct val="115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Ст. билет №: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 1032201709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 </a:t>
            </a:r>
          </a:p>
          <a:p>
            <a:pPr algn="ctr">
              <a:lnSpc>
                <a:spcPct val="115000"/>
              </a:lnSpc>
            </a:pP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 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>
              <a:lnSpc>
                <a:spcPct val="115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rdia New" panose="020B0304020202020204" pitchFamily="34" charset="-34"/>
              </a:rPr>
              <a:t>Москва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Cordia New" panose="020B0304020202020204" pitchFamily="34" charset="-34"/>
            </a:endParaRPr>
          </a:p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2021 г.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618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FE1F4E-123A-46B2-892E-0B66C53FB0A3}"/>
              </a:ext>
            </a:extLst>
          </p:cNvPr>
          <p:cNvSpPr txBox="1"/>
          <p:nvPr/>
        </p:nvSpPr>
        <p:spPr>
          <a:xfrm>
            <a:off x="1789129" y="2325621"/>
            <a:ext cx="8613742" cy="220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 работы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 данной работы является приобретение практических навыков установки операционноӗ системы на виртуальную машину, настройки минимально необходимых для дальнейшеӗ работы сервисов.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16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D1F4EC-C48B-4803-88E4-3D78EE5FBF5F}"/>
              </a:ext>
            </a:extLst>
          </p:cNvPr>
          <p:cNvSpPr txBox="1"/>
          <p:nvPr/>
        </p:nvSpPr>
        <p:spPr>
          <a:xfrm>
            <a:off x="609600" y="318329"/>
            <a:ext cx="10972800" cy="9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Скачиваем и устанавливаем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VirtualBox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которая необходима для запуска виртуальных машин (скачать можно на сайте https://www.virtualbox.org).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C90DA0-7182-4773-94F1-AAA16F308F1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62" y="1393321"/>
            <a:ext cx="10792076" cy="5146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781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D1F4EC-C48B-4803-88E4-3D78EE5FBF5F}"/>
              </a:ext>
            </a:extLst>
          </p:cNvPr>
          <p:cNvSpPr txBox="1"/>
          <p:nvPr/>
        </p:nvSpPr>
        <p:spPr>
          <a:xfrm>
            <a:off x="609600" y="318329"/>
            <a:ext cx="10972800" cy="9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Также скачиваем дистрибутив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Linux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CentOS-8 (можно скачать на сайте https://wiki.centos.org).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C90DA0-7182-4773-94F1-AAA16F308F1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62" y="1393321"/>
            <a:ext cx="10792076" cy="514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9B22068-4090-4E0E-8160-72F7CBC3779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62" y="1393321"/>
            <a:ext cx="10792076" cy="514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D1F4EC-C48B-4803-88E4-3D78EE5FBF5F}"/>
              </a:ext>
            </a:extLst>
          </p:cNvPr>
          <p:cNvSpPr txBox="1"/>
          <p:nvPr/>
        </p:nvSpPr>
        <p:spPr>
          <a:xfrm>
            <a:off x="609600" y="318329"/>
            <a:ext cx="10972800" cy="1332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Запускаем виртуальную машину и проверяем месторасположения каталога для виртуальных машин. Затем переходим к созданию новой виртуальной машины. Для этого в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VirtualBox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мы выбираем Машина – Создать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9EC05751-701F-4DE8-B4E8-CA9E40312D8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833" y="1958804"/>
            <a:ext cx="7918333" cy="458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53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D1F4EC-C48B-4803-88E4-3D78EE5FBF5F}"/>
              </a:ext>
            </a:extLst>
          </p:cNvPr>
          <p:cNvSpPr txBox="1"/>
          <p:nvPr/>
        </p:nvSpPr>
        <p:spPr>
          <a:xfrm>
            <a:off x="609600" y="318329"/>
            <a:ext cx="10972800" cy="1332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Запускаем виртуальную машину. Заходим в Свойства - Носители в виртуальной машине и добавляем новый привод оптических дисков. Выбираем образ, который мы ранее скачали на наш компьютер.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01D40F-F976-40BD-91BA-BEA555C0D7D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856" y="1793813"/>
            <a:ext cx="5380287" cy="4745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5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D1F4EC-C48B-4803-88E4-3D78EE5FBF5F}"/>
              </a:ext>
            </a:extLst>
          </p:cNvPr>
          <p:cNvSpPr txBox="1"/>
          <p:nvPr/>
        </p:nvSpPr>
        <p:spPr>
          <a:xfrm>
            <a:off x="609600" y="318329"/>
            <a:ext cx="10972800" cy="2606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Продолжаем и устанавливаем язык интерфейса. В разделе выбора программ указываем в качестве базового окружения Сервер с GUI, а в качестве дополнения – средства разработки. Место установки оставляем без изменений. Включаем сетевое соединение и в качестве имени узла указываем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daavetisyan.localdomain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Нажимаем начать установку и устанавливаем пароль для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root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пользователя с правами администратора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2F08CB1-854D-4117-ABD2-675E7042C0D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808" y="3027414"/>
            <a:ext cx="6488383" cy="351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66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D1F4EC-C48B-4803-88E4-3D78EE5FBF5F}"/>
              </a:ext>
            </a:extLst>
          </p:cNvPr>
          <p:cNvSpPr txBox="1"/>
          <p:nvPr/>
        </p:nvSpPr>
        <p:spPr>
          <a:xfrm>
            <a:off x="609600" y="318329"/>
            <a:ext cx="10972800" cy="9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Входим под заданной при установке учетной записью. В меню устройства виртуальной машины подключаем образ диска дополнительной гостевой ОС.</a:t>
            </a:r>
          </a:p>
        </p:txBody>
      </p:sp>
      <p:pic>
        <p:nvPicPr>
          <p:cNvPr id="5" name="Рисунок 4" descr="Изображение выглядит как текст, снимок экрана, монитор&#10;&#10;Автоматически созданное описание">
            <a:extLst>
              <a:ext uri="{FF2B5EF4-FFF2-40B4-BE49-F238E27FC236}">
                <a16:creationId xmlns:a16="http://schemas.microsoft.com/office/drawing/2014/main" id="{6D7A7B0B-EEB4-4E2D-B9E7-F23FA6B41D3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438" y="1383233"/>
            <a:ext cx="6819123" cy="515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39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FE1F4E-123A-46B2-892E-0B66C53FB0A3}"/>
              </a:ext>
            </a:extLst>
          </p:cNvPr>
          <p:cNvSpPr txBox="1"/>
          <p:nvPr/>
        </p:nvSpPr>
        <p:spPr>
          <a:xfrm>
            <a:off x="1789129" y="2325621"/>
            <a:ext cx="8613742" cy="1969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Вывод:</a:t>
            </a:r>
          </a:p>
          <a:p>
            <a:pPr algn="ctr">
              <a:lnSpc>
                <a:spcPct val="115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ходе данной лабораторной работы я изучил, как установить операционную систему на виртуальную машину и настроить минимально необходимые для дальнейшей работы сервисы.</a:t>
            </a:r>
          </a:p>
        </p:txBody>
      </p:sp>
    </p:spTree>
    <p:extLst>
      <p:ext uri="{BB962C8B-B14F-4D97-AF65-F5344CB8AC3E}">
        <p14:creationId xmlns:p14="http://schemas.microsoft.com/office/powerpoint/2010/main" val="32093412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278</Words>
  <Application>Microsoft Office PowerPoint</Application>
  <PresentationFormat>Широкоэкранный</PresentationFormat>
  <Paragraphs>30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Давид Аветисян</dc:creator>
  <cp:lastModifiedBy>Давид Аветисян</cp:lastModifiedBy>
  <cp:revision>4</cp:revision>
  <dcterms:created xsi:type="dcterms:W3CDTF">2021-05-01T17:40:30Z</dcterms:created>
  <dcterms:modified xsi:type="dcterms:W3CDTF">2021-05-01T17:59:51Z</dcterms:modified>
</cp:coreProperties>
</file>