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2F7C-1F40-40FA-9BC8-DFD2BE8080FA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D8D64-C065-4F12-9F8A-0025F7FC4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8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B5E95-2A05-E44E-8E32-40162C90351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9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FA8F3-4746-49F7-A44D-D11AF585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A05D2F-02AD-455D-9161-E649C0769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191CA-6427-498F-9097-7CC46722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9FBBBB-F59F-4A7D-BDCC-987674BA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1F785-1092-4F49-8B4B-7C120E78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3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EA1AC-9949-4744-BE67-9F5B85E5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2A8B2B-21E5-4670-95F5-802A3DAB2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7C22F-2414-4CF1-9233-8E7F46B2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2E2676-F321-4AC9-B7FA-C00CD5E7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7EA41-DD24-4CC4-B6D3-B00F0C7E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49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EBA9FD-D4C3-4014-90FF-72D1CB78C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BFF2C9-A9EB-4EF4-8303-9673A8CC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F1C55E-FA77-486C-9236-EFD43424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157B3-538C-49F7-8DA3-AD5E6EB4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F5186-1321-471D-AC67-58739CFF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13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E4BA5-BBC7-4353-B62E-6E670EE2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DA3E0-26CB-4792-87CA-B11CD4B4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B2D58B-9FA3-43C0-8A0D-AE56AE5B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4D2AE0-B108-46F1-A81A-3B54A06C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B5B29D-C342-41C6-B1AC-6DAF8522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0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29AD9-70B6-430C-BBC7-E0062FA3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E7D1BA-C622-4C9E-B9BC-79FF1FC35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16194C-D367-4033-A2F1-A150AD6B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577492-3370-4D4B-A8DC-A4F75BC3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57FE5-3B17-4D5D-9DE4-1B1D2CE4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8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D6685-419C-4C27-A149-893366A6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A67CA-8245-415E-9F38-F654AA50B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8000DC-F29B-40FD-8436-2B918D93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CEA613-65FA-488B-8306-E3985B6D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61C941-C6AC-4625-8D4E-039618E5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28F4CB-305A-4EC8-8AB8-709CBF95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4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116B2-6387-4B2D-A83E-EC68CC2F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C3A101-A328-469E-9C7F-6762E93C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152EB-4EB8-4C4C-898D-B9B8BBB9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CFB13A-23BD-4ED7-A0D0-E7BE1107F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81713-9A73-472A-8E3C-98D8D4F8F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F12614-A405-43AF-8FD5-21CA8BEF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834B56-690C-4C43-A46E-246D78C0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3CAD39-48D1-4557-8515-832EDFCB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35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01D2F-ADED-40A5-AE6E-1CA4311F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4DBDE4-36B3-4F81-888B-2C7D74E4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487469-083D-4FE3-91CB-BA66CA96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01FEC7-4CAD-4D94-8E0E-4B94B2FB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48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13651E-7865-452F-A561-EB64DA9D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841B10-A66D-4F4F-8A90-B8352018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EE40F0-33AC-4301-87F6-C380F750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8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C7A52-91C3-4040-AE93-900F0512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17F5C-50AC-4C34-BE1A-28F5A6B1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332BCA-EDC5-4D5F-9103-FDF467ADA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A94B1-8E30-4774-9FA4-205DF2C0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FF4708-685A-4AA7-8FF9-FA8FE0AF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9943AE-80B4-4EF5-8DB8-59BA507E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39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6802F-27EA-47F2-A6E6-699113A6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ACCD76-064D-435A-8A48-EAD35313E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CAD531-F81B-406E-A638-839930B2F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7328FF-E0A3-4230-8B31-C64AA721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C3D01-EB32-4969-94F2-85E3913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DAC867-055F-4253-AD15-942F4677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8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854CA-DF8C-49CA-810C-A709B4C8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B324E1-ED53-470D-B2C7-92D5DFD1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3C885E-F154-4FCD-BECC-84B8C2301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E925F7-C7A7-471B-8DF4-458594A02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81D549-E769-47AE-B983-BDBE19F8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5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C9121-DF4B-4E8D-BFEE-FF9CC669ED60}"/>
              </a:ext>
            </a:extLst>
          </p:cNvPr>
          <p:cNvSpPr txBox="1"/>
          <p:nvPr/>
        </p:nvSpPr>
        <p:spPr>
          <a:xfrm>
            <a:off x="538899" y="288909"/>
            <a:ext cx="11114202" cy="6280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РОССИЙСКИЙ УНИВЕРСИТЕТ ДРУЖБЫ НАРОДОВ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Факультет физико-математических и естественных наук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Кафедра прикладной информатики и теории вероятностей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ЛАБОРАТОРНАЯ РАБОТА №2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20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дисциплина: Операционные системы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Студент: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Аветисян Давид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Группа: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НПМбд-01-20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Ст. билет №: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1032201709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</a:p>
          <a:p>
            <a:pPr algn="ctr">
              <a:lnSpc>
                <a:spcPct val="115000"/>
              </a:lnSpc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Москва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18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789129" y="2868942"/>
            <a:ext cx="8613742" cy="11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Вывод:</a:t>
            </a:r>
          </a:p>
          <a:p>
            <a:pPr algn="ctr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 изучил идеологию и применение контроля версий.</a:t>
            </a:r>
          </a:p>
        </p:txBody>
      </p:sp>
    </p:spTree>
    <p:extLst>
      <p:ext uri="{BB962C8B-B14F-4D97-AF65-F5344CB8AC3E}">
        <p14:creationId xmlns:p14="http://schemas.microsoft.com/office/powerpoint/2010/main" val="320934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789129" y="2694953"/>
            <a:ext cx="8613742" cy="146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данной работы является изучение идеологии и применение средств контроля версий.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6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Создаем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учётную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запись на https://github.com.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A0A17B9-4B2E-4BA4-B2D7-CF3D2C614E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3" y="1207811"/>
            <a:ext cx="11282413" cy="53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175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Настраиваем систему контроля версий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</a:p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Синхронизируем учётную запись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компьютером:</a:t>
            </a:r>
          </a:p>
          <a:p>
            <a:pPr algn="just">
              <a:lnSpc>
                <a:spcPct val="11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config --global user.name "David Avetisyan"</a:t>
            </a:r>
          </a:p>
          <a:p>
            <a:pPr algn="just">
              <a:lnSpc>
                <a:spcPct val="115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config --global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user.email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“David3777@yandex.ru"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BFF4A79-4A96-465E-B75F-4466951C0A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14" y="2262433"/>
            <a:ext cx="7490371" cy="427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Затем создаём новый ключ на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ssh-keygen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-C "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David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Avetisyan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&lt;David3777@yandex.ru&gt;") и привязываем его к компьютеру через консоль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71E5ED-9976-427C-9AF9-F49317744B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80" y="1451728"/>
            <a:ext cx="8918439" cy="50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5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133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Созданием и подключаем репозиторий к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сайте заходим в «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repository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и создаём новый репозиторий под названием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Переносим его на наш компьютер.</a:t>
            </a:r>
          </a:p>
        </p:txBody>
      </p:sp>
      <p:pic>
        <p:nvPicPr>
          <p:cNvPr id="4" name="Рисунок 3" descr="Изображение выглядит как текст, снимок экра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1D37878-2CE3-4818-AC46-6DDC80AB57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75" y="1896894"/>
            <a:ext cx="9766849" cy="46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5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175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Добавляем первый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commit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выкладываем на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Для того, чтобы правильно разместить первый коммит, необходимо добавить команду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., после этого с помощью команды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commit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-m "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commit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выкладываем коммит. Сохраняем первый коммит, используя команду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739BA56-F584-4185-9DDC-AE3AE67FEF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25" y="2187019"/>
            <a:ext cx="7691549" cy="43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6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175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Первичная конфигурация. </a:t>
            </a:r>
          </a:p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Добавляем файл лицензии. Добавляем шаблон игнорируемых файлов. Просматриваем список имеющихся шаблонов. Скачиваем шаблон (например, для C) и выполняем коммит. Отправляем на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(команда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9F6FB1E-6CC8-4A34-B1A7-923EE98999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82" y="2244031"/>
            <a:ext cx="7573636" cy="429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789129" y="2550394"/>
            <a:ext cx="8613742" cy="175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Работаем с конфигурацией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git-flow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ctr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 нас не получилось установить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git-flow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так как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этого не допустил. В связи с этим дальнейшие действия выполнить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1346847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287</Words>
  <Application>Microsoft Office PowerPoint</Application>
  <PresentationFormat>Широкоэкранный</PresentationFormat>
  <Paragraphs>37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Давид Аветисян</dc:creator>
  <cp:lastModifiedBy>Давид Аветисян</cp:lastModifiedBy>
  <cp:revision>6</cp:revision>
  <dcterms:created xsi:type="dcterms:W3CDTF">2021-05-01T17:40:30Z</dcterms:created>
  <dcterms:modified xsi:type="dcterms:W3CDTF">2021-05-01T19:15:49Z</dcterms:modified>
</cp:coreProperties>
</file>