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52F7C-1F40-40FA-9BC8-DFD2BE8080FA}" type="datetimeFigureOut">
              <a:rPr lang="ru-RU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0D8D64-C065-4F12-9F8A-0025F7FC4FA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54B5E95-2A05-E44E-8E32-40162C903518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D24D95-7816-E15E-45A1-B871994F6A7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DE5C8C-C948-CE91-876F-9E0BC373692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872F36-9960-A925-20C7-688068603A4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B5E56-E12A-8FA6-7571-C6DC0E1D007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C76A02-89D7-4A39-A1AA-E05A5629716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719B7D-41A7-71E6-5F78-04059E1F2F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CB5E6-FBC3-5042-2DB0-02D3D6B09B6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FFE488-DF94-296D-009E-A8D8CB9AC50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40791A-98CA-37F5-47CC-9FDC43EF2EB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accent6">
            <a:lumMod val="40000"/>
            <a:lumOff val="60000"/>
            <a:alpha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38898" y="288909"/>
            <a:ext cx="11137241" cy="621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000" b="1">
                <a:latin typeface="Times New Roman"/>
                <a:ea typeface="Times New Roman"/>
                <a:cs typeface="Cordia New"/>
              </a:rPr>
              <a:t>РОССИЙСКИЙ УНИВЕРСИТЕТ ДРУЖБЫ НАРОДОВ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Факультет физико-математических и естественных наук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Кафедра прикладной информатики и теории вероятностей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2000" b="1">
                <a:latin typeface="Times New Roman"/>
                <a:ea typeface="Times New Roman"/>
                <a:cs typeface="Cordia New"/>
              </a:rPr>
              <a:t>ЛАБОРАТОРНАЯ РАБОТА №1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2000" i="1" u="sng">
                <a:latin typeface="Times New Roman"/>
                <a:ea typeface="Times New Roman"/>
                <a:cs typeface="Cordia New"/>
              </a:rPr>
              <a:t>дисциплина: Научное программирование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1800" u="none" strike="noStrike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u="none" strike="noStrike">
                <a:latin typeface="Times New Roman"/>
                <a:ea typeface="Times New Roman"/>
                <a:cs typeface="Cordia New"/>
              </a:rPr>
              <a:t> 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Студент: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 Аветисян Давид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Группа: 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НПМбм-02-24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Ст. билет №: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 1132249548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 </a:t>
            </a:r>
            <a:endParaRPr/>
          </a:p>
          <a:p>
            <a:pPr algn="ctr">
              <a:lnSpc>
                <a:spcPct val="114999"/>
              </a:lnSpc>
              <a:defRPr/>
            </a:pP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 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Москва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defRPr/>
            </a:pPr>
            <a:r>
              <a:rPr lang="ru-RU" sz="1800">
                <a:latin typeface="Times New Roman"/>
                <a:ea typeface="Times New Roman"/>
              </a:rPr>
              <a:t>2024 г.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868942"/>
            <a:ext cx="8613742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3600" b="1">
                <a:latin typeface="Times New Roman"/>
                <a:ea typeface="Times New Roman"/>
              </a:rPr>
              <a:t>Вывод: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Я изучил идеологию и применение контроля версий.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694953"/>
            <a:ext cx="8613742" cy="146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3600" b="1">
                <a:latin typeface="Times New Roman"/>
                <a:ea typeface="Times New Roman"/>
              </a:rPr>
              <a:t>Цель работы</a:t>
            </a:r>
            <a:endParaRPr lang="ru-RU" sz="3600">
              <a:latin typeface="Times New Roman"/>
              <a:ea typeface="Times New Roman"/>
            </a:endParaRPr>
          </a:p>
          <a:p>
            <a:pPr algn="ctr"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Целью данной работы является изучение идеологии и применение средств контроля версий.</a:t>
            </a: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Создаем </a:t>
            </a:r>
            <a:r>
              <a:rPr lang="ru-RU" sz="2400">
                <a:latin typeface="Times New Roman"/>
                <a:ea typeface="Times New Roman"/>
              </a:rPr>
              <a:t>учётную</a:t>
            </a:r>
            <a:r>
              <a:rPr lang="ru-RU" sz="2400">
                <a:latin typeface="Times New Roman"/>
                <a:ea typeface="Times New Roman"/>
              </a:rPr>
              <a:t> запись на https://github.com.</a:t>
            </a:r>
            <a:endParaRPr/>
          </a:p>
        </p:txBody>
      </p:sp>
      <p:pic>
        <p:nvPicPr>
          <p:cNvPr id="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454793" y="1207811"/>
            <a:ext cx="11282413" cy="533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Настраиваем систему контроля версий </a:t>
            </a:r>
            <a:r>
              <a:rPr lang="en-US" sz="2400" b="1">
                <a:latin typeface="Times New Roman"/>
                <a:ea typeface="Times New Roman"/>
              </a:rPr>
              <a:t>git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Синхронизируем учётную запись </a:t>
            </a:r>
            <a:r>
              <a:rPr lang="en-US" sz="2400">
                <a:latin typeface="Times New Roman"/>
                <a:ea typeface="Times New Roman"/>
              </a:rPr>
              <a:t>github</a:t>
            </a:r>
            <a:r>
              <a:rPr lang="en-US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с компьютером: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en-US" sz="2400">
                <a:latin typeface="Times New Roman"/>
                <a:ea typeface="Times New Roman"/>
              </a:rPr>
              <a:t>git config --global user.name "David Avetisyan"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en-US" sz="2400">
                <a:latin typeface="Times New Roman"/>
                <a:ea typeface="Times New Roman"/>
              </a:rPr>
              <a:t>git config --global </a:t>
            </a:r>
            <a:r>
              <a:rPr lang="en-US" sz="2400">
                <a:latin typeface="Times New Roman"/>
                <a:ea typeface="Times New Roman"/>
              </a:rPr>
              <a:t>user.email</a:t>
            </a:r>
            <a:r>
              <a:rPr lang="en-US" sz="2400">
                <a:latin typeface="Times New Roman"/>
                <a:ea typeface="Times New Roman"/>
              </a:rPr>
              <a:t> “David3777@yandex.ru"</a:t>
            </a:r>
            <a:endParaRPr/>
          </a:p>
        </p:txBody>
      </p:sp>
      <p:pic>
        <p:nvPicPr>
          <p:cNvPr id="6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350814" y="2262433"/>
            <a:ext cx="7490371" cy="4277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Затем создаём новый ключ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ssh-keygen</a:t>
            </a:r>
            <a:r>
              <a:rPr lang="ru-RU" sz="2400">
                <a:latin typeface="Times New Roman"/>
                <a:ea typeface="Times New Roman"/>
              </a:rPr>
              <a:t> -C "</a:t>
            </a:r>
            <a:r>
              <a:rPr lang="ru-RU" sz="2400">
                <a:latin typeface="Times New Roman"/>
                <a:ea typeface="Times New Roman"/>
              </a:rPr>
              <a:t>David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Avetisyan</a:t>
            </a:r>
            <a:r>
              <a:rPr lang="ru-RU" sz="2400">
                <a:latin typeface="Times New Roman"/>
                <a:ea typeface="Times New Roman"/>
              </a:rPr>
              <a:t> &lt;David3777@yandex.ru&gt;") и привязываем его к компьютеру через консоль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1636780" y="1451728"/>
            <a:ext cx="8918439" cy="508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Созданием и подключаем репозиторий к </a:t>
            </a:r>
            <a:r>
              <a:rPr lang="ru-RU" sz="2400" b="1">
                <a:latin typeface="Times New Roman"/>
                <a:ea typeface="Times New Roman"/>
              </a:rPr>
              <a:t>github</a:t>
            </a:r>
            <a:r>
              <a:rPr lang="ru-RU" sz="2400" b="1">
                <a:latin typeface="Times New Roman"/>
                <a:ea typeface="Times New Roman"/>
              </a:rPr>
              <a:t> 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На сайте заходим в «</a:t>
            </a:r>
            <a:r>
              <a:rPr lang="ru-RU" sz="2400">
                <a:latin typeface="Times New Roman"/>
                <a:ea typeface="Times New Roman"/>
              </a:rPr>
              <a:t>repository</a:t>
            </a:r>
            <a:r>
              <a:rPr lang="ru-RU" sz="2400">
                <a:latin typeface="Times New Roman"/>
                <a:ea typeface="Times New Roman"/>
              </a:rPr>
              <a:t>» и создаём новый репозиторий под названием </a:t>
            </a:r>
            <a:r>
              <a:rPr lang="ru-RU" sz="2400">
                <a:latin typeface="Times New Roman"/>
                <a:ea typeface="Times New Roman"/>
              </a:rPr>
              <a:t>work</a:t>
            </a:r>
            <a:r>
              <a:rPr lang="ru-RU" sz="2400">
                <a:latin typeface="Times New Roman"/>
                <a:ea typeface="Times New Roman"/>
              </a:rPr>
              <a:t>. Переносим его на наш компьютер.</a:t>
            </a:r>
            <a:endParaRPr/>
          </a:p>
        </p:txBody>
      </p:sp>
      <p:pic>
        <p:nvPicPr>
          <p:cNvPr id="4" name="Рисунок 3" descr="Изображение выглядит как текст, снимок экрана, внутренний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1212575" y="1896894"/>
            <a:ext cx="9766849" cy="464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Добавляем первый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 и выкладываем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. Для того, чтобы правильно разместить первый коммит, необходимо добавить команду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add</a:t>
            </a:r>
            <a:r>
              <a:rPr lang="ru-RU" sz="2400">
                <a:latin typeface="Times New Roman"/>
                <a:ea typeface="Times New Roman"/>
              </a:rPr>
              <a:t> ., после этого с помощью команды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 -m "</a:t>
            </a:r>
            <a:r>
              <a:rPr lang="ru-RU" sz="2400">
                <a:latin typeface="Times New Roman"/>
                <a:ea typeface="Times New Roman"/>
              </a:rPr>
              <a:t>first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" выкладываем коммит. Сохраняем первый коммит, используя команду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push</a:t>
            </a:r>
            <a:r>
              <a:rPr lang="ru-RU" sz="2400">
                <a:latin typeface="Times New Roman"/>
                <a:ea typeface="Times New Roman"/>
              </a:rPr>
              <a:t>.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250225" y="2187019"/>
            <a:ext cx="7691549" cy="4352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Первичная конфигурация. 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Добавляем файл лицензии. Добавляем шаблон игнорируемых файлов. Просматриваем список имеющихся шаблонов. Скачиваем шаблон (например, для C) и выполняем коммит. Отправляем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 (команда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push</a:t>
            </a:r>
            <a:r>
              <a:rPr lang="ru-RU" sz="2400">
                <a:latin typeface="Times New Roman"/>
                <a:ea typeface="Times New Roman"/>
              </a:rPr>
              <a:t>).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309182" y="2244031"/>
            <a:ext cx="7573636" cy="429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550394"/>
            <a:ext cx="8613742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Работаем с конфигурацией </a:t>
            </a:r>
            <a:r>
              <a:rPr lang="ru-RU" sz="2400" b="1">
                <a:latin typeface="Times New Roman"/>
                <a:ea typeface="Times New Roman"/>
              </a:rPr>
              <a:t>git-flow</a:t>
            </a:r>
            <a:r>
              <a:rPr lang="ru-RU" sz="2400" b="1">
                <a:latin typeface="Times New Roman"/>
                <a:ea typeface="Times New Roman"/>
              </a:rPr>
              <a:t>.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У нас не получилось установить </a:t>
            </a:r>
            <a:r>
              <a:rPr lang="ru-RU" sz="2400">
                <a:latin typeface="Times New Roman"/>
                <a:ea typeface="Times New Roman"/>
              </a:rPr>
              <a:t>git-flow</a:t>
            </a:r>
            <a:r>
              <a:rPr lang="ru-RU" sz="2400">
                <a:latin typeface="Times New Roman"/>
                <a:ea typeface="Times New Roman"/>
              </a:rPr>
              <a:t>, так как </a:t>
            </a:r>
            <a:r>
              <a:rPr lang="ru-RU" sz="2400">
                <a:latin typeface="Times New Roman"/>
                <a:ea typeface="Times New Roman"/>
              </a:rPr>
              <a:t>root</a:t>
            </a:r>
            <a:r>
              <a:rPr lang="ru-RU" sz="2400">
                <a:latin typeface="Times New Roman"/>
                <a:ea typeface="Times New Roman"/>
              </a:rPr>
              <a:t> этого не допустил. В связи с этим дальнейшие действия выполнить невозможно.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Давид Аветисян</dc:creator>
  <cp:keywords/>
  <dc:description/>
  <dc:identifier/>
  <dc:language/>
  <cp:lastModifiedBy/>
  <cp:revision>7</cp:revision>
  <dcterms:created xsi:type="dcterms:W3CDTF">2021-05-01T17:40:30Z</dcterms:created>
  <dcterms:modified xsi:type="dcterms:W3CDTF">2024-09-13T22:36:27Z</dcterms:modified>
  <cp:category/>
  <cp:contentStatus/>
  <cp:version/>
</cp:coreProperties>
</file>