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EF86-4F71-4035-B211-4FF6086A3AD9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493B-85DA-4003-A559-16523B5383A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EF86-4F71-4035-B211-4FF6086A3AD9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493B-85DA-4003-A559-16523B5383A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EF86-4F71-4035-B211-4FF6086A3AD9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493B-85DA-4003-A559-16523B5383A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EF86-4F71-4035-B211-4FF6086A3AD9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493B-85DA-4003-A559-16523B5383A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EF86-4F71-4035-B211-4FF6086A3AD9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6A3493B-85DA-4003-A559-16523B5383A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EF86-4F71-4035-B211-4FF6086A3AD9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493B-85DA-4003-A559-16523B5383A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EF86-4F71-4035-B211-4FF6086A3AD9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493B-85DA-4003-A559-16523B5383A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EF86-4F71-4035-B211-4FF6086A3AD9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493B-85DA-4003-A559-16523B5383A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EF86-4F71-4035-B211-4FF6086A3AD9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493B-85DA-4003-A559-16523B5383A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EF86-4F71-4035-B211-4FF6086A3AD9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493B-85DA-4003-A559-16523B5383A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EF86-4F71-4035-B211-4FF6086A3AD9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493B-85DA-4003-A559-16523B5383A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FA1EF86-4F71-4035-B211-4FF6086A3AD9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6A3493B-85DA-4003-A559-16523B5383AD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2743200"/>
          </a:xfrm>
        </p:spPr>
        <p:txBody>
          <a:bodyPr/>
          <a:lstStyle/>
          <a:p>
            <a:r>
              <a:rPr lang="en-US" dirty="0" smtClean="0"/>
              <a:t>Furniture ordering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28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Register room Table 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194" name="Picture 2" descr="C:\Users\sachi\Desktop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8139889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43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Dining room Table </a:t>
            </a:r>
            <a:endParaRPr lang="en-GB" dirty="0"/>
          </a:p>
        </p:txBody>
      </p:sp>
      <p:pic>
        <p:nvPicPr>
          <p:cNvPr id="9218" name="Picture 2" descr="C:\Users\sachi\Desktop\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71800"/>
            <a:ext cx="6005808" cy="318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531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Bed room Table </a:t>
            </a:r>
            <a:endParaRPr lang="en-GB" dirty="0"/>
          </a:p>
        </p:txBody>
      </p:sp>
      <p:pic>
        <p:nvPicPr>
          <p:cNvPr id="10243" name="Picture 3" descr="C:\Users\sachi\Desktop\1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57600"/>
            <a:ext cx="6695938" cy="237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67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Dining room Table </a:t>
            </a:r>
            <a:endParaRPr lang="en-GB" dirty="0"/>
          </a:p>
        </p:txBody>
      </p:sp>
      <p:pic>
        <p:nvPicPr>
          <p:cNvPr id="11266" name="Picture 2" descr="C:\Users\sachi\Desktop\1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19400"/>
            <a:ext cx="5726634" cy="303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033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09800" y="5486400"/>
            <a:ext cx="8229600" cy="1143000"/>
          </a:xfrm>
        </p:spPr>
        <p:txBody>
          <a:bodyPr/>
          <a:lstStyle/>
          <a:p>
            <a:r>
              <a:rPr lang="en-US" dirty="0" smtClean="0"/>
              <a:t>Thank you!!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605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794760"/>
          </a:xfrm>
        </p:spPr>
        <p:txBody>
          <a:bodyPr/>
          <a:lstStyle/>
          <a:p>
            <a:r>
              <a:rPr lang="en-US" dirty="0" smtClean="0"/>
              <a:t>10014466 - K.A. </a:t>
            </a:r>
            <a:r>
              <a:rPr lang="en-US" dirty="0" err="1" smtClean="0"/>
              <a:t>Malith</a:t>
            </a:r>
            <a:r>
              <a:rPr lang="en-US" dirty="0" smtClean="0"/>
              <a:t> </a:t>
            </a:r>
            <a:r>
              <a:rPr lang="en-US" dirty="0" err="1" smtClean="0"/>
              <a:t>Sachintha</a:t>
            </a:r>
            <a:r>
              <a:rPr lang="en-US" dirty="0" smtClean="0"/>
              <a:t> </a:t>
            </a:r>
            <a:r>
              <a:rPr lang="en-US" dirty="0" err="1" smtClean="0"/>
              <a:t>Samarasinghe</a:t>
            </a:r>
            <a:endParaRPr lang="en-US" dirty="0" smtClean="0"/>
          </a:p>
          <a:p>
            <a:r>
              <a:rPr lang="en-US" dirty="0" smtClean="0"/>
              <a:t>10014356 - L.K.L. </a:t>
            </a:r>
            <a:r>
              <a:rPr lang="en-US" dirty="0" err="1" smtClean="0"/>
              <a:t>Perera</a:t>
            </a:r>
            <a:endParaRPr lang="en-US" dirty="0" smtClean="0"/>
          </a:p>
          <a:p>
            <a:r>
              <a:rPr lang="en-US" dirty="0" smtClean="0"/>
              <a:t>10014386 – P.M.D.C. </a:t>
            </a:r>
            <a:r>
              <a:rPr lang="en-US" dirty="0" err="1" smtClean="0"/>
              <a:t>Munasinghe</a:t>
            </a:r>
            <a:endParaRPr lang="en-US" dirty="0" smtClean="0"/>
          </a:p>
          <a:p>
            <a:r>
              <a:rPr lang="en-US" dirty="0" smtClean="0"/>
              <a:t>10014284 – </a:t>
            </a:r>
            <a:r>
              <a:rPr lang="en-US" dirty="0" err="1" smtClean="0"/>
              <a:t>J.Sasindu</a:t>
            </a:r>
            <a:r>
              <a:rPr lang="en-US" dirty="0" smtClean="0"/>
              <a:t> M. </a:t>
            </a:r>
            <a:r>
              <a:rPr lang="en-US" dirty="0" err="1" smtClean="0"/>
              <a:t>Jambugaswaththa</a:t>
            </a:r>
            <a:endParaRPr lang="en-US" dirty="0" smtClean="0"/>
          </a:p>
          <a:p>
            <a:r>
              <a:rPr lang="en-US" dirty="0" smtClean="0"/>
              <a:t>10014322 – K.M.N.S.C. </a:t>
            </a:r>
            <a:r>
              <a:rPr lang="en-US" dirty="0" err="1" smtClean="0"/>
              <a:t>Kumarasinghe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201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Form</a:t>
            </a:r>
            <a:endParaRPr lang="en-GB" dirty="0"/>
          </a:p>
        </p:txBody>
      </p:sp>
      <p:pic>
        <p:nvPicPr>
          <p:cNvPr id="1026" name="Picture 2" descr="C:\Users\sachi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8229600" cy="377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97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Form</a:t>
            </a:r>
            <a:endParaRPr lang="en-GB" dirty="0"/>
          </a:p>
        </p:txBody>
      </p:sp>
      <p:pic>
        <p:nvPicPr>
          <p:cNvPr id="2050" name="Picture 2" descr="C:\Users\sachi\Desktop\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41" y="1905000"/>
            <a:ext cx="8557880" cy="426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68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C:\Users\sachi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58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76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Register Table Info.</a:t>
            </a:r>
            <a:endParaRPr lang="en-GB" dirty="0"/>
          </a:p>
        </p:txBody>
      </p:sp>
      <p:pic>
        <p:nvPicPr>
          <p:cNvPr id="4098" name="Picture 2" descr="C:\Users\sachi\Desktop\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7246925" cy="324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66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Dining room Table Info.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 descr="C:\Users\sachi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7699166" cy="374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05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Dining room Table Info.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 descr="C:\Users\sachi\Desktop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19400"/>
            <a:ext cx="7184769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9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Living room Table Info.</a:t>
            </a:r>
            <a:endParaRPr lang="en-GB" dirty="0"/>
          </a:p>
        </p:txBody>
      </p:sp>
      <p:pic>
        <p:nvPicPr>
          <p:cNvPr id="7170" name="Picture 2" descr="C:\Users\sachi\Desktop\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71800"/>
            <a:ext cx="7255537" cy="338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853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</TotalTime>
  <Words>71</Words>
  <Application>Microsoft Office PowerPoint</Application>
  <PresentationFormat>On-screen Show (4:3)</PresentationFormat>
  <Paragraphs>18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Furniture ordering system</vt:lpstr>
      <vt:lpstr>Group members</vt:lpstr>
      <vt:lpstr>Register Form</vt:lpstr>
      <vt:lpstr>Login Form</vt:lpstr>
      <vt:lpstr>PowerPoint Presentation</vt:lpstr>
      <vt:lpstr>Register Table Info.</vt:lpstr>
      <vt:lpstr>Dining room Table Info.</vt:lpstr>
      <vt:lpstr>Dining room Table Info.</vt:lpstr>
      <vt:lpstr>Living room Table Info.</vt:lpstr>
      <vt:lpstr>Register room Table </vt:lpstr>
      <vt:lpstr>Dining room Table </vt:lpstr>
      <vt:lpstr>Bed room Table </vt:lpstr>
      <vt:lpstr>Dining room Table </vt:lpstr>
      <vt:lpstr>Thank you!!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Furniture ordering system</dc:title>
  <dc:creator>Sachintha Malith</dc:creator>
  <cp:lastModifiedBy>Sachintha Malith</cp:lastModifiedBy>
  <cp:revision>2</cp:revision>
  <dcterms:created xsi:type="dcterms:W3CDTF">2018-09-10T07:07:48Z</dcterms:created>
  <dcterms:modified xsi:type="dcterms:W3CDTF">2018-09-10T07:24:15Z</dcterms:modified>
</cp:coreProperties>
</file>