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4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6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3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 rot="5400000">
            <a:off x="1193036" y="3128436"/>
            <a:ext cx="3312048" cy="457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Cross </a:t>
            </a:r>
            <a:r>
              <a:rPr lang="de-DE" sz="2800" dirty="0" err="1" smtClean="0">
                <a:solidFill>
                  <a:schemeClr val="tx1"/>
                </a:solidFill>
              </a:rPr>
              <a:t>Cutting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47371" y="1701128"/>
            <a:ext cx="3601409" cy="962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UI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31840" y="2722278"/>
            <a:ext cx="3616940" cy="1211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Logic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31840" y="4005064"/>
            <a:ext cx="3600400" cy="1008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Data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2216" y="1855003"/>
            <a:ext cx="5270103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ConsoleClient.dll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2216" y="2348880"/>
            <a:ext cx="5270103" cy="11772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DocumentAccessing.dll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82216" y="3576797"/>
            <a:ext cx="5270103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385219" y="4312231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75656" y="185500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Logging.dll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-252084" y="576884"/>
            <a:ext cx="1013208" cy="1912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Cross </a:t>
            </a:r>
            <a:r>
              <a:rPr lang="de-DE" sz="1000" dirty="0" err="1" smtClean="0">
                <a:solidFill>
                  <a:schemeClr val="tx1"/>
                </a:solidFill>
              </a:rPr>
              <a:t>Cutting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2362" y="176609"/>
            <a:ext cx="1505675" cy="282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2362" y="505653"/>
            <a:ext cx="1512168" cy="3310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2362" y="883336"/>
            <a:ext cx="1505253" cy="295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Data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2988395" y="448484"/>
            <a:ext cx="4032448" cy="113261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ConsoleClient.dll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972925" y="2431926"/>
            <a:ext cx="4032448" cy="13681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DocumentAccessing.dll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972925" y="4202052"/>
            <a:ext cx="4032448" cy="1436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66434" y="2780928"/>
            <a:ext cx="1736793" cy="70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>
                <a:solidFill>
                  <a:schemeClr val="tx1"/>
                </a:solidFill>
              </a:rPr>
              <a:t>StoringController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387713" y="4333287"/>
            <a:ext cx="1234159" cy="1200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166194" y="5779159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389566" y="416737"/>
            <a:ext cx="909174" cy="5221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684669" y="4333287"/>
            <a:ext cx="1092827" cy="1209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QueryController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80542" y="2780928"/>
            <a:ext cx="1736793" cy="69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RequestController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>
            <a:off x="3698097" y="4052949"/>
            <a:ext cx="386970" cy="154195"/>
            <a:chOff x="1304710" y="2132856"/>
            <a:chExt cx="386970" cy="154195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3836047" y="4007343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IDocumentStoring</a:t>
            </a:r>
            <a:endParaRPr lang="de-DE" sz="1000" dirty="0"/>
          </a:p>
        </p:txBody>
      </p:sp>
      <p:grpSp>
        <p:nvGrpSpPr>
          <p:cNvPr id="30" name="Gruppieren 29"/>
          <p:cNvGrpSpPr/>
          <p:nvPr/>
        </p:nvGrpSpPr>
        <p:grpSpPr>
          <a:xfrm rot="16200000">
            <a:off x="4986251" y="4062704"/>
            <a:ext cx="386970" cy="154195"/>
            <a:chOff x="1304710" y="2132856"/>
            <a:chExt cx="386970" cy="154195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706473" y="3481725"/>
            <a:ext cx="360040" cy="678361"/>
            <a:chOff x="2339752" y="3265729"/>
            <a:chExt cx="360040" cy="678361"/>
          </a:xfrm>
        </p:grpSpPr>
        <p:cxnSp>
          <p:nvCxnSpPr>
            <p:cNvPr id="34" name="Gerade Verbindung 33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albbogen 34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003227" y="3481725"/>
            <a:ext cx="360040" cy="678361"/>
            <a:chOff x="2339752" y="3265729"/>
            <a:chExt cx="360040" cy="678361"/>
          </a:xfrm>
        </p:grpSpPr>
        <p:cxnSp>
          <p:nvCxnSpPr>
            <p:cNvPr id="37" name="Gerade Verbindung 36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Halbbogen 37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5161808" y="3999609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IDocumentRequesting</a:t>
            </a:r>
            <a:endParaRPr lang="de-DE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3684074" y="2222468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IStoringForUser</a:t>
            </a:r>
            <a:endParaRPr lang="de-DE" sz="10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565277" y="1583889"/>
            <a:ext cx="360040" cy="678361"/>
            <a:chOff x="2339752" y="3265729"/>
            <a:chExt cx="360040" cy="678361"/>
          </a:xfrm>
        </p:grpSpPr>
        <p:cxnSp>
          <p:nvCxnSpPr>
            <p:cNvPr id="43" name="Gerade Verbindung 42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albbogen 43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23585" y="1581097"/>
            <a:ext cx="360040" cy="678361"/>
            <a:chOff x="2339752" y="3265729"/>
            <a:chExt cx="360040" cy="678361"/>
          </a:xfrm>
        </p:grpSpPr>
        <p:cxnSp>
          <p:nvCxnSpPr>
            <p:cNvPr id="46" name="Gerade Verbindung 45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albbogen 46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188336" y="2204794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IRequestingForUser</a:t>
            </a:r>
            <a:endParaRPr lang="de-DE" sz="1000" dirty="0"/>
          </a:p>
        </p:txBody>
      </p:sp>
      <p:grpSp>
        <p:nvGrpSpPr>
          <p:cNvPr id="49" name="Gruppieren 48"/>
          <p:cNvGrpSpPr/>
          <p:nvPr/>
        </p:nvGrpSpPr>
        <p:grpSpPr>
          <a:xfrm rot="16200000">
            <a:off x="3361837" y="2323531"/>
            <a:ext cx="760598" cy="154195"/>
            <a:chOff x="931082" y="2132856"/>
            <a:chExt cx="760598" cy="154195"/>
          </a:xfrm>
        </p:grpSpPr>
        <p:cxnSp>
          <p:nvCxnSpPr>
            <p:cNvPr id="50" name="Gerade Verbindung 49"/>
            <p:cNvCxnSpPr/>
            <p:nvPr/>
          </p:nvCxnSpPr>
          <p:spPr>
            <a:xfrm rot="5400000" flipH="1" flipV="1">
              <a:off x="1232703" y="1903243"/>
              <a:ext cx="13339" cy="616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 rot="16200000">
            <a:off x="4833272" y="2328409"/>
            <a:ext cx="750843" cy="154195"/>
            <a:chOff x="940837" y="2132856"/>
            <a:chExt cx="750843" cy="154195"/>
          </a:xfrm>
        </p:grpSpPr>
        <p:cxnSp>
          <p:nvCxnSpPr>
            <p:cNvPr id="53" name="Gerade Verbindung 52"/>
            <p:cNvCxnSpPr/>
            <p:nvPr/>
          </p:nvCxnSpPr>
          <p:spPr>
            <a:xfrm rot="5400000" flipH="1" flipV="1">
              <a:off x="1241706" y="1903996"/>
              <a:ext cx="5089" cy="6068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/>
        </p:nvGrpSpPr>
        <p:grpSpPr>
          <a:xfrm rot="16200000">
            <a:off x="2610566" y="2544379"/>
            <a:ext cx="360040" cy="983691"/>
            <a:chOff x="2604071" y="2390774"/>
            <a:chExt cx="360040" cy="983691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2604071" y="2390774"/>
              <a:ext cx="360040" cy="465013"/>
              <a:chOff x="2339752" y="3479077"/>
              <a:chExt cx="360040" cy="465013"/>
            </a:xfrm>
          </p:grpSpPr>
          <p:cxnSp>
            <p:nvCxnSpPr>
              <p:cNvPr id="56" name="Gerade Verbindung 55"/>
              <p:cNvCxnSpPr>
                <a:endCxn id="14" idx="3"/>
              </p:cNvCxnSpPr>
              <p:nvPr/>
            </p:nvCxnSpPr>
            <p:spPr>
              <a:xfrm rot="5400000" flipH="1" flipV="1">
                <a:off x="2471695" y="3527153"/>
                <a:ext cx="104975" cy="88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Halbbogen 56"/>
              <p:cNvSpPr/>
              <p:nvPr/>
            </p:nvSpPr>
            <p:spPr>
              <a:xfrm>
                <a:off x="2339752" y="3584050"/>
                <a:ext cx="360040" cy="360040"/>
              </a:xfrm>
              <a:prstGeom prst="blockArc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 rot="16200000">
              <a:off x="2400631" y="2917068"/>
              <a:ext cx="760598" cy="154195"/>
              <a:chOff x="931082" y="2132856"/>
              <a:chExt cx="760598" cy="154195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5400000" flipH="1" flipV="1">
                <a:off x="1232703" y="1903243"/>
                <a:ext cx="13339" cy="616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lipse 59"/>
              <p:cNvSpPr/>
              <p:nvPr/>
            </p:nvSpPr>
            <p:spPr>
              <a:xfrm>
                <a:off x="1547664" y="2132856"/>
                <a:ext cx="144016" cy="154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1" name="Textfeld 60"/>
          <p:cNvSpPr txBox="1"/>
          <p:nvPr/>
        </p:nvSpPr>
        <p:spPr>
          <a:xfrm>
            <a:off x="1984252" y="260350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055766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Bildschirmpräsentation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30</cp:revision>
  <dcterms:created xsi:type="dcterms:W3CDTF">2022-06-28T11:04:36Z</dcterms:created>
  <dcterms:modified xsi:type="dcterms:W3CDTF">2022-07-13T20:29:33Z</dcterms:modified>
</cp:coreProperties>
</file>