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82217" y="2406305"/>
            <a:ext cx="158417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10409" y="2406305"/>
            <a:ext cx="1656184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ResultRequests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710609" y="2406305"/>
            <a:ext cx="1741711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InformationGathering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3022048"/>
            <a:ext cx="5270103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AccessManager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8" y="3648806"/>
            <a:ext cx="255628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LuceneAccess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860032" y="3648806"/>
            <a:ext cx="2564467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StructurefileAccess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3084768" y="4210180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422185" y="4212964"/>
            <a:ext cx="14401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.XML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82217" y="2406305"/>
            <a:ext cx="158417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10409" y="2406305"/>
            <a:ext cx="1656184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ResultRequests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710609" y="2406305"/>
            <a:ext cx="1741711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InformationGathering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3022048"/>
            <a:ext cx="5270103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AccessManager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5713" y="4293096"/>
            <a:ext cx="2556284" cy="1395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LuceneAccess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863527" y="4293096"/>
            <a:ext cx="2564467" cy="1395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StructurefileAccess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3088263" y="5745719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425680" y="5748503"/>
            <a:ext cx="14401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.XML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452163" y="4145209"/>
            <a:ext cx="1505253" cy="295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(Filenames)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539552" y="1012724"/>
            <a:ext cx="2808312" cy="45045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LuceneAccess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2436800" y="3724816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 Verbindung 25"/>
          <p:cNvCxnSpPr/>
          <p:nvPr/>
        </p:nvCxnSpPr>
        <p:spPr>
          <a:xfrm>
            <a:off x="2436800" y="2987575"/>
            <a:ext cx="2429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856321" y="286446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  <p:sp>
        <p:nvSpPr>
          <p:cNvPr id="22" name="Rechteck 21"/>
          <p:cNvSpPr/>
          <p:nvPr/>
        </p:nvSpPr>
        <p:spPr>
          <a:xfrm>
            <a:off x="2854026" y="3717032"/>
            <a:ext cx="3768805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ILuceneIndexAccess</a:t>
            </a:r>
            <a:endParaRPr lang="de-DE" sz="1000" dirty="0" smtClean="0">
              <a:solidFill>
                <a:schemeClr val="tx1"/>
              </a:solidFill>
            </a:endParaRPr>
          </a:p>
          <a:p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</a:rPr>
              <a:t>String </a:t>
            </a:r>
            <a:r>
              <a:rPr lang="de-DE" sz="1000" dirty="0" err="1" smtClean="0">
                <a:solidFill>
                  <a:schemeClr val="tx1"/>
                </a:solidFill>
              </a:rPr>
              <a:t>ParentTargetPathForImportedDocuments</a:t>
            </a:r>
            <a:r>
              <a:rPr lang="de-DE" sz="1000" dirty="0" smtClean="0">
                <a:solidFill>
                  <a:schemeClr val="tx1"/>
                </a:solidFill>
              </a:rPr>
              <a:t>=„“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Filename)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Filenames)</a:t>
            </a:r>
          </a:p>
          <a:p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</a:t>
            </a:r>
            <a:r>
              <a:rPr lang="de-DE" sz="1000" dirty="0" err="1" smtClean="0">
                <a:solidFill>
                  <a:schemeClr val="tx1"/>
                </a:solidFill>
              </a:rPr>
              <a:t>Foldername,withSubFolders</a:t>
            </a:r>
            <a:r>
              <a:rPr lang="de-DE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" name="Halbbogen 1"/>
          <p:cNvSpPr/>
          <p:nvPr/>
        </p:nvSpPr>
        <p:spPr>
          <a:xfrm rot="16200000">
            <a:off x="2685422" y="2873894"/>
            <a:ext cx="216024" cy="227361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115616" y="2636912"/>
            <a:ext cx="1308212" cy="14801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AccessController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2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14</cp:revision>
  <dcterms:created xsi:type="dcterms:W3CDTF">2022-06-28T11:04:36Z</dcterms:created>
  <dcterms:modified xsi:type="dcterms:W3CDTF">2022-06-28T13:23:37Z</dcterms:modified>
</cp:coreProperties>
</file>