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01.07.2022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82217" y="2406305"/>
            <a:ext cx="158417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10409" y="2406305"/>
            <a:ext cx="1656184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ResultRequests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710609" y="2406305"/>
            <a:ext cx="1741711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InformationGathering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3022048"/>
            <a:ext cx="5270103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AccessManager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1234159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3035996" y="4869160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59849" y="4437112"/>
            <a:ext cx="14401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.XML</a:t>
            </a:r>
            <a:br>
              <a:rPr lang="de-DE" sz="1100" dirty="0" smtClean="0">
                <a:solidFill>
                  <a:schemeClr val="tx1"/>
                </a:solidFill>
              </a:rPr>
            </a:br>
            <a:r>
              <a:rPr lang="de-DE" sz="1100" dirty="0" err="1" smtClean="0">
                <a:solidFill>
                  <a:schemeClr val="tx1"/>
                </a:solidFill>
              </a:rPr>
              <a:t>Structurefile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79172" y="3585463"/>
            <a:ext cx="1092827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759849" y="3593544"/>
            <a:ext cx="1381909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StrcutureFileController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850964" y="4221088"/>
            <a:ext cx="1234159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Lucene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674005" y="4234091"/>
            <a:ext cx="7704856" cy="216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LuceneAccess.Logic.Indexing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6313787" y="5714032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 Verbindung 25"/>
          <p:cNvCxnSpPr/>
          <p:nvPr/>
        </p:nvCxnSpPr>
        <p:spPr>
          <a:xfrm>
            <a:off x="6313787" y="4976791"/>
            <a:ext cx="2429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733308" y="485368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  <p:sp>
        <p:nvSpPr>
          <p:cNvPr id="22" name="Rechteck 21"/>
          <p:cNvSpPr/>
          <p:nvPr/>
        </p:nvSpPr>
        <p:spPr>
          <a:xfrm>
            <a:off x="890029" y="4627126"/>
            <a:ext cx="3768805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ILuceneIndexAccess</a:t>
            </a:r>
            <a:endParaRPr lang="de-DE" sz="1000" dirty="0" smtClean="0">
              <a:solidFill>
                <a:schemeClr val="tx1"/>
              </a:solidFill>
            </a:endParaRPr>
          </a:p>
          <a:p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</a:rPr>
              <a:t>String </a:t>
            </a:r>
            <a:r>
              <a:rPr lang="de-DE" sz="1000" dirty="0" err="1" smtClean="0">
                <a:solidFill>
                  <a:schemeClr val="tx1"/>
                </a:solidFill>
              </a:rPr>
              <a:t>ParentTargetPathForImportedDocuments</a:t>
            </a:r>
            <a:r>
              <a:rPr lang="de-DE" sz="1000" dirty="0" smtClean="0">
                <a:solidFill>
                  <a:schemeClr val="tx1"/>
                </a:solidFill>
              </a:rPr>
              <a:t>=„“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Filename)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Filenames)</a:t>
            </a:r>
          </a:p>
          <a:p>
            <a:r>
              <a:rPr lang="de-DE" sz="1000" dirty="0" err="1" smtClean="0">
                <a:solidFill>
                  <a:schemeClr val="tx1"/>
                </a:solidFill>
              </a:rPr>
              <a:t>AddToIndex</a:t>
            </a:r>
            <a:r>
              <a:rPr lang="de-DE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 err="1">
                <a:solidFill>
                  <a:schemeClr val="tx1"/>
                </a:solidFill>
              </a:rPr>
              <a:t>IndexFolder</a:t>
            </a:r>
            <a:r>
              <a:rPr lang="de-DE" sz="1000" dirty="0" smtClean="0">
                <a:solidFill>
                  <a:schemeClr val="tx1"/>
                </a:solidFill>
              </a:rPr>
              <a:t>, </a:t>
            </a:r>
            <a:r>
              <a:rPr lang="de-DE" sz="1000" dirty="0" err="1" smtClean="0">
                <a:solidFill>
                  <a:schemeClr val="tx1"/>
                </a:solidFill>
              </a:rPr>
              <a:t>Foldername,withSubFolders</a:t>
            </a:r>
            <a:r>
              <a:rPr lang="de-DE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" name="Halbbogen 1"/>
          <p:cNvSpPr/>
          <p:nvPr/>
        </p:nvSpPr>
        <p:spPr>
          <a:xfrm rot="16200000">
            <a:off x="6562409" y="4863110"/>
            <a:ext cx="216024" cy="227361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992603" y="4626128"/>
            <a:ext cx="1308212" cy="14801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733308" y="5668018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IIndexingController</a:t>
            </a:r>
            <a:endParaRPr lang="de-DE" sz="1000" dirty="0"/>
          </a:p>
        </p:txBody>
      </p:sp>
      <p:sp>
        <p:nvSpPr>
          <p:cNvPr id="13" name="Rechteck 12"/>
          <p:cNvSpPr/>
          <p:nvPr/>
        </p:nvSpPr>
        <p:spPr>
          <a:xfrm>
            <a:off x="701548" y="1124744"/>
            <a:ext cx="7704856" cy="2168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LuceneAccess.Logic.Indexing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262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16</cp:revision>
  <dcterms:created xsi:type="dcterms:W3CDTF">2022-06-28T11:04:36Z</dcterms:created>
  <dcterms:modified xsi:type="dcterms:W3CDTF">2022-07-01T06:00:34Z</dcterms:modified>
</cp:coreProperties>
</file>