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6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3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3A2F-AD27-4E66-90E5-CEA494DEF62A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84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2216" y="1855003"/>
            <a:ext cx="5270103" cy="43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182217" y="2406305"/>
            <a:ext cx="1584176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Indexing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10409" y="2406305"/>
            <a:ext cx="1656184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ResultRequests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710609" y="2406305"/>
            <a:ext cx="1741711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InformationGathering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2216" y="3022048"/>
            <a:ext cx="5270103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AccessManager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82216" y="3576797"/>
            <a:ext cx="1234159" cy="57606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IndexingController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3021006" y="4257092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759849" y="4437112"/>
            <a:ext cx="144016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.XML</a:t>
            </a:r>
            <a:br>
              <a:rPr lang="de-DE" sz="1100" dirty="0" smtClean="0">
                <a:solidFill>
                  <a:schemeClr val="tx1"/>
                </a:solidFill>
              </a:rPr>
            </a:br>
            <a:r>
              <a:rPr lang="de-DE" sz="1100" dirty="0" err="1" smtClean="0">
                <a:solidFill>
                  <a:schemeClr val="tx1"/>
                </a:solidFill>
              </a:rPr>
              <a:t>Structurefile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75656" y="1855002"/>
            <a:ext cx="621142" cy="2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5400000">
            <a:off x="-252084" y="576884"/>
            <a:ext cx="1013208" cy="1912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Cross </a:t>
            </a:r>
            <a:r>
              <a:rPr lang="de-DE" sz="1000" dirty="0" err="1" smtClean="0">
                <a:solidFill>
                  <a:schemeClr val="tx1"/>
                </a:solidFill>
              </a:rPr>
              <a:t>Cutting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2362" y="176609"/>
            <a:ext cx="1505675" cy="282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82362" y="505653"/>
            <a:ext cx="1512168" cy="3310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Logic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82362" y="883336"/>
            <a:ext cx="1505253" cy="2957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Data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479172" y="3585463"/>
            <a:ext cx="1092827" cy="57606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QueryController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759849" y="3593544"/>
            <a:ext cx="1381909" cy="57606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StrcutureFileController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83568" y="1850922"/>
            <a:ext cx="621142" cy="2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Dependency</a:t>
            </a:r>
            <a:r>
              <a:rPr lang="de-DE" sz="1000" dirty="0" smtClean="0">
                <a:solidFill>
                  <a:schemeClr val="tx1"/>
                </a:solidFill>
              </a:rPr>
              <a:t> Manager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755576" y="815305"/>
            <a:ext cx="2824071" cy="38164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3579647" y="1271955"/>
            <a:ext cx="386970" cy="154195"/>
            <a:chOff x="1304710" y="2132856"/>
            <a:chExt cx="386970" cy="15419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3999168" y="12208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ILogger</a:t>
            </a:r>
            <a:endParaRPr lang="de-DE" sz="1000" dirty="0"/>
          </a:p>
        </p:txBody>
      </p:sp>
      <p:sp>
        <p:nvSpPr>
          <p:cNvPr id="17" name="Rechteck 16"/>
          <p:cNvSpPr/>
          <p:nvPr/>
        </p:nvSpPr>
        <p:spPr>
          <a:xfrm>
            <a:off x="1442336" y="1130439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ConsoleLogger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42336" y="166481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MultiLogger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42336" y="216886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TextboxLogger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42336" y="2710447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TextFileLogger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42332" y="340759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ILoggable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441341" y="391164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ILogger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3579647" y="1710377"/>
            <a:ext cx="386970" cy="154195"/>
            <a:chOff x="1304710" y="2132856"/>
            <a:chExt cx="386970" cy="154195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999168" y="165927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ILoggable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9957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4283968" y="4127320"/>
            <a:ext cx="3654428" cy="13402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&lt;&lt; </a:t>
            </a:r>
            <a:r>
              <a:rPr lang="de-DE" sz="1000" dirty="0" err="1" smtClean="0">
                <a:solidFill>
                  <a:schemeClr val="tx1"/>
                </a:solidFill>
              </a:rPr>
              <a:t>Component</a:t>
            </a:r>
            <a:r>
              <a:rPr lang="de-DE" sz="1000" dirty="0" smtClean="0">
                <a:solidFill>
                  <a:schemeClr val="tx1"/>
                </a:solidFill>
              </a:rPr>
              <a:t> &gt;&gt;</a:t>
            </a:r>
            <a:br>
              <a:rPr lang="de-DE" sz="1000" dirty="0" smtClean="0">
                <a:solidFill>
                  <a:schemeClr val="tx1"/>
                </a:solidFill>
              </a:rPr>
            </a:br>
            <a:r>
              <a:rPr lang="de-DE" sz="1000" dirty="0" err="1" smtClean="0">
                <a:solidFill>
                  <a:schemeClr val="tx1"/>
                </a:solidFill>
              </a:rPr>
              <a:t>LuceneAccess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7452320" y="4271336"/>
            <a:ext cx="288032" cy="384893"/>
            <a:chOff x="7757733" y="1196753"/>
            <a:chExt cx="414667" cy="648072"/>
          </a:xfrm>
        </p:grpSpPr>
        <p:sp>
          <p:nvSpPr>
            <p:cNvPr id="14" name="Rechteck 13"/>
            <p:cNvSpPr/>
            <p:nvPr/>
          </p:nvSpPr>
          <p:spPr>
            <a:xfrm>
              <a:off x="7884368" y="1196753"/>
              <a:ext cx="288032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757733" y="1329617"/>
              <a:ext cx="253270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757733" y="1581646"/>
              <a:ext cx="253270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 rot="16200000">
            <a:off x="7014355" y="3856738"/>
            <a:ext cx="386970" cy="154195"/>
            <a:chOff x="1304710" y="2132856"/>
            <a:chExt cx="386970" cy="154195"/>
          </a:xfrm>
        </p:grpSpPr>
        <p:cxnSp>
          <p:nvCxnSpPr>
            <p:cNvPr id="19" name="Gerade Verbindung 18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/>
          <p:cNvSpPr/>
          <p:nvPr/>
        </p:nvSpPr>
        <p:spPr>
          <a:xfrm>
            <a:off x="4283969" y="2020063"/>
            <a:ext cx="3654428" cy="136815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&lt;&lt; </a:t>
            </a:r>
            <a:r>
              <a:rPr lang="de-DE" sz="1000" dirty="0" err="1" smtClean="0">
                <a:solidFill>
                  <a:schemeClr val="tx1"/>
                </a:solidFill>
              </a:rPr>
              <a:t>AccessManager</a:t>
            </a:r>
            <a:r>
              <a:rPr lang="de-DE" sz="1000" dirty="0" smtClean="0">
                <a:solidFill>
                  <a:schemeClr val="tx1"/>
                </a:solidFill>
              </a:rPr>
              <a:t> &gt;&gt;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7540282" y="2129163"/>
            <a:ext cx="288032" cy="384893"/>
            <a:chOff x="7757733" y="1196753"/>
            <a:chExt cx="414667" cy="648072"/>
          </a:xfrm>
          <a:solidFill>
            <a:srgbClr val="FFC000"/>
          </a:solidFill>
        </p:grpSpPr>
        <p:sp>
          <p:nvSpPr>
            <p:cNvPr id="27" name="Rechteck 26"/>
            <p:cNvSpPr/>
            <p:nvPr/>
          </p:nvSpPr>
          <p:spPr>
            <a:xfrm>
              <a:off x="7884368" y="1196753"/>
              <a:ext cx="288032" cy="648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7757733" y="1329617"/>
              <a:ext cx="253270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7757733" y="1581646"/>
              <a:ext cx="253270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Gerade Verbindung 31"/>
          <p:cNvCxnSpPr/>
          <p:nvPr/>
        </p:nvCxnSpPr>
        <p:spPr>
          <a:xfrm rot="16200000">
            <a:off x="7086363" y="3509693"/>
            <a:ext cx="2429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albbogen 4"/>
          <p:cNvSpPr/>
          <p:nvPr/>
        </p:nvSpPr>
        <p:spPr>
          <a:xfrm>
            <a:off x="7027820" y="3631170"/>
            <a:ext cx="360040" cy="360040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379217" y="3744035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IDataStoring</a:t>
            </a: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 smtClean="0"/>
              <a:t>IDataRequesting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859262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Meinhard</dc:creator>
  <cp:lastModifiedBy>Markus Meinhard</cp:lastModifiedBy>
  <cp:revision>17</cp:revision>
  <dcterms:created xsi:type="dcterms:W3CDTF">2022-06-28T11:04:36Z</dcterms:created>
  <dcterms:modified xsi:type="dcterms:W3CDTF">2022-07-03T16:57:12Z</dcterms:modified>
</cp:coreProperties>
</file>