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1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 rot="5400000">
            <a:off x="1193036" y="3128436"/>
            <a:ext cx="3312048" cy="457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Cross </a:t>
            </a:r>
            <a:r>
              <a:rPr lang="de-DE" sz="2800" dirty="0" err="1" smtClean="0">
                <a:solidFill>
                  <a:schemeClr val="tx1"/>
                </a:solidFill>
              </a:rPr>
              <a:t>Cutting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47371" y="1701128"/>
            <a:ext cx="3601409" cy="96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UI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31840" y="2722278"/>
            <a:ext cx="3616940" cy="1211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Logic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31840" y="4005064"/>
            <a:ext cx="3600400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Data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ConsoleClient.dll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2348880"/>
            <a:ext cx="5270103" cy="11772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DocumentAccessing.dll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5270103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385219" y="4312231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Logging.dll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2988395" y="448484"/>
            <a:ext cx="4032448" cy="11326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ConsoleClient.dll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72925" y="2431926"/>
            <a:ext cx="4032448" cy="13681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DocumentAccessing.dll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972925" y="4202052"/>
            <a:ext cx="4032448" cy="1436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28731" y="612346"/>
            <a:ext cx="1429507" cy="40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66434" y="2977669"/>
            <a:ext cx="173679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/>
                </a:solidFill>
              </a:rPr>
              <a:t>Storing</a:t>
            </a:r>
            <a:r>
              <a:rPr lang="de-DE" sz="1000" smtClean="0">
                <a:solidFill>
                  <a:schemeClr val="tx1"/>
                </a:solidFill>
              </a:rPr>
              <a:t>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87713" y="4333287"/>
            <a:ext cx="1234159" cy="120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166194" y="5779159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812383" y="416738"/>
            <a:ext cx="909174" cy="5221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84669" y="4333287"/>
            <a:ext cx="1092827" cy="120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80542" y="2974889"/>
            <a:ext cx="173679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RequestController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>
            <a:off x="3698097" y="4052949"/>
            <a:ext cx="386970" cy="154195"/>
            <a:chOff x="1304710" y="2132856"/>
            <a:chExt cx="386970" cy="154195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3946898" y="351777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IDocumentStoring</a:t>
            </a:r>
            <a:endParaRPr lang="de-DE" sz="1000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4986251" y="4062704"/>
            <a:ext cx="386970" cy="154195"/>
            <a:chOff x="1304710" y="2132856"/>
            <a:chExt cx="386970" cy="154195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706473" y="3481725"/>
            <a:ext cx="360040" cy="678361"/>
            <a:chOff x="2339752" y="3265729"/>
            <a:chExt cx="360040" cy="678361"/>
          </a:xfrm>
        </p:grpSpPr>
        <p:cxnSp>
          <p:nvCxnSpPr>
            <p:cNvPr id="34" name="Gerade Verbindung 33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albbogen 34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003227" y="3481725"/>
            <a:ext cx="360040" cy="678361"/>
            <a:chOff x="2339752" y="3265729"/>
            <a:chExt cx="360040" cy="678361"/>
          </a:xfrm>
        </p:grpSpPr>
        <p:cxnSp>
          <p:nvCxnSpPr>
            <p:cNvPr id="37" name="Gerade Verbindung 36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albbogen 37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5220454" y="3517774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IDocumentRequesting</a:t>
            </a:r>
            <a:endParaRPr lang="de-DE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3450985" y="133487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IStoring</a:t>
            </a:r>
            <a:endParaRPr lang="de-DE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565277" y="1583889"/>
            <a:ext cx="360040" cy="678361"/>
            <a:chOff x="2339752" y="3265729"/>
            <a:chExt cx="360040" cy="678361"/>
          </a:xfrm>
        </p:grpSpPr>
        <p:cxnSp>
          <p:nvCxnSpPr>
            <p:cNvPr id="43" name="Gerade Verbindung 42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albbogen 43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862031" y="1583889"/>
            <a:ext cx="360040" cy="678361"/>
            <a:chOff x="2339752" y="3265729"/>
            <a:chExt cx="360040" cy="678361"/>
          </a:xfrm>
        </p:grpSpPr>
        <p:cxnSp>
          <p:nvCxnSpPr>
            <p:cNvPr id="46" name="Gerade Verbindung 45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albbogen 46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4660312" y="1334876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IRequesting</a:t>
            </a:r>
            <a:endParaRPr lang="de-DE" sz="1000" dirty="0"/>
          </a:p>
        </p:txBody>
      </p:sp>
      <p:grpSp>
        <p:nvGrpSpPr>
          <p:cNvPr id="49" name="Gruppieren 48"/>
          <p:cNvGrpSpPr/>
          <p:nvPr/>
        </p:nvGrpSpPr>
        <p:grpSpPr>
          <a:xfrm rot="16200000">
            <a:off x="3548651" y="2136717"/>
            <a:ext cx="386970" cy="154195"/>
            <a:chOff x="1304710" y="2132856"/>
            <a:chExt cx="386970" cy="154195"/>
          </a:xfrm>
        </p:grpSpPr>
        <p:cxnSp>
          <p:nvCxnSpPr>
            <p:cNvPr id="50" name="Gerade Verbindung 49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 rot="16200000">
            <a:off x="4836805" y="2146472"/>
            <a:ext cx="386970" cy="154195"/>
            <a:chOff x="1304710" y="2132856"/>
            <a:chExt cx="386970" cy="154195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55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755576" y="815305"/>
            <a:ext cx="2824071" cy="3816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579647" y="1271955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999168" y="12208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ILogger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1442336" y="1130439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ConsoleLogger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42336" y="166481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MultiLogger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2336" y="216886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TextboxLogger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2336" y="2710447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TextFileLogger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42332" y="340759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41341" y="391164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579647" y="1710377"/>
            <a:ext cx="386970" cy="154195"/>
            <a:chOff x="1304710" y="2132856"/>
            <a:chExt cx="386970" cy="154195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999168" y="16592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95711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25</cp:revision>
  <dcterms:created xsi:type="dcterms:W3CDTF">2022-06-28T11:04:36Z</dcterms:created>
  <dcterms:modified xsi:type="dcterms:W3CDTF">2022-07-06T18:40:12Z</dcterms:modified>
</cp:coreProperties>
</file>