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63888" y="2060848"/>
            <a:ext cx="266429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Access 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08016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Meinhard</dc:creator>
  <cp:lastModifiedBy>Markus Meinhard</cp:lastModifiedBy>
  <cp:revision>1</cp:revision>
  <dcterms:created xsi:type="dcterms:W3CDTF">2020-05-18T09:54:41Z</dcterms:created>
  <dcterms:modified xsi:type="dcterms:W3CDTF">2020-05-18T09:55:15Z</dcterms:modified>
</cp:coreProperties>
</file>