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4" r:id="rId5"/>
    <p:sldId id="263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-17077" y="-142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MVC-Pattern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08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6064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de-DE" sz="1800" dirty="0" err="1" smtClean="0"/>
              <a:t>Data.Access</a:t>
            </a:r>
            <a:endParaRPr lang="de-DE" sz="1800" dirty="0"/>
          </a:p>
        </p:txBody>
      </p:sp>
      <p:sp>
        <p:nvSpPr>
          <p:cNvPr id="16" name="Rechteck 15"/>
          <p:cNvSpPr/>
          <p:nvPr/>
        </p:nvSpPr>
        <p:spPr>
          <a:xfrm>
            <a:off x="3490747" y="2575959"/>
            <a:ext cx="1739386" cy="100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Data.Access</a:t>
            </a:r>
            <a:endParaRPr lang="de-DE" dirty="0" smtClean="0"/>
          </a:p>
          <a:p>
            <a:pPr algn="ctr"/>
            <a:r>
              <a:rPr lang="de-DE" dirty="0" err="1" smtClean="0"/>
              <a:t>AccessController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2649326" y="981258"/>
            <a:ext cx="1065819" cy="711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 Form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778263" y="1775507"/>
            <a:ext cx="212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Read, Write, Change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41947" y="1784402"/>
            <a:ext cx="21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Data </a:t>
            </a:r>
            <a:r>
              <a:rPr lang="de-DE" b="1" dirty="0" err="1" smtClean="0">
                <a:solidFill>
                  <a:srgbClr val="FF0000"/>
                </a:solidFill>
              </a:rPr>
              <a:t>Changed</a:t>
            </a:r>
            <a:r>
              <a:rPr lang="de-DE" b="1" dirty="0" smtClean="0">
                <a:solidFill>
                  <a:srgbClr val="FF0000"/>
                </a:solidFill>
              </a:rPr>
              <a:t> Events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521587" y="2597007"/>
            <a:ext cx="1352139" cy="980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Data.</a:t>
            </a:r>
          </a:p>
          <a:p>
            <a:pPr algn="ctr"/>
            <a:r>
              <a:rPr lang="de-DE" dirty="0" err="1" smtClean="0"/>
              <a:t>Datasource</a:t>
            </a:r>
            <a:endParaRPr lang="de-DE" dirty="0"/>
          </a:p>
        </p:txBody>
      </p:sp>
      <p:cxnSp>
        <p:nvCxnSpPr>
          <p:cNvPr id="5" name="Gerade Verbindung mit Pfeil 4"/>
          <p:cNvCxnSpPr>
            <a:stCxn id="20" idx="2"/>
            <a:endCxn id="16" idx="0"/>
          </p:cNvCxnSpPr>
          <p:nvPr/>
        </p:nvCxnSpPr>
        <p:spPr>
          <a:xfrm>
            <a:off x="3182236" y="1692671"/>
            <a:ext cx="1178204" cy="883288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30" idx="3"/>
            <a:endCxn id="16" idx="1"/>
          </p:cNvCxnSpPr>
          <p:nvPr/>
        </p:nvCxnSpPr>
        <p:spPr>
          <a:xfrm flipV="1">
            <a:off x="2873726" y="3076594"/>
            <a:ext cx="617021" cy="1052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30" idx="0"/>
            <a:endCxn id="20" idx="2"/>
          </p:cNvCxnSpPr>
          <p:nvPr/>
        </p:nvCxnSpPr>
        <p:spPr>
          <a:xfrm flipV="1">
            <a:off x="2197657" y="1692671"/>
            <a:ext cx="984579" cy="904336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96" y="4005064"/>
            <a:ext cx="3580391" cy="263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8" name="Gewinkelte Verbindung 1037"/>
          <p:cNvCxnSpPr>
            <a:stCxn id="16" idx="3"/>
            <a:endCxn id="45" idx="3"/>
          </p:cNvCxnSpPr>
          <p:nvPr/>
        </p:nvCxnSpPr>
        <p:spPr>
          <a:xfrm>
            <a:off x="5230133" y="3076594"/>
            <a:ext cx="2465254" cy="2243768"/>
          </a:xfrm>
          <a:prstGeom prst="bentConnector3">
            <a:avLst>
              <a:gd name="adj1" fmla="val 10927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541946" y="764704"/>
            <a:ext cx="5363246" cy="30963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6156176" y="2575959"/>
            <a:ext cx="119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Save, Load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6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6064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de-DE" sz="1800" dirty="0" err="1" smtClean="0"/>
              <a:t>Data.Access</a:t>
            </a:r>
            <a:endParaRPr lang="de-DE" sz="1800" dirty="0"/>
          </a:p>
        </p:txBody>
      </p:sp>
      <p:sp>
        <p:nvSpPr>
          <p:cNvPr id="16" name="Rechteck 15"/>
          <p:cNvSpPr/>
          <p:nvPr/>
        </p:nvSpPr>
        <p:spPr>
          <a:xfrm>
            <a:off x="3490747" y="2575959"/>
            <a:ext cx="1739386" cy="100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Data.Access</a:t>
            </a:r>
            <a:endParaRPr lang="de-DE" dirty="0" smtClean="0"/>
          </a:p>
          <a:p>
            <a:pPr algn="ctr"/>
            <a:r>
              <a:rPr lang="de-DE" dirty="0" err="1" smtClean="0"/>
              <a:t>AccessController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2649326" y="981258"/>
            <a:ext cx="1065819" cy="711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 Form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778263" y="1775507"/>
            <a:ext cx="212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Read, Write, Change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41947" y="1784402"/>
            <a:ext cx="21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Data </a:t>
            </a:r>
            <a:r>
              <a:rPr lang="de-DE" b="1" dirty="0" err="1" smtClean="0">
                <a:solidFill>
                  <a:srgbClr val="FF0000"/>
                </a:solidFill>
              </a:rPr>
              <a:t>Changed</a:t>
            </a:r>
            <a:r>
              <a:rPr lang="de-DE" b="1" dirty="0" smtClean="0">
                <a:solidFill>
                  <a:srgbClr val="FF0000"/>
                </a:solidFill>
              </a:rPr>
              <a:t> Events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521587" y="2597007"/>
            <a:ext cx="1352139" cy="980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Data.</a:t>
            </a:r>
          </a:p>
          <a:p>
            <a:pPr algn="ctr"/>
            <a:r>
              <a:rPr lang="de-DE" dirty="0" err="1" smtClean="0"/>
              <a:t>Datasource</a:t>
            </a:r>
            <a:endParaRPr lang="de-DE" dirty="0"/>
          </a:p>
        </p:txBody>
      </p:sp>
      <p:cxnSp>
        <p:nvCxnSpPr>
          <p:cNvPr id="5" name="Gerade Verbindung mit Pfeil 4"/>
          <p:cNvCxnSpPr>
            <a:stCxn id="20" idx="2"/>
            <a:endCxn id="16" idx="0"/>
          </p:cNvCxnSpPr>
          <p:nvPr/>
        </p:nvCxnSpPr>
        <p:spPr>
          <a:xfrm>
            <a:off x="3182236" y="1692671"/>
            <a:ext cx="1178204" cy="883288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30" idx="3"/>
            <a:endCxn id="16" idx="1"/>
          </p:cNvCxnSpPr>
          <p:nvPr/>
        </p:nvCxnSpPr>
        <p:spPr>
          <a:xfrm flipV="1">
            <a:off x="2873726" y="3076594"/>
            <a:ext cx="617021" cy="1052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30" idx="0"/>
            <a:endCxn id="20" idx="2"/>
          </p:cNvCxnSpPr>
          <p:nvPr/>
        </p:nvCxnSpPr>
        <p:spPr>
          <a:xfrm flipV="1">
            <a:off x="2197657" y="1692671"/>
            <a:ext cx="984579" cy="904336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7" y="4227405"/>
            <a:ext cx="3580391" cy="263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8" name="Gewinkelte Verbindung 1037"/>
          <p:cNvCxnSpPr>
            <a:stCxn id="30" idx="2"/>
            <a:endCxn id="45" idx="3"/>
          </p:cNvCxnSpPr>
          <p:nvPr/>
        </p:nvCxnSpPr>
        <p:spPr>
          <a:xfrm rot="16200000" flipH="1">
            <a:off x="2177260" y="3597624"/>
            <a:ext cx="1965475" cy="1924681"/>
          </a:xfrm>
          <a:prstGeom prst="bentConnector4">
            <a:avLst>
              <a:gd name="adj1" fmla="val 16540"/>
              <a:gd name="adj2" fmla="val 111877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541946" y="764704"/>
            <a:ext cx="5363246" cy="30963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6156176" y="2575959"/>
            <a:ext cx="119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Save, Load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370608" y="755780"/>
            <a:ext cx="1744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de-DE" sz="5400" b="1" cap="none" spc="0" dirty="0" smtClean="0">
                <a:ln/>
                <a:solidFill>
                  <a:schemeClr val="accent3"/>
                </a:solidFill>
                <a:effectLst/>
              </a:rPr>
              <a:t>VIEW</a:t>
            </a:r>
            <a:endParaRPr lang="de-DE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65570" y="2614928"/>
            <a:ext cx="2326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de-DE" sz="5400" b="1" cap="none" spc="0" dirty="0" smtClean="0">
                <a:ln/>
                <a:solidFill>
                  <a:schemeClr val="accent3"/>
                </a:solidFill>
                <a:effectLst/>
              </a:rPr>
              <a:t>MODEL</a:t>
            </a:r>
            <a:endParaRPr lang="de-DE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1" name="Rechteck 20"/>
          <p:cNvSpPr/>
          <p:nvPr/>
        </p:nvSpPr>
        <p:spPr>
          <a:xfrm rot="18947265">
            <a:off x="2521006" y="2575959"/>
            <a:ext cx="3980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de-DE" sz="5400" b="1" cap="none" spc="0" dirty="0" smtClean="0">
                <a:ln/>
                <a:solidFill>
                  <a:schemeClr val="accent3"/>
                </a:solidFill>
                <a:effectLst/>
              </a:rPr>
              <a:t>CONTROLLER</a:t>
            </a:r>
            <a:endParaRPr lang="de-DE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83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6064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endParaRPr lang="de-DE" sz="1800" dirty="0"/>
          </a:p>
        </p:txBody>
      </p:sp>
      <p:sp>
        <p:nvSpPr>
          <p:cNvPr id="23" name="Rechteck 22"/>
          <p:cNvSpPr/>
          <p:nvPr/>
        </p:nvSpPr>
        <p:spPr>
          <a:xfrm>
            <a:off x="1763688" y="1772816"/>
            <a:ext cx="489654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1763688" y="1988840"/>
            <a:ext cx="864096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Projects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796136" y="1984251"/>
            <a:ext cx="864096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Content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627784" y="1988840"/>
            <a:ext cx="31683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ProjectFolders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627783" y="2636912"/>
            <a:ext cx="3152641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Detail View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763688" y="5085184"/>
            <a:ext cx="489654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Status Bar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-2032" y="2996952"/>
            <a:ext cx="1947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FF0000"/>
                </a:solidFill>
              </a:rPr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FF0000"/>
                </a:solidFill>
              </a:rPr>
              <a:t>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rgbClr val="FF0000"/>
                </a:solidFill>
              </a:rPr>
              <a:t>ShowInExplorer</a:t>
            </a:r>
            <a:endParaRPr lang="de-DE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FF0000"/>
                </a:solidFill>
              </a:rPr>
              <a:t>ZIP/Export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732240" y="2968441"/>
            <a:ext cx="1947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FF0000"/>
                </a:solidFill>
              </a:rPr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FF0000"/>
                </a:solidFill>
              </a:rPr>
              <a:t>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rgbClr val="FF0000"/>
                </a:solidFill>
              </a:rPr>
              <a:t>ShowInExplorer</a:t>
            </a:r>
            <a:endParaRPr lang="de-DE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rgbClr val="FF0000"/>
                </a:solidFill>
              </a:rPr>
              <a:t>Drag‘n‘Drop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230471" y="476672"/>
            <a:ext cx="1947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FF0000"/>
                </a:solidFill>
              </a:rPr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FF0000"/>
                </a:solidFill>
              </a:rPr>
              <a:t>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rgbClr val="FF0000"/>
                </a:solidFill>
              </a:rPr>
              <a:t>ShowInExplorer</a:t>
            </a:r>
            <a:endParaRPr lang="de-DE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rgbClr val="FF0000"/>
                </a:solidFill>
              </a:rPr>
              <a:t>Drag‘n‘Drop</a:t>
            </a:r>
            <a:endParaRPr lang="de-D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1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6064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de-DE" sz="1800" dirty="0" smtClean="0"/>
              <a:t>Filesystem </a:t>
            </a:r>
            <a:r>
              <a:rPr lang="de-DE" sz="1800" dirty="0" err="1" smtClean="0"/>
              <a:t>Structure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Classes</a:t>
            </a:r>
            <a:r>
              <a:rPr lang="de-DE" sz="1800" dirty="0" smtClean="0"/>
              <a:t> </a:t>
            </a:r>
            <a:r>
              <a:rPr lang="de-DE" sz="1800" dirty="0" err="1"/>
              <a:t>R</a:t>
            </a:r>
            <a:r>
              <a:rPr lang="de-DE" sz="1800" dirty="0" err="1" smtClean="0"/>
              <a:t>epresentation</a:t>
            </a:r>
            <a:endParaRPr lang="de-DE" sz="1800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189317" y="416207"/>
            <a:ext cx="8532440" cy="3426870"/>
            <a:chOff x="611560" y="1156248"/>
            <a:chExt cx="8532440" cy="3426870"/>
          </a:xfrm>
        </p:grpSpPr>
        <p:sp>
          <p:nvSpPr>
            <p:cNvPr id="3" name="Textfeld 2"/>
            <p:cNvSpPr txBox="1"/>
            <p:nvPr/>
          </p:nvSpPr>
          <p:spPr>
            <a:xfrm>
              <a:off x="611560" y="1720796"/>
              <a:ext cx="2712602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rgbClr val="FF0000"/>
                  </a:solidFill>
                </a:rPr>
                <a:t>(PRJ) – Project Name</a:t>
              </a:r>
              <a:endParaRPr lang="de-DE" dirty="0" smtClean="0">
                <a:solidFill>
                  <a:srgbClr val="FF000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rgbClr val="FF0000"/>
                  </a:solidFill>
                </a:rPr>
                <a:t>EMAIL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 err="1" smtClean="0">
                  <a:solidFill>
                    <a:srgbClr val="FF0000"/>
                  </a:solidFill>
                </a:rPr>
                <a:t>Documentation</a:t>
              </a:r>
              <a:endParaRPr lang="de-DE" dirty="0" smtClean="0">
                <a:solidFill>
                  <a:srgbClr val="FF000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rgbClr val="FF0000"/>
                  </a:solidFill>
                </a:rPr>
                <a:t>Bin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rgbClr val="FF0000"/>
                  </a:solidFill>
                </a:rPr>
                <a:t>Driver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rgbClr val="FF0000"/>
                  </a:solidFill>
                </a:rPr>
                <a:t>Pictures</a:t>
              </a:r>
            </a:p>
            <a:p>
              <a:pPr marL="1657350" lvl="3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rgbClr val="FF0000"/>
                  </a:solidFill>
                </a:rPr>
                <a:t>File1.png</a:t>
              </a:r>
            </a:p>
            <a:p>
              <a:pPr marL="1657350" lvl="3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rgbClr val="FF0000"/>
                  </a:solidFill>
                </a:rPr>
                <a:t>File2.png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rgbClr val="FF0000"/>
                  </a:solidFill>
                </a:rPr>
                <a:t>File.txt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rgbClr val="FF0000"/>
                  </a:solidFill>
                </a:rPr>
                <a:t>FileB.doc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611560" y="1340914"/>
              <a:ext cx="2104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FileSystem</a:t>
              </a:r>
              <a:r>
                <a:rPr lang="de-DE" dirty="0" smtClean="0"/>
                <a:t> </a:t>
              </a:r>
              <a:r>
                <a:rPr lang="de-DE" dirty="0" err="1" smtClean="0"/>
                <a:t>Structure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23928" y="1156248"/>
              <a:ext cx="3195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Project</a:t>
              </a:r>
              <a:r>
                <a:rPr lang="de-DE" dirty="0" smtClean="0"/>
                <a:t>: </a:t>
              </a:r>
              <a:r>
                <a:rPr lang="de-DE" dirty="0" err="1" smtClean="0"/>
                <a:t>IProject</a:t>
              </a:r>
              <a:r>
                <a:rPr lang="de-DE" dirty="0" smtClean="0"/>
                <a:t>, </a:t>
              </a:r>
              <a:r>
                <a:rPr lang="de-DE" dirty="0" err="1" smtClean="0"/>
                <a:t>IContentFolder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821133" y="1759813"/>
              <a:ext cx="5322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 smtClean="0"/>
                <a:t>ProjectFolder</a:t>
              </a:r>
              <a:r>
                <a:rPr lang="de-DE" dirty="0" smtClean="0"/>
                <a:t>: </a:t>
              </a:r>
              <a:r>
                <a:rPr lang="de-DE" dirty="0" err="1" smtClean="0"/>
                <a:t>IProjectFolder</a:t>
              </a:r>
              <a:r>
                <a:rPr lang="de-DE" dirty="0" smtClean="0"/>
                <a:t>, </a:t>
              </a:r>
              <a:r>
                <a:rPr lang="de-DE" dirty="0" err="1" smtClean="0"/>
                <a:t>IContentFolder</a:t>
              </a:r>
              <a:r>
                <a:rPr lang="de-DE" dirty="0" smtClean="0"/>
                <a:t>, </a:t>
              </a:r>
              <a:r>
                <a:rPr lang="de-DE" dirty="0" err="1" smtClean="0"/>
                <a:t>IContent</a:t>
              </a:r>
              <a:r>
                <a:rPr lang="de-DE" dirty="0" smtClean="0"/>
                <a:t>,</a:t>
              </a:r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821133" y="2690292"/>
              <a:ext cx="3605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 smtClean="0"/>
                <a:t>SubFolder</a:t>
              </a:r>
              <a:r>
                <a:rPr lang="de-DE" dirty="0" smtClean="0"/>
                <a:t>: </a:t>
              </a:r>
              <a:r>
                <a:rPr lang="de-DE" dirty="0" err="1" smtClean="0"/>
                <a:t>IContentFolder</a:t>
              </a:r>
              <a:r>
                <a:rPr lang="de-DE" dirty="0" smtClean="0"/>
                <a:t>, </a:t>
              </a:r>
              <a:r>
                <a:rPr lang="de-DE" dirty="0" err="1" smtClean="0"/>
                <a:t>IContent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923928" y="3448962"/>
              <a:ext cx="1785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 smtClean="0"/>
                <a:t>SubFile</a:t>
              </a:r>
              <a:r>
                <a:rPr lang="de-DE" dirty="0" smtClean="0"/>
                <a:t>: </a:t>
              </a:r>
              <a:r>
                <a:rPr lang="de-DE" dirty="0" err="1" smtClean="0"/>
                <a:t>IContent</a:t>
              </a:r>
              <a:endParaRPr lang="de-DE" dirty="0"/>
            </a:p>
          </p:txBody>
        </p:sp>
        <p:cxnSp>
          <p:nvCxnSpPr>
            <p:cNvPr id="6" name="Gerade Verbindung mit Pfeil 5"/>
            <p:cNvCxnSpPr>
              <a:stCxn id="11" idx="1"/>
            </p:cNvCxnSpPr>
            <p:nvPr/>
          </p:nvCxnSpPr>
          <p:spPr>
            <a:xfrm flipH="1">
              <a:off x="3038315" y="1340914"/>
              <a:ext cx="885613" cy="4188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>
              <a:stCxn id="12" idx="1"/>
            </p:cNvCxnSpPr>
            <p:nvPr/>
          </p:nvCxnSpPr>
          <p:spPr>
            <a:xfrm flipH="1">
              <a:off x="2267744" y="1944479"/>
              <a:ext cx="1553389" cy="2603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stCxn id="12" idx="1"/>
            </p:cNvCxnSpPr>
            <p:nvPr/>
          </p:nvCxnSpPr>
          <p:spPr>
            <a:xfrm flipH="1">
              <a:off x="2915816" y="1944479"/>
              <a:ext cx="905317" cy="404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stCxn id="12" idx="1"/>
            </p:cNvCxnSpPr>
            <p:nvPr/>
          </p:nvCxnSpPr>
          <p:spPr>
            <a:xfrm flipH="1">
              <a:off x="1907704" y="1944479"/>
              <a:ext cx="1913429" cy="7458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13" idx="1"/>
            </p:cNvCxnSpPr>
            <p:nvPr/>
          </p:nvCxnSpPr>
          <p:spPr>
            <a:xfrm flipH="1">
              <a:off x="2627784" y="2874958"/>
              <a:ext cx="1193349" cy="1219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13" idx="1"/>
            </p:cNvCxnSpPr>
            <p:nvPr/>
          </p:nvCxnSpPr>
          <p:spPr>
            <a:xfrm flipH="1">
              <a:off x="2699792" y="2874958"/>
              <a:ext cx="1121341" cy="3380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stCxn id="14" idx="1"/>
            </p:cNvCxnSpPr>
            <p:nvPr/>
          </p:nvCxnSpPr>
          <p:spPr>
            <a:xfrm flipH="1" flipV="1">
              <a:off x="3368474" y="3573016"/>
              <a:ext cx="555454" cy="606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14" idx="1"/>
            </p:cNvCxnSpPr>
            <p:nvPr/>
          </p:nvCxnSpPr>
          <p:spPr>
            <a:xfrm flipH="1">
              <a:off x="3368474" y="3633628"/>
              <a:ext cx="555454" cy="2274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14" idx="1"/>
            </p:cNvCxnSpPr>
            <p:nvPr/>
          </p:nvCxnSpPr>
          <p:spPr>
            <a:xfrm flipH="1">
              <a:off x="2627784" y="3633628"/>
              <a:ext cx="1296144" cy="4434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14" idx="1"/>
            </p:cNvCxnSpPr>
            <p:nvPr/>
          </p:nvCxnSpPr>
          <p:spPr>
            <a:xfrm flipH="1">
              <a:off x="2915816" y="3633628"/>
              <a:ext cx="1008112" cy="7314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251520" y="4149080"/>
            <a:ext cx="23645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IProject</a:t>
            </a:r>
            <a:endParaRPr lang="de-DE" b="1" dirty="0" smtClean="0"/>
          </a:p>
          <a:p>
            <a:r>
              <a:rPr lang="de-DE" dirty="0" smtClean="0"/>
              <a:t>String </a:t>
            </a:r>
            <a:r>
              <a:rPr lang="de-DE" dirty="0" err="1" smtClean="0"/>
              <a:t>Projectname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251520" y="5013176"/>
            <a:ext cx="23645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IProjectFolder</a:t>
            </a:r>
            <a:endParaRPr lang="de-DE" b="1" dirty="0" smtClean="0"/>
          </a:p>
          <a:p>
            <a:r>
              <a:rPr lang="de-DE" dirty="0" smtClean="0"/>
              <a:t>String Name</a:t>
            </a:r>
          </a:p>
          <a:p>
            <a:r>
              <a:rPr lang="de-DE" dirty="0" smtClean="0"/>
              <a:t>Project </a:t>
            </a:r>
            <a:r>
              <a:rPr lang="de-DE" dirty="0" err="1" smtClean="0"/>
              <a:t>ParentProject</a:t>
            </a: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2853176" y="4149080"/>
            <a:ext cx="26549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IContentFolder</a:t>
            </a:r>
            <a:endParaRPr lang="de-DE" b="1" dirty="0" smtClean="0"/>
          </a:p>
          <a:p>
            <a:r>
              <a:rPr lang="de-DE" dirty="0" err="1" smtClean="0"/>
              <a:t>ListOf</a:t>
            </a:r>
            <a:r>
              <a:rPr lang="de-DE" dirty="0" smtClean="0"/>
              <a:t>&lt;</a:t>
            </a:r>
            <a:r>
              <a:rPr lang="de-DE" dirty="0" err="1" smtClean="0"/>
              <a:t>IContent</a:t>
            </a:r>
            <a:r>
              <a:rPr lang="de-DE" dirty="0" smtClean="0"/>
              <a:t>&gt; Contents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835923" y="5013176"/>
            <a:ext cx="303222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IContent</a:t>
            </a:r>
            <a:endParaRPr lang="de-DE" b="1" dirty="0" smtClean="0"/>
          </a:p>
          <a:p>
            <a:r>
              <a:rPr lang="de-DE" dirty="0" smtClean="0"/>
              <a:t>String </a:t>
            </a:r>
            <a:r>
              <a:rPr lang="de-DE" dirty="0" err="1" smtClean="0"/>
              <a:t>DisplayName</a:t>
            </a:r>
            <a:endParaRPr lang="de-DE" dirty="0" smtClean="0"/>
          </a:p>
          <a:p>
            <a:r>
              <a:rPr lang="de-DE" dirty="0" smtClean="0"/>
              <a:t>String Description</a:t>
            </a:r>
          </a:p>
          <a:p>
            <a:r>
              <a:rPr lang="de-DE" dirty="0" err="1" smtClean="0"/>
              <a:t>IContentFolder</a:t>
            </a:r>
            <a:r>
              <a:rPr lang="de-DE" dirty="0" smtClean="0"/>
              <a:t> </a:t>
            </a:r>
            <a:r>
              <a:rPr lang="de-DE" dirty="0" err="1" smtClean="0"/>
              <a:t>ParentFolder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914622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Bildschirmpräsentation (4:3)</PresentationFormat>
  <Paragraphs>66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PowerPoint-Präsentation</vt:lpstr>
      <vt:lpstr>Data.Access</vt:lpstr>
      <vt:lpstr>Data.Access</vt:lpstr>
      <vt:lpstr>PowerPoint-Präsentation</vt:lpstr>
      <vt:lpstr>Filesystem Structure and Classes Representation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Meinhard</dc:creator>
  <cp:lastModifiedBy>Windows User</cp:lastModifiedBy>
  <cp:revision>13</cp:revision>
  <dcterms:created xsi:type="dcterms:W3CDTF">2020-05-18T09:54:41Z</dcterms:created>
  <dcterms:modified xsi:type="dcterms:W3CDTF">2020-05-23T17:36:18Z</dcterms:modified>
</cp:coreProperties>
</file>