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-17077" y="-142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MVC-Pattern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0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606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de-DE" sz="1800" dirty="0" err="1" smtClean="0"/>
              <a:t>Data.Access</a:t>
            </a:r>
            <a:endParaRPr lang="de-DE" sz="1800" dirty="0"/>
          </a:p>
        </p:txBody>
      </p:sp>
      <p:sp>
        <p:nvSpPr>
          <p:cNvPr id="16" name="Rechteck 15"/>
          <p:cNvSpPr/>
          <p:nvPr/>
        </p:nvSpPr>
        <p:spPr>
          <a:xfrm>
            <a:off x="3490747" y="2575959"/>
            <a:ext cx="1739386" cy="10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Data.Access</a:t>
            </a:r>
            <a:endParaRPr lang="de-DE" dirty="0" smtClean="0"/>
          </a:p>
          <a:p>
            <a:pPr algn="ctr"/>
            <a:r>
              <a:rPr lang="de-DE" dirty="0" err="1" smtClean="0"/>
              <a:t>AccessController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649326" y="981258"/>
            <a:ext cx="1065819" cy="7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 Form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78263" y="1775507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Read, Write, Change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41947" y="1784402"/>
            <a:ext cx="21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Changed</a:t>
            </a:r>
            <a:r>
              <a:rPr lang="de-DE" b="1" dirty="0" smtClean="0">
                <a:solidFill>
                  <a:srgbClr val="FF0000"/>
                </a:solidFill>
              </a:rPr>
              <a:t> Events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521587" y="2597007"/>
            <a:ext cx="1352139" cy="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Data.</a:t>
            </a:r>
          </a:p>
          <a:p>
            <a:pPr algn="ctr"/>
            <a:r>
              <a:rPr lang="de-DE" dirty="0" err="1" smtClean="0"/>
              <a:t>Datasource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0" idx="2"/>
            <a:endCxn id="16" idx="0"/>
          </p:cNvCxnSpPr>
          <p:nvPr/>
        </p:nvCxnSpPr>
        <p:spPr>
          <a:xfrm>
            <a:off x="3182236" y="1692671"/>
            <a:ext cx="1178204" cy="88328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0" idx="3"/>
            <a:endCxn id="16" idx="1"/>
          </p:cNvCxnSpPr>
          <p:nvPr/>
        </p:nvCxnSpPr>
        <p:spPr>
          <a:xfrm flipV="1">
            <a:off x="2873726" y="3076594"/>
            <a:ext cx="617021" cy="1052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0" idx="0"/>
            <a:endCxn id="20" idx="2"/>
          </p:cNvCxnSpPr>
          <p:nvPr/>
        </p:nvCxnSpPr>
        <p:spPr>
          <a:xfrm flipV="1">
            <a:off x="2197657" y="1692671"/>
            <a:ext cx="984579" cy="90433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96" y="4005064"/>
            <a:ext cx="3580391" cy="263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8" name="Gewinkelte Verbindung 1037"/>
          <p:cNvCxnSpPr>
            <a:stCxn id="16" idx="3"/>
            <a:endCxn id="45" idx="3"/>
          </p:cNvCxnSpPr>
          <p:nvPr/>
        </p:nvCxnSpPr>
        <p:spPr>
          <a:xfrm>
            <a:off x="5230133" y="3076594"/>
            <a:ext cx="2465254" cy="2243768"/>
          </a:xfrm>
          <a:prstGeom prst="bentConnector3">
            <a:avLst>
              <a:gd name="adj1" fmla="val 10927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41946" y="764704"/>
            <a:ext cx="5363246" cy="30963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6156176" y="2575959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Save, Load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6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606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de-DE" sz="1800" dirty="0" err="1" smtClean="0"/>
              <a:t>Data.Access</a:t>
            </a:r>
            <a:endParaRPr lang="de-DE" sz="1800" dirty="0"/>
          </a:p>
        </p:txBody>
      </p:sp>
      <p:sp>
        <p:nvSpPr>
          <p:cNvPr id="16" name="Rechteck 15"/>
          <p:cNvSpPr/>
          <p:nvPr/>
        </p:nvSpPr>
        <p:spPr>
          <a:xfrm>
            <a:off x="3490747" y="2575959"/>
            <a:ext cx="1739386" cy="10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Data.Access</a:t>
            </a:r>
            <a:endParaRPr lang="de-DE" dirty="0" smtClean="0"/>
          </a:p>
          <a:p>
            <a:pPr algn="ctr"/>
            <a:r>
              <a:rPr lang="de-DE" dirty="0" err="1" smtClean="0"/>
              <a:t>AccessController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649326" y="981258"/>
            <a:ext cx="1065819" cy="7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 Form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78263" y="1775507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Read, Write, Change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41947" y="1784402"/>
            <a:ext cx="21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Changed</a:t>
            </a:r>
            <a:r>
              <a:rPr lang="de-DE" b="1" dirty="0" smtClean="0">
                <a:solidFill>
                  <a:srgbClr val="FF0000"/>
                </a:solidFill>
              </a:rPr>
              <a:t> Events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521587" y="2597007"/>
            <a:ext cx="1352139" cy="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Data.</a:t>
            </a:r>
          </a:p>
          <a:p>
            <a:pPr algn="ctr"/>
            <a:r>
              <a:rPr lang="de-DE" dirty="0" err="1" smtClean="0"/>
              <a:t>Datasource</a:t>
            </a:r>
            <a:endParaRPr lang="de-DE" dirty="0"/>
          </a:p>
        </p:txBody>
      </p:sp>
      <p:cxnSp>
        <p:nvCxnSpPr>
          <p:cNvPr id="5" name="Gerade Verbindung mit Pfeil 4"/>
          <p:cNvCxnSpPr>
            <a:stCxn id="20" idx="2"/>
            <a:endCxn id="16" idx="0"/>
          </p:cNvCxnSpPr>
          <p:nvPr/>
        </p:nvCxnSpPr>
        <p:spPr>
          <a:xfrm>
            <a:off x="3182236" y="1692671"/>
            <a:ext cx="1178204" cy="88328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30" idx="3"/>
            <a:endCxn id="16" idx="1"/>
          </p:cNvCxnSpPr>
          <p:nvPr/>
        </p:nvCxnSpPr>
        <p:spPr>
          <a:xfrm flipV="1">
            <a:off x="2873726" y="3076594"/>
            <a:ext cx="617021" cy="1052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0" idx="0"/>
            <a:endCxn id="20" idx="2"/>
          </p:cNvCxnSpPr>
          <p:nvPr/>
        </p:nvCxnSpPr>
        <p:spPr>
          <a:xfrm flipV="1">
            <a:off x="2197657" y="1692671"/>
            <a:ext cx="984579" cy="90433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7" y="4227405"/>
            <a:ext cx="3580391" cy="263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8" name="Gewinkelte Verbindung 1037"/>
          <p:cNvCxnSpPr>
            <a:stCxn id="30" idx="2"/>
            <a:endCxn id="45" idx="3"/>
          </p:cNvCxnSpPr>
          <p:nvPr/>
        </p:nvCxnSpPr>
        <p:spPr>
          <a:xfrm rot="16200000" flipH="1">
            <a:off x="2177260" y="3597624"/>
            <a:ext cx="1965475" cy="1924681"/>
          </a:xfrm>
          <a:prstGeom prst="bentConnector4">
            <a:avLst>
              <a:gd name="adj1" fmla="val 16540"/>
              <a:gd name="adj2" fmla="val 11187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41946" y="764704"/>
            <a:ext cx="5363246" cy="30963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6156176" y="2575959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Save, Load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370608" y="755780"/>
            <a:ext cx="1744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VIEW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65570" y="2614928"/>
            <a:ext cx="2326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MODEL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1" name="Rechteck 20"/>
          <p:cNvSpPr/>
          <p:nvPr/>
        </p:nvSpPr>
        <p:spPr>
          <a:xfrm rot="18947265">
            <a:off x="2521006" y="2575959"/>
            <a:ext cx="3980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CONTROLLER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369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Data.Access</vt:lpstr>
      <vt:lpstr>Data.Access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8</cp:revision>
  <dcterms:created xsi:type="dcterms:W3CDTF">2020-05-18T09:54:41Z</dcterms:created>
  <dcterms:modified xsi:type="dcterms:W3CDTF">2020-05-18T10:29:36Z</dcterms:modified>
</cp:coreProperties>
</file>