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13B4-2CF3-4A16-AC6C-19711EE1C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C53E-0B6C-42F1-96CF-45282CE9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7BBC-5720-4BC0-B6D0-1FDBF99D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8714-E717-466F-A4D0-DDB3ACF9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ED62-BFE1-4A8F-82D1-91195BAD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2468-B91F-4EF3-AA6F-8D992738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9BAD2-7589-466B-A948-A0082183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0239-9924-4BCC-B228-66DACA77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850D-99D3-4E1D-8712-B582AA92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4CC9-7C63-43FC-BC4F-FA55FB04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70C25-204B-4598-AEC3-74FDE1085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2CA7-F947-4703-B897-45449AC3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475D-F6FD-48A3-B06D-06B2ACE6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396C-84C9-4067-B26A-049A4016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63BB-E67F-4D6D-B2EF-E40969AC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6EA2-27A9-4240-A45B-E94FB69B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74FB-1586-4196-9A34-719BAEAB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4B7F-9942-494D-812A-5C0A2638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CBE5-7839-4F5C-80C9-0F661F2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E468-D709-4AB2-B49E-2A30FC98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B6A1-F3DF-4ECC-B21E-F247865E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9A92F-B313-40E3-902E-B0C705A2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3D5C-4840-47F8-8026-2543133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B9AF-4963-4F5D-B909-C47535E9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BC5E-D2A0-4A87-94BC-4458F31E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F22E-CAC6-4F3D-ACA7-82AF6186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BCC-256B-4DF1-9BF3-EA9F986D5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DB76-79FC-47B4-BD37-889202A4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5F40-9084-4137-B9B8-3C2142FD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E70C-1CC6-46E1-ACC3-EC9A6528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7ED52-8803-47C3-8AED-87405D3C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F5DB-0506-4DE7-B537-7C724339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8E9E-D30D-4EFF-85BC-1BF7D122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1712A-7389-46DF-9F3E-3986AEB3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E1AC-4ACC-43B9-8C70-49B9233CF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AAEF6-09E7-4A57-A335-DFB2DB199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4956A-8F52-400F-A14F-0249DE1D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4111-C63A-4DCD-8144-F8DD15C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CB3AA-C43C-404E-B326-46CB15AB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F2CA-8008-4EAB-8D7E-691C26B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21C1-8466-438E-8466-4AD3DED0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9A79A-DE1F-480A-A5BF-EAFA38DE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53675-D9C5-4D2C-89CB-D97DB58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9E9BF-4DEE-48D3-8763-301DDBA5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301F5-F348-477C-837C-9B77D6FD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9F766-1494-46D0-9192-A9F5C60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52E5-0697-4B2C-8FB5-9B0DAF70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7EDA-477F-4A53-BFAF-F9337EAA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0D2C-27ED-4BE8-A0B6-D6C4CE2A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BF61-D14A-49DE-B0D8-20BAE932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9116-C0D6-495E-9662-E776CDAE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CBEE-24F3-490C-BBF9-0435829E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0307-8E74-48B2-BE54-E6CD32B9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49599-5D79-449B-99D5-09D869730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E02A-C410-4050-8868-845EE0F4B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1ECE5-2644-4B69-9F06-73FE5658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D94EC-BAA6-4D7E-B3F1-775A0B05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F84A1-EED0-4A14-876E-0B73609C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AAF2C-BEAC-4995-92AA-D5FCEA47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CD832-58E1-4107-B2EC-F22A9528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B842-7573-457D-BABF-531889024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3794-257A-419C-9C57-25CBB6B4C5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89A7-1122-4D15-B1D6-063ADB489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D871-894F-4C1C-8C9C-C5C1EECE7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2C4D-6BE6-493A-9B3E-A2D0C176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A664-E4E9-40E3-B074-7CF3C8E5C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2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6EEB-B670-435F-8D70-0DCAFE962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1155</a:t>
            </a:r>
          </a:p>
        </p:txBody>
      </p:sp>
    </p:spTree>
    <p:extLst>
      <p:ext uri="{BB962C8B-B14F-4D97-AF65-F5344CB8AC3E}">
        <p14:creationId xmlns:p14="http://schemas.microsoft.com/office/powerpoint/2010/main" val="306328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96C4-8C74-420E-8EFF-05863C31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61FD2-A812-4686-B1E0-EC5DA5BF0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02" y="1509488"/>
            <a:ext cx="7017083" cy="191951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7B59D0-4830-4134-912C-4E9830D823B6}"/>
              </a:ext>
            </a:extLst>
          </p:cNvPr>
          <p:cNvSpPr txBox="1">
            <a:spLocks/>
          </p:cNvSpPr>
          <p:nvPr/>
        </p:nvSpPr>
        <p:spPr>
          <a:xfrm>
            <a:off x="755002" y="3551788"/>
            <a:ext cx="10515600" cy="9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 displays output with: class name - # of grades - averages – highs - and lows</a:t>
            </a:r>
          </a:p>
        </p:txBody>
      </p:sp>
    </p:spTree>
    <p:extLst>
      <p:ext uri="{BB962C8B-B14F-4D97-AF65-F5344CB8AC3E}">
        <p14:creationId xmlns:p14="http://schemas.microsoft.com/office/powerpoint/2010/main" val="185250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B3F-7C2F-4761-A8CB-CD1C5DD3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22CF-9DE0-4037-9E2B-5785976B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634" y="1825625"/>
            <a:ext cx="5125166" cy="4351338"/>
          </a:xfrm>
        </p:spPr>
        <p:txBody>
          <a:bodyPr/>
          <a:lstStyle/>
          <a:p>
            <a:r>
              <a:rPr lang="en-US" dirty="0"/>
              <a:t>Does not allow any values outside the range</a:t>
            </a:r>
          </a:p>
          <a:p>
            <a:r>
              <a:rPr lang="en-US" dirty="0"/>
              <a:t>Does not allow invalid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DAB8-F2F9-42FE-BF9A-2C950BB1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524"/>
            <a:ext cx="5125165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631B1-F1AB-43D4-AEA7-F66C5512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34" y="3599580"/>
            <a:ext cx="447737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B3F-7C2F-4761-A8CB-CD1C5DD3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22CF-9DE0-4037-9E2B-5785976B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223"/>
            <a:ext cx="5125166" cy="2409535"/>
          </a:xfrm>
        </p:spPr>
        <p:txBody>
          <a:bodyPr/>
          <a:lstStyle/>
          <a:p>
            <a:r>
              <a:rPr lang="en-US" dirty="0"/>
              <a:t>All values are shown to the right of the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0E033-0C27-4DE7-A382-E5E52718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4006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0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2 Tests</vt:lpstr>
      <vt:lpstr>Test 1</vt:lpstr>
      <vt:lpstr>Test 2</vt:lpstr>
      <vt:lpstr>Test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 Tests</dc:title>
  <dc:creator>Nicholas Riesterer</dc:creator>
  <cp:lastModifiedBy>Nicholas Riesterer</cp:lastModifiedBy>
  <cp:revision>1</cp:revision>
  <dcterms:created xsi:type="dcterms:W3CDTF">2022-04-06T17:16:26Z</dcterms:created>
  <dcterms:modified xsi:type="dcterms:W3CDTF">2022-04-06T17:34:25Z</dcterms:modified>
</cp:coreProperties>
</file>