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C429-A712-4A95-83A7-75E5D294B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999C-B9AE-45C4-BB92-813ED41EE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8428-E269-41F0-862E-481F7499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A497-D15F-401C-945A-CAB7895E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0402-B007-43E2-965E-05F00C88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9883-443D-4748-9260-3E5FF5D0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AB2DB-1CE3-414C-8052-D301DDCD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5096-8C3F-4825-8421-6CCD249E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D308-75F2-469E-BC9D-F23C3140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BCA0D-74B0-4A4F-96FF-3B42ABB9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4A895-DB4F-4FBF-BDBF-01AA956C1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6B90-F03A-466F-8C59-B9D2CB0F4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F30E-663C-4531-91F6-58AA4987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EA58-8604-4B80-83A5-4BD66D5E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169E-4673-4814-866C-A3D87AA9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B08A-2652-4A70-AF27-F986E504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1D36-D06F-4A91-BF2A-C9C7F3A9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F239-BA2C-4E39-9C7C-08D9811E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3F28-CE2F-4051-882F-43E1403C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BAF4-21B6-43A8-B988-74CD5B30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970C-329A-44A1-92C1-9240AF86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B3A3-FCF7-491C-9D43-E1D9102A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0388-7886-43FA-9E05-F8B64765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819-E9BD-4D00-8075-CC858344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CAC2-ABFA-4C4C-97A7-AFC3986F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0EE1-2DCB-4A8A-8F31-5D9E95CD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7E98-4DEA-4362-B4A1-F38FC3943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EC1C-BDEA-42AB-A2EC-D7C5A87A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955FB-1766-4FA6-9F45-FFCC3A76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198B1-04DF-498F-AABB-AA5C4DEB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CBEF-0976-4798-A520-43C11AF8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4705-B708-4527-99AD-34C97B04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A18DC-51D6-463A-AC5B-81BDD239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17223-3A12-4BFE-A179-750718D86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B340D-1684-4B35-B74D-13F9AB54D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71A8-5E4D-4557-AA13-90C23DBE5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0C798-3416-4075-9C6C-2300380B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1E737-BEDF-4960-95B0-1647F34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7D56C-8469-4F30-AA5C-45F3DAF9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01AB-BE00-48B6-9DA6-D707AF49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A53A9-96C3-42FB-A91E-4EE356DD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655C4-5E0D-4F8C-B70C-CB911C6C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768AF-5EA6-4099-8A41-EF0309C0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7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95337-076B-48A2-95DF-9A838C7E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7BFC8-B3B5-4A03-A108-E889CC9A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21F35-0DC5-4D0A-9FBE-73D8A812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AD4-5C4C-428A-BCA2-0833829B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67DE-DEB4-4C17-A9C4-C1A0B7F91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4CF6D-A69A-4445-AC23-D3579A075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9999B-D596-4728-83E6-7A53F418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86FD5-C5EC-471D-BEC8-36C7993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5979A-AAF7-44E2-A6A6-4B1EA99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C922-E479-4761-A799-57D1E832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7C846-46A8-4BA6-B4BD-A2D83789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E25E-0D54-4F88-9A1B-14E9B76A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49F69-F428-499A-A2B7-CA1275D8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5648A-D508-47E1-B750-A05E1D8E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4178-F5D0-44C8-A8D1-4801C8D4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DA0BE-0650-4742-B88E-CCA5405D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D998-0BC9-4526-A74C-AC5A15E7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587F-9770-435A-B082-AF40E0C9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52061-AC98-4F4D-A4CA-92489B38412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1507-4C74-4A7D-9AF9-03DA35719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518A-8923-4940-81FE-7E626B7F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497F-58C5-4CDD-8500-11A148EB4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815-9EB8-43D8-B8F9-EE91FE23F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C2AF-ED51-488E-BC9F-DCA66E4D5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1155</a:t>
            </a:r>
          </a:p>
        </p:txBody>
      </p:sp>
    </p:spTree>
    <p:extLst>
      <p:ext uri="{BB962C8B-B14F-4D97-AF65-F5344CB8AC3E}">
        <p14:creationId xmlns:p14="http://schemas.microsoft.com/office/powerpoint/2010/main" val="275869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7E50-D16E-4784-845F-DBA07694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FBA-1721-4390-8738-6AA9DDDF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348" y="1559727"/>
            <a:ext cx="10515600" cy="4351338"/>
          </a:xfrm>
        </p:spPr>
        <p:txBody>
          <a:bodyPr/>
          <a:lstStyle/>
          <a:p>
            <a:r>
              <a:rPr lang="en-US" dirty="0"/>
              <a:t>Register displays total</a:t>
            </a:r>
          </a:p>
          <a:p>
            <a:r>
              <a:rPr lang="en-US" dirty="0"/>
              <a:t>Command line shows each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7789E-A62E-406C-A145-32494D6B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8" y="1625374"/>
            <a:ext cx="456311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7E50-D16E-4784-845F-DBA07694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FBA-1721-4390-8738-6AA9DDDF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348" y="1559727"/>
            <a:ext cx="6664652" cy="4351338"/>
          </a:xfrm>
        </p:spPr>
        <p:txBody>
          <a:bodyPr/>
          <a:lstStyle/>
          <a:p>
            <a:r>
              <a:rPr lang="en-US" dirty="0"/>
              <a:t>Attempting to buy “f” brats</a:t>
            </a:r>
          </a:p>
          <a:p>
            <a:r>
              <a:rPr lang="en-US" dirty="0"/>
              <a:t>My code rejects that input and pops up this error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D9847-7A64-49B6-9F81-156085BB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727"/>
            <a:ext cx="457263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3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7E50-D16E-4784-845F-DBA07694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FBA-1721-4390-8738-6AA9DDDF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348" y="1559727"/>
            <a:ext cx="6664652" cy="4351338"/>
          </a:xfrm>
        </p:spPr>
        <p:txBody>
          <a:bodyPr/>
          <a:lstStyle/>
          <a:p>
            <a:r>
              <a:rPr lang="en-US" dirty="0"/>
              <a:t>Console again shows each order</a:t>
            </a:r>
          </a:p>
          <a:p>
            <a:r>
              <a:rPr lang="en-US" dirty="0"/>
              <a:t>Totals are displayed on the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F911B-B9CB-430C-AECA-CC27D7AA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71" y="1625374"/>
            <a:ext cx="452500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7E50-D16E-4784-845F-DBA07694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/>
              <a:t>Test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9FBA-1721-4390-8738-6AA9DDDF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6985"/>
            <a:ext cx="6664652" cy="4351338"/>
          </a:xfrm>
        </p:spPr>
        <p:txBody>
          <a:bodyPr/>
          <a:lstStyle/>
          <a:p>
            <a:r>
              <a:rPr lang="en-US" dirty="0"/>
              <a:t>Program once again denies invalid characters</a:t>
            </a:r>
          </a:p>
          <a:p>
            <a:r>
              <a:rPr lang="en-US" dirty="0"/>
              <a:t>It also displays the invalid character warning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A7D8C-E0C3-4E00-9CA7-3704C9DB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0148"/>
            <a:ext cx="687801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182A-CA31-45F0-BA6A-30C2EF5C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5619A-2EB5-4B99-BBDC-DF02969C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7615"/>
            <a:ext cx="4601217" cy="41534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E55C6F-389D-43DE-9A2D-74BDBEF5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348" y="1559727"/>
            <a:ext cx="10515600" cy="4351338"/>
          </a:xfrm>
        </p:spPr>
        <p:txBody>
          <a:bodyPr/>
          <a:lstStyle/>
          <a:p>
            <a:r>
              <a:rPr lang="en-US" dirty="0"/>
              <a:t>Register displays total</a:t>
            </a:r>
          </a:p>
          <a:p>
            <a:r>
              <a:rPr lang="en-US" dirty="0"/>
              <a:t>Command line </a:t>
            </a:r>
            <a:r>
              <a:rPr lang="en-US"/>
              <a:t>shows individual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1 Tests</vt:lpstr>
      <vt:lpstr>Test 1</vt:lpstr>
      <vt:lpstr>Test 2</vt:lpstr>
      <vt:lpstr>Test 3</vt:lpstr>
      <vt:lpstr>Test 4</vt:lpstr>
      <vt:lpstr>Test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Tests</dc:title>
  <dc:creator>Nicholas Riesterer</dc:creator>
  <cp:lastModifiedBy>Nicholas Riesterer</cp:lastModifiedBy>
  <cp:revision>1</cp:revision>
  <dcterms:created xsi:type="dcterms:W3CDTF">2022-04-06T14:59:33Z</dcterms:created>
  <dcterms:modified xsi:type="dcterms:W3CDTF">2022-04-06T15:14:13Z</dcterms:modified>
</cp:coreProperties>
</file>