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66" r:id="rId2"/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822" autoAdjust="0"/>
  </p:normalViewPr>
  <p:slideViewPr>
    <p:cSldViewPr snapToGrid="0">
      <p:cViewPr varScale="1">
        <p:scale>
          <a:sx n="110" d="100"/>
          <a:sy n="110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307" y="2505110"/>
            <a:ext cx="8144134" cy="1373070"/>
          </a:xfrm>
        </p:spPr>
        <p:txBody>
          <a:bodyPr/>
          <a:lstStyle/>
          <a:p>
            <a:r>
              <a:rPr lang="en-US" dirty="0" smtClean="0"/>
              <a:t>Junior Project Proposal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94530" y="2505110"/>
            <a:ext cx="3074377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>
                  <a:solidFill>
                    <a:schemeClr val="bg1"/>
                  </a:solidFill>
                </a:ln>
              </a:rPr>
              <a:t>CSE 299</a:t>
            </a:r>
            <a:endParaRPr lang="en-US" b="1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22698"/>
              </p:ext>
            </p:extLst>
          </p:nvPr>
        </p:nvGraphicFramePr>
        <p:xfrm>
          <a:off x="1196731" y="4676204"/>
          <a:ext cx="4588608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94304"/>
                <a:gridCol w="229430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Group Members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Akash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172 1271 0 42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Ekhfa</a:t>
                      </a:r>
                      <a:r>
                        <a:rPr lang="en-US" dirty="0" smtClean="0"/>
                        <a:t> Hossain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172 1625 0 42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Sudipta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Mandal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172 1489 0 42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88648"/>
              </p:ext>
            </p:extLst>
          </p:nvPr>
        </p:nvGraphicFramePr>
        <p:xfrm>
          <a:off x="6319137" y="4652755"/>
          <a:ext cx="4588608" cy="114056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88608"/>
              </a:tblGrid>
              <a:tr h="3852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Faculty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Advisor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5326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Intisar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Tahmid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Naheen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(ITN)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 South University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456"/>
            <a:ext cx="2286000" cy="18288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054121" y="3778370"/>
            <a:ext cx="2014786" cy="379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n>
                  <a:solidFill>
                    <a:schemeClr val="bg1"/>
                  </a:solidFill>
                </a:ln>
              </a:rPr>
              <a:t>Group no. 7</a:t>
            </a:r>
            <a:endParaRPr lang="en-US" sz="24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92" y="721530"/>
            <a:ext cx="9378079" cy="1080938"/>
          </a:xfrm>
        </p:spPr>
        <p:txBody>
          <a:bodyPr/>
          <a:lstStyle/>
          <a:p>
            <a:r>
              <a:rPr lang="en-US" dirty="0" err="1" smtClean="0"/>
              <a:t>DocTalk</a:t>
            </a:r>
            <a:r>
              <a:rPr lang="en-US" dirty="0" smtClean="0"/>
              <a:t> : A Platform to get Doctor’s Advice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88785"/>
              </p:ext>
            </p:extLst>
          </p:nvPr>
        </p:nvGraphicFramePr>
        <p:xfrm>
          <a:off x="222054" y="2196195"/>
          <a:ext cx="51323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691"/>
                <a:gridCol w="9426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 Of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Introduction,</a:t>
                      </a:r>
                      <a:r>
                        <a:rPr lang="en-US" baseline="0" dirty="0" smtClean="0"/>
                        <a:t> Objective, 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r>
                        <a:rPr lang="en-US" baseline="0" dirty="0" smtClean="0"/>
                        <a:t>, Approach, 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Software, Budget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Distribution</a:t>
                      </a:r>
                      <a:r>
                        <a:rPr lang="en-US" baseline="0" dirty="0" smtClean="0"/>
                        <a:t> (Gantt Chart)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Page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659397"/>
            <a:ext cx="1206631" cy="1979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1</a:t>
            </a:r>
            <a:endParaRPr lang="en-US" sz="1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7229" y="2595443"/>
            <a:ext cx="6366234" cy="40639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b="1" dirty="0" err="1" smtClean="0">
                <a:solidFill>
                  <a:schemeClr val="bg1"/>
                </a:solidFill>
              </a:rPr>
              <a:t>DocTalk</a:t>
            </a:r>
            <a:r>
              <a:rPr lang="en-US" sz="2000" dirty="0" smtClean="0">
                <a:solidFill>
                  <a:schemeClr val="bg1"/>
                </a:solidFill>
              </a:rPr>
              <a:t> is an android app to help the users for easy access consultation from a doctor. Especially during the COVID-19 pandemic, its hard to get a face to face consultation and advice for regular medical urgency.</a:t>
            </a:r>
          </a:p>
          <a:p>
            <a:pPr marL="0" indent="0" algn="just">
              <a:buNone/>
            </a:pPr>
            <a:r>
              <a:rPr lang="en-US" sz="2000" b="1" dirty="0" err="1" smtClean="0">
                <a:solidFill>
                  <a:schemeClr val="bg1"/>
                </a:solidFill>
              </a:rPr>
              <a:t>DocTalk</a:t>
            </a:r>
            <a:r>
              <a:rPr lang="en-US" sz="2000" dirty="0" smtClean="0">
                <a:solidFill>
                  <a:schemeClr val="bg1"/>
                </a:solidFill>
              </a:rPr>
              <a:t> is a platform to connect the user and doctor in a same place. Also </a:t>
            </a:r>
            <a:r>
              <a:rPr lang="en-US" sz="2000" b="1" dirty="0" err="1" smtClean="0">
                <a:solidFill>
                  <a:schemeClr val="bg1"/>
                </a:solidFill>
              </a:rPr>
              <a:t>DocTalk</a:t>
            </a:r>
            <a:r>
              <a:rPr lang="en-US" sz="2000" dirty="0" smtClean="0">
                <a:solidFill>
                  <a:schemeClr val="bg1"/>
                </a:solidFill>
              </a:rPr>
              <a:t> will help the user to get the prescribed medicine from the best available online store.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Moreover, it will show appropriate online resources according to the doctor’s prescription.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37229" y="2200539"/>
            <a:ext cx="6366234" cy="3949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Abstract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41" y="649531"/>
            <a:ext cx="1298319" cy="129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44" y="721530"/>
            <a:ext cx="1298319" cy="129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883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71167" y="606668"/>
            <a:ext cx="7426548" cy="1335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This is an interactive app to connect general user to certified doctor for medical advice. During pandemic like COVID-19 this app can help to get appropriate advice in a very easy way. Also, this app can show the available way to get prescribed medicine automatically.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1167" y="211149"/>
            <a:ext cx="7426548" cy="3955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Introduction and Background</a:t>
            </a:r>
            <a:endParaRPr lang="en-US" sz="2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166" y="2474469"/>
            <a:ext cx="7426549" cy="20587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Get consultation from 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en-US" sz="2000" dirty="0" smtClean="0">
                <a:solidFill>
                  <a:schemeClr val="bg1"/>
                </a:solidFill>
              </a:rPr>
              <a:t>octor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Save </a:t>
            </a:r>
            <a:r>
              <a:rPr lang="en-US" sz="2000" dirty="0">
                <a:solidFill>
                  <a:schemeClr val="bg1"/>
                </a:solidFill>
              </a:rPr>
              <a:t>m</a:t>
            </a:r>
            <a:r>
              <a:rPr lang="en-US" sz="2000" dirty="0" smtClean="0">
                <a:solidFill>
                  <a:schemeClr val="bg1"/>
                </a:solidFill>
              </a:rPr>
              <a:t>edical history and information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Get prescription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Get the prescribed medicine from online sources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Get instruction and appropriate videos of prescribed exercise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1166" y="2071153"/>
            <a:ext cx="7426549" cy="40331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Objective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6659397"/>
            <a:ext cx="1206631" cy="1979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2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4468" r="8230" b="3888"/>
          <a:stretch/>
        </p:blipFill>
        <p:spPr>
          <a:xfrm>
            <a:off x="8490525" y="225662"/>
            <a:ext cx="3198267" cy="62611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71166" y="5053546"/>
            <a:ext cx="7426549" cy="1407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This is an app for medical and health services.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It can be used very efficiently during any pandemic situation as well as for general life uses.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There are a lots of potential for this field in Bangladesh.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1166" y="4650229"/>
            <a:ext cx="7426549" cy="40331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Scope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3352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5841" y="80578"/>
            <a:ext cx="5397694" cy="6603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1960" y="512815"/>
            <a:ext cx="6178062" cy="23132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bg1"/>
                </a:solidFill>
              </a:rPr>
              <a:t>Android Studio: Since project is an Android app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Firebase: For online database of the project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Vision API: To get text from the prescription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Drug Search via </a:t>
            </a:r>
            <a:r>
              <a:rPr lang="en-US" dirty="0" err="1" smtClean="0">
                <a:solidFill>
                  <a:schemeClr val="bg1"/>
                </a:solidFill>
              </a:rPr>
              <a:t>Gmap</a:t>
            </a:r>
            <a:r>
              <a:rPr lang="en-US" dirty="0" smtClean="0">
                <a:solidFill>
                  <a:schemeClr val="bg1"/>
                </a:solidFill>
              </a:rPr>
              <a:t>: See available online source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YouTube API: To get appropriate videos to suggest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Firebase Notification: To apply push notification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81960" y="101751"/>
            <a:ext cx="6178062" cy="4110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Methodology and Approach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89" y="341684"/>
            <a:ext cx="1099940" cy="1099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18" y="1523069"/>
            <a:ext cx="2047816" cy="703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2" y="1645645"/>
            <a:ext cx="1982486" cy="7351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34303" r="1579" b="33346"/>
          <a:stretch/>
        </p:blipFill>
        <p:spPr>
          <a:xfrm>
            <a:off x="464360" y="5319263"/>
            <a:ext cx="1598099" cy="4035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1" t="13746" r="24839" b="7904"/>
          <a:stretch/>
        </p:blipFill>
        <p:spPr>
          <a:xfrm flipH="1">
            <a:off x="4122961" y="5010247"/>
            <a:ext cx="838851" cy="939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7" t="8426" r="28509" b="8544"/>
          <a:stretch/>
        </p:blipFill>
        <p:spPr>
          <a:xfrm>
            <a:off x="2639269" y="2543338"/>
            <a:ext cx="569935" cy="1105040"/>
          </a:xfrm>
          <a:prstGeom prst="rect">
            <a:avLst/>
          </a:prstGeom>
        </p:spPr>
      </p:pic>
      <p:sp>
        <p:nvSpPr>
          <p:cNvPr id="16" name="Left-Up Arrow 15"/>
          <p:cNvSpPr/>
          <p:nvPr/>
        </p:nvSpPr>
        <p:spPr>
          <a:xfrm>
            <a:off x="2139913" y="3803376"/>
            <a:ext cx="876693" cy="1777713"/>
          </a:xfrm>
          <a:prstGeom prst="leftUpArrow">
            <a:avLst>
              <a:gd name="adj1" fmla="val 5645"/>
              <a:gd name="adj2" fmla="val 9946"/>
              <a:gd name="adj3" fmla="val 185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-724531" y="3756990"/>
            <a:ext cx="2836854" cy="84508"/>
          </a:xfrm>
          <a:prstGeom prst="rightArrow">
            <a:avLst>
              <a:gd name="adj1" fmla="val 50000"/>
              <a:gd name="adj2" fmla="val 1530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2" t="18144" r="19517" b="25773"/>
          <a:stretch/>
        </p:blipFill>
        <p:spPr>
          <a:xfrm>
            <a:off x="1051928" y="3488684"/>
            <a:ext cx="898712" cy="91440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5400000">
            <a:off x="625098" y="2848328"/>
            <a:ext cx="1014738" cy="94763"/>
          </a:xfrm>
          <a:prstGeom prst="rightArrow">
            <a:avLst>
              <a:gd name="adj1" fmla="val 50000"/>
              <a:gd name="adj2" fmla="val 930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Up Arrow 23"/>
          <p:cNvSpPr/>
          <p:nvPr/>
        </p:nvSpPr>
        <p:spPr>
          <a:xfrm rot="16200000">
            <a:off x="2857593" y="3338169"/>
            <a:ext cx="1972016" cy="1063907"/>
          </a:xfrm>
          <a:prstGeom prst="leftUpArrow">
            <a:avLst>
              <a:gd name="adj1" fmla="val 2984"/>
              <a:gd name="adj2" fmla="val 6952"/>
              <a:gd name="adj3" fmla="val 123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38121" y="3496570"/>
            <a:ext cx="518029" cy="151808"/>
          </a:xfrm>
          <a:prstGeom prst="rightArrow">
            <a:avLst>
              <a:gd name="adj1" fmla="val 50000"/>
              <a:gd name="adj2" fmla="val 930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2488380" y="1887157"/>
            <a:ext cx="903287" cy="99079"/>
          </a:xfrm>
          <a:prstGeom prst="rightArrow">
            <a:avLst>
              <a:gd name="adj1" fmla="val 50000"/>
              <a:gd name="adj2" fmla="val 930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Up Arrow 26"/>
          <p:cNvSpPr/>
          <p:nvPr/>
        </p:nvSpPr>
        <p:spPr>
          <a:xfrm rot="10800000">
            <a:off x="638144" y="684812"/>
            <a:ext cx="1652743" cy="872496"/>
          </a:xfrm>
          <a:prstGeom prst="leftUpArrow">
            <a:avLst>
              <a:gd name="adj1" fmla="val 5645"/>
              <a:gd name="adj2" fmla="val 9946"/>
              <a:gd name="adj3" fmla="val 185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Up Arrow 28"/>
          <p:cNvSpPr/>
          <p:nvPr/>
        </p:nvSpPr>
        <p:spPr>
          <a:xfrm rot="16200000">
            <a:off x="3681107" y="438880"/>
            <a:ext cx="960628" cy="1452901"/>
          </a:xfrm>
          <a:prstGeom prst="leftUpArrow">
            <a:avLst>
              <a:gd name="adj1" fmla="val 2984"/>
              <a:gd name="adj2" fmla="val 6952"/>
              <a:gd name="adj3" fmla="val 123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432563" y="3443788"/>
            <a:ext cx="2768596" cy="56090"/>
          </a:xfrm>
          <a:prstGeom prst="rightArrow">
            <a:avLst>
              <a:gd name="adj1" fmla="val 50000"/>
              <a:gd name="adj2" fmla="val 1530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51" y="2926403"/>
            <a:ext cx="603443" cy="615758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5881960" y="3321307"/>
            <a:ext cx="6178062" cy="119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Several learning constraints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Short time limit, only 3 months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Implementing APIs and database connect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5881960" y="2926403"/>
            <a:ext cx="6178062" cy="3949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Constraint and Limitations</a:t>
            </a:r>
            <a:endParaRPr lang="en-US" sz="2400" b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881960" y="5010246"/>
            <a:ext cx="6178062" cy="17199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smtClean="0">
                <a:solidFill>
                  <a:schemeClr val="bg1"/>
                </a:solidFill>
              </a:rPr>
              <a:t>Learning several topics in a short period of time</a:t>
            </a:r>
          </a:p>
          <a:p>
            <a:pPr algn="just"/>
            <a:r>
              <a:rPr lang="en-US" sz="2200" dirty="0" smtClean="0">
                <a:solidFill>
                  <a:schemeClr val="bg1"/>
                </a:solidFill>
              </a:rPr>
              <a:t>Implementing everything and complete the project within the time limit</a:t>
            </a:r>
            <a:endParaRPr lang="en-US" sz="2200" dirty="0">
              <a:solidFill>
                <a:schemeClr val="bg1"/>
              </a:solidFill>
            </a:endParaRPr>
          </a:p>
          <a:p>
            <a:pPr algn="just"/>
            <a:r>
              <a:rPr lang="en-US" sz="2200" dirty="0" smtClean="0">
                <a:solidFill>
                  <a:schemeClr val="bg1"/>
                </a:solidFill>
              </a:rPr>
              <a:t>Organizing the group work over the internet for current pandemic situation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881960" y="4615344"/>
            <a:ext cx="6178062" cy="3949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Challenges</a:t>
            </a:r>
            <a:endParaRPr lang="en-US" sz="2400" b="1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099442" y="6132113"/>
            <a:ext cx="3470492" cy="3949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Design Approach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0" y="6659397"/>
            <a:ext cx="1206631" cy="1979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8428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129" y="848411"/>
            <a:ext cx="8133741" cy="66524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 smtClean="0"/>
              <a:t>Time Plan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27678"/>
              </p:ext>
            </p:extLst>
          </p:nvPr>
        </p:nvGraphicFramePr>
        <p:xfrm>
          <a:off x="3998556" y="1660388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218"/>
                <a:gridCol w="5229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Partitions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Phase</a:t>
                      </a:r>
                      <a:r>
                        <a:rPr lang="en-US" baseline="0" dirty="0" smtClean="0"/>
                        <a:t> 1 (</a:t>
                      </a:r>
                      <a:r>
                        <a:rPr lang="en-US" baseline="0" dirty="0" err="1" smtClean="0"/>
                        <a:t>Git</a:t>
                      </a:r>
                      <a:r>
                        <a:rPr lang="en-US" baseline="0" dirty="0" smtClean="0"/>
                        <a:t>, Android Studio)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Learning Phase</a:t>
                      </a:r>
                      <a:r>
                        <a:rPr lang="en-US" baseline="0" dirty="0" smtClean="0"/>
                        <a:t> 2 (Android Studio, Firebase)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registration (Manual, via Gmail)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Database (Firebase)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Connecting</a:t>
                      </a:r>
                      <a:r>
                        <a:rPr lang="en-US" baseline="0" dirty="0" smtClean="0"/>
                        <a:t> Database, Upload image service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Vision API, Camera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Recognition, Putting Drug store information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Google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by the recognized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</a:t>
                      </a:r>
                      <a:r>
                        <a:rPr lang="en-US" baseline="0" dirty="0" smtClean="0"/>
                        <a:t> YouTube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Finalizing User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</a:t>
                      </a:r>
                      <a:r>
                        <a:rPr lang="en-US" baseline="0" dirty="0" smtClean="0"/>
                        <a:t> and Bug fixing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7274" y="1669815"/>
            <a:ext cx="3808160" cy="4806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ill use Android Studio to implement the project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Firebase will be used for database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</a:rPr>
              <a:t>PicsArt</a:t>
            </a:r>
            <a:r>
              <a:rPr lang="en-US" sz="2000" dirty="0" smtClean="0">
                <a:solidFill>
                  <a:schemeClr val="bg1"/>
                </a:solidFill>
              </a:rPr>
              <a:t> and Adobe illustrator for logo design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As long as our project doesn’t require more space for database, there no money needed for the project.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e will use the free version of all APIs (Google Map, Cloud vision, Push Notification etc.)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274" y="848410"/>
            <a:ext cx="3808160" cy="665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Software and Budget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0" y="6659397"/>
            <a:ext cx="1206631" cy="1979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5201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69987"/>
              </p:ext>
            </p:extLst>
          </p:nvPr>
        </p:nvGraphicFramePr>
        <p:xfrm>
          <a:off x="1338599" y="1351261"/>
          <a:ext cx="10746564" cy="4851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47"/>
                <a:gridCol w="895547"/>
                <a:gridCol w="895547"/>
                <a:gridCol w="895547"/>
                <a:gridCol w="895547"/>
                <a:gridCol w="895547"/>
                <a:gridCol w="895547"/>
                <a:gridCol w="895547"/>
                <a:gridCol w="895547"/>
                <a:gridCol w="895547"/>
                <a:gridCol w="895547"/>
                <a:gridCol w="895547"/>
              </a:tblGrid>
              <a:tr h="34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July 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July 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July 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Aug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Aug 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Aug 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Aug 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Aug 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Sep 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Sep</a:t>
                      </a:r>
                      <a:r>
                        <a:rPr lang="en-US" sz="1400" baseline="0" dirty="0" smtClean="0"/>
                        <a:t> 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Sep 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Sep 27</a:t>
                      </a:r>
                      <a:endParaRPr lang="en-US" sz="1400" dirty="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12</a:t>
                      </a:r>
                      <a:endParaRPr lang="en-US" sz="1400" dirty="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4654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64914"/>
              </p:ext>
            </p:extLst>
          </p:nvPr>
        </p:nvGraphicFramePr>
        <p:xfrm>
          <a:off x="108927" y="1690621"/>
          <a:ext cx="1163687" cy="451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87"/>
              </a:tblGrid>
              <a:tr h="364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01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</a:t>
                      </a:r>
                      <a:r>
                        <a:rPr lang="en-US" sz="1600" baseline="0" dirty="0" smtClean="0"/>
                        <a:t> 02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03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04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05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06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07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08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09</a:t>
                      </a:r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10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11</a:t>
                      </a:r>
                      <a:endParaRPr lang="en-US" sz="1600" dirty="0"/>
                    </a:p>
                  </a:txBody>
                  <a:tcPr/>
                </a:tc>
              </a:tr>
              <a:tr h="345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 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3122" y="612742"/>
            <a:ext cx="11972041" cy="57503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Time Distribution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395161" y="2074713"/>
            <a:ext cx="1640265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Learning Phase I</a:t>
            </a:r>
            <a:endParaRPr lang="en-US" sz="1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118233" y="6378805"/>
            <a:ext cx="2537898" cy="255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Figure: Gantt Chart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0" y="6659397"/>
            <a:ext cx="1206631" cy="1979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5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395160" y="2431435"/>
            <a:ext cx="1640265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Learning Phase II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294907" y="2788157"/>
            <a:ext cx="1640265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Registration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225556" y="3125015"/>
            <a:ext cx="2516934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Creating Database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102225" y="3463368"/>
            <a:ext cx="1640265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Connecting DB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001971" y="3821059"/>
            <a:ext cx="1640265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Cloud Vision API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778664" y="4167720"/>
            <a:ext cx="2516934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Drug Store Information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656131" y="4545827"/>
            <a:ext cx="1639467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Google map API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8483939" y="4865281"/>
            <a:ext cx="811659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9432220" y="5217546"/>
            <a:ext cx="811659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YouTube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0426039" y="5550075"/>
            <a:ext cx="1640265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Interface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1218985" y="5898695"/>
            <a:ext cx="838845" cy="256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Finalizing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245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0" b="25287"/>
          <a:stretch/>
        </p:blipFill>
        <p:spPr>
          <a:xfrm>
            <a:off x="5320214" y="4273237"/>
            <a:ext cx="6871786" cy="19102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47347" y="612742"/>
            <a:ext cx="10410092" cy="57503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Expected Outcomes</a:t>
            </a:r>
            <a:endParaRPr lang="en-US" sz="3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7346" y="1250220"/>
            <a:ext cx="10410092" cy="24161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project is entirely to help general people to get medical advice on their smartphone.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program is expected to lighten up the burden of workload to get general information from a doctor. Also it is expected the project will help people to get appropriate medicine from the best way possible.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Finally, during this pandemic it is expected the project will help out on our general way of life.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59397"/>
            <a:ext cx="1206631" cy="1979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 </a:t>
            </a:r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2673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757</Words>
  <Application>Microsoft Office PowerPoint</Application>
  <PresentationFormat>Widescreen</PresentationFormat>
  <Paragraphs>156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2_Berlin</vt:lpstr>
      <vt:lpstr>Junior Project Proposal</vt:lpstr>
      <vt:lpstr>DocTalk : A Platform to get Doctor’s Advice</vt:lpstr>
      <vt:lpstr>PowerPoint Presentation</vt:lpstr>
      <vt:lpstr>PowerPoint Presentation</vt:lpstr>
      <vt:lpstr>Time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Mr_Mandal</cp:lastModifiedBy>
  <cp:revision>49</cp:revision>
  <dcterms:created xsi:type="dcterms:W3CDTF">2014-04-17T23:07:25Z</dcterms:created>
  <dcterms:modified xsi:type="dcterms:W3CDTF">2020-07-13T04:04:23Z</dcterms:modified>
</cp:coreProperties>
</file>