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7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958A2-05CB-C44C-8FCF-F91ED9C46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F16A36-05F6-D64F-A8C1-57CA3A9D7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D27C9-80B1-5C4E-A400-F3975CD9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E8CCC-3A8E-5249-A3B5-5BA4EF3F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64EB1-7B0A-7144-B1B6-CC631BE71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5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02E66-0409-334E-BA6C-FCBF94FD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5C88-770F-0744-B17B-B20F55C4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01EBF-DD41-484D-9E91-41335E1A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0D1C8F-1D6D-2A40-9CB1-D1D68786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2E25E-AEC3-9640-B0D7-72F49EF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9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AC134E-5C9A-0A43-B641-37A5C0BD0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7B5DC4-C985-484F-B29C-CFC68968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C3D3B1-E79E-514B-B6A7-57D5EF743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C9AD9-E1A3-2545-820A-8C5590D1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63D1C-1C84-1F40-9308-59D6EA34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7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ECC6A-C176-7B46-B265-6DB56EE2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796E9-9C7C-1342-95CA-B63595D1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2FA5DB-8B73-A841-AD5B-9624B1B2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DE4898-363C-EF48-B741-FB762007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F625E7-3AD1-6A4D-80A0-40532C3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0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0EABB-5473-584C-93E4-34B3D1E0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2E596-722B-5545-9745-43714099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56928E-7C14-3C4A-9923-1232BF29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5F535-4AF8-2447-9DD2-BF49BF76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6F92F-91A0-F241-88B5-DB7B5522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00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1B009-B1AC-E847-9B27-C53A6C30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31454-5DBA-364B-ABAF-9F52CF57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AEFDDC-AC0C-364B-9AB6-E8663880C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937049-C84F-DD40-9EEE-8D3E25E0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5C011-7D4D-744F-B2D3-A6510C0F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9C83D2-BA4E-0140-B8FA-87D04B49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53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04B11-04D3-2E4F-9195-2DC6F705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A59FA-9CC9-444E-8F31-A7F81640F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64E80-8456-A947-BB07-44837BBE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4B1DAB-B451-924C-B62A-A3D900D27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4DDDCC-0734-794E-BFB7-DC72C21E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5FA209-4293-C744-B4B7-184723C8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91A08A-89E3-CF46-873A-F04AABFD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B49B6-FC87-9E49-AB79-716995D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78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17887-6BCB-674F-AAAF-965AC095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2188E7-1C89-6F4D-8DFA-9B784DE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4F3183-3A94-F243-8437-C9A660F6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60B5F9-E207-664E-9358-273073AC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D4394E-0475-6247-80F1-21247C15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A989D3-73FA-B74E-949F-A62319AF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902770-961D-7D47-ACC8-22C9C7B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2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5DFB0-2958-4C49-9FDD-2938C5B3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4AAF4-121D-0A4B-9D29-E9518B6F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4E67C3-4AEE-5D41-B7A4-44661E7D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0FE45-66DD-4043-9E59-F604AF3C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58DD-4309-1C46-ADB4-62654BD4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15BF3-AE5A-A146-A563-0BB35BEA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88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BD58F-9803-D443-95F9-372C2C09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731F65-A06F-2040-A606-8913B8CC7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26FE80-AF69-764D-A09F-DE277093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5AFEBC-72EA-FB47-92BC-3F24FF99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5E65FD-BE84-E043-9B2B-A0690328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DD4004-8FA8-4E43-ACCB-C3052276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93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4186A7-8547-AC45-BACB-29D2FE44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227B45-D6EC-B24C-AC80-B287E720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C900D-AB30-5144-B687-5913A2EB6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87B70-A152-3445-ADC9-BE940EAC868C}" type="datetimeFigureOut">
              <a:rPr lang="de-DE" smtClean="0"/>
              <a:t>01.08.21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38D948-6514-A442-9171-193BD8BAF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21EC4-8A77-F147-AE49-45FF3DCF8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A7E79-58F2-3048-ADFF-8E6E380BE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2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02DC-CBD7-164E-A088-52E1540BA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Developing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Products </a:t>
            </a:r>
            <a:b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Week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0A276F-9C06-334D-9286-CFF1881FB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 Fratz</a:t>
            </a:r>
          </a:p>
          <a:p>
            <a:pPr algn="l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8/1/2021</a:t>
            </a:r>
          </a:p>
        </p:txBody>
      </p:sp>
    </p:spTree>
    <p:extLst>
      <p:ext uri="{BB962C8B-B14F-4D97-AF65-F5344CB8AC3E}">
        <p14:creationId xmlns:p14="http://schemas.microsoft.com/office/powerpoint/2010/main" val="364313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02DC-CBD7-164E-A088-52E1540B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62"/>
            <a:ext cx="10515600" cy="846627"/>
          </a:xfrm>
        </p:spPr>
        <p:txBody>
          <a:bodyPr/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0A276F-9C06-334D-9286-CFF1881F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9"/>
            <a:ext cx="9911862" cy="5372344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project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web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page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Markdown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Plotly</a:t>
            </a:r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8AF88B5D-3A08-1C4C-B31D-7C9136CC0241}"/>
              </a:ext>
            </a:extLst>
          </p:cNvPr>
          <p:cNvSpPr txBox="1">
            <a:spLocks/>
          </p:cNvSpPr>
          <p:nvPr/>
        </p:nvSpPr>
        <p:spPr>
          <a:xfrm>
            <a:off x="11353800" y="6195646"/>
            <a:ext cx="1893278" cy="132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61735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02DC-CBD7-164E-A088-52E1540B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4"/>
            <a:ext cx="10515600" cy="846627"/>
          </a:xfrm>
        </p:spPr>
        <p:txBody>
          <a:bodyPr/>
          <a:lstStyle/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 in R &amp; Plot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0A276F-9C06-334D-9286-CFF1881F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168"/>
            <a:ext cx="9911862" cy="18383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sz="20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de-DE" sz="2000" i="1" dirty="0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i="1" dirty="0" err="1">
                <a:solidFill>
                  <a:srgbClr val="9999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de-DE" sz="2000" b="1" dirty="0" err="1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plot_ly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Sepal.Length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Sepal.Width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 err="1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markers</a:t>
            </a:r>
            <a:r>
              <a:rPr lang="de-DE" sz="2000" dirty="0">
                <a:solidFill>
                  <a:srgbClr val="DD11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Petal.Length</a:t>
            </a:r>
            <a:r>
              <a:rPr lang="de-DE" sz="2000" dirty="0">
                <a:solidFill>
                  <a:srgbClr val="6876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2000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8AF88B5D-3A08-1C4C-B31D-7C9136CC0241}"/>
              </a:ext>
            </a:extLst>
          </p:cNvPr>
          <p:cNvSpPr txBox="1">
            <a:spLocks/>
          </p:cNvSpPr>
          <p:nvPr/>
        </p:nvSpPr>
        <p:spPr>
          <a:xfrm>
            <a:off x="11353800" y="6195646"/>
            <a:ext cx="1893278" cy="132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3/4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63846B-EE56-CE45-8751-60BE78CF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21" y="2529444"/>
            <a:ext cx="6180573" cy="40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9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202DC-CBD7-164E-A088-52E1540BA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Thanks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the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attention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0A276F-9C06-334D-9286-CFF1881FB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de-DE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Marcel Fratz</a:t>
            </a:r>
          </a:p>
          <a:p>
            <a:pPr algn="l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8/1/2021</a:t>
            </a:r>
          </a:p>
        </p:txBody>
      </p:sp>
    </p:spTree>
    <p:extLst>
      <p:ext uri="{BB962C8B-B14F-4D97-AF65-F5344CB8AC3E}">
        <p14:creationId xmlns:p14="http://schemas.microsoft.com/office/powerpoint/2010/main" val="319284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Macintosh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</vt:lpstr>
      <vt:lpstr>Developing Data Products  Week 3 Project</vt:lpstr>
      <vt:lpstr>Introduction </vt:lpstr>
      <vt:lpstr>Code in R &amp; Plot</vt:lpstr>
      <vt:lpstr>Thanks for the attention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Data Products  Week 3 Project</dc:title>
  <dc:creator>Microsoft Office User</dc:creator>
  <cp:lastModifiedBy>Microsoft Office User</cp:lastModifiedBy>
  <cp:revision>5</cp:revision>
  <dcterms:created xsi:type="dcterms:W3CDTF">2021-08-01T16:29:38Z</dcterms:created>
  <dcterms:modified xsi:type="dcterms:W3CDTF">2021-08-01T18:04:56Z</dcterms:modified>
</cp:coreProperties>
</file>