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9" r:id="rId11"/>
    <p:sldId id="270" r:id="rId12"/>
    <p:sldId id="271" r:id="rId13"/>
    <p:sldId id="265" r:id="rId14"/>
    <p:sldId id="266" r:id="rId15"/>
    <p:sldId id="273" r:id="rId16"/>
    <p:sldId id="272" r:id="rId17"/>
    <p:sldId id="274" r:id="rId18"/>
    <p:sldId id="267" r:id="rId19"/>
    <p:sldId id="26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00"/>
  </p:normalViewPr>
  <p:slideViewPr>
    <p:cSldViewPr snapToGrid="0">
      <p:cViewPr varScale="1">
        <p:scale>
          <a:sx n="86" d="100"/>
          <a:sy n="86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6E7C4-BE54-B845-8C25-E309D4EB2B8E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D699F-7AD0-744B-9E15-AFE0FC5D74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90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D699F-7AD0-744B-9E15-AFE0FC5D74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0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D699F-7AD0-744B-9E15-AFE0FC5D74F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21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DEF43-2E0A-E99B-5580-C9183A4B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907AEC-F637-069D-04C8-2DA90E80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D648F-1F35-C9E0-FB69-71263A75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4A50B-72FF-D8BA-FB1C-770D7B1D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19B0D-E10A-88E8-CF3B-C023400E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9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0955E-9C56-1613-783D-159FE816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3C84A0-73D1-AD99-7EA3-5E52E911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8DDCA-AC69-DF6C-D9AC-2ECA8AA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F05A9-1EE1-A4C4-D552-2BE53FC0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51683-162A-C346-D19B-256EB1DC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72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9EEB34-D339-A6F2-60A8-9EF3D49E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7EC6D2-A33F-5EDD-91D0-48B1FABD8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F1D240-3B36-ED46-382B-89BBADD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EF30F-4DE0-6A99-52A8-976F5DEB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8315F-AE22-13D8-1225-BDCC76A0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37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94A5F-5D0B-45B6-CD75-1981CB41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001A5-25C8-4059-B513-5844E262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249E6-683D-898E-BA90-87FF1394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01E6A-E609-4FBA-DC33-ED383AC4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FA0F9-95AD-0E4F-51FD-8E46045D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30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031CD-D2C4-4423-6972-A00AFAFA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4F341-9E5A-ADD4-2862-ABDD9B7D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EB419-494C-BC0C-A3ED-0C50313A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BE9945-04A1-8893-CC89-2CCEBE29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B9737B-0275-439E-50C2-2E524F9A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5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73619-2595-ECDE-FCB4-C300BFAC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5AA3F-9080-0B03-4862-54F458EBE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00EE9-E123-8B5D-4386-69EDCC293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BE2B4-BD71-D234-D491-50E7D5BD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3018A7-9318-3B6A-62CA-CBD7F04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4950A-30BA-377E-A758-60A84250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42BC8-CD8E-8E45-9174-5C491064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2A7386-EA0B-19ED-8403-749F2A84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35F4B-B998-6F48-5990-88517773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748CFF-CF31-0697-0952-1A8172BB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2FBCB6-75CF-9C69-9F72-8F287F5B0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1B5FC6-155B-3EA1-FD05-D15B974C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41887B6-C66F-AB63-1CCE-B0B47448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818464-0247-1829-FBEE-6FC1363F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2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8918-FD1D-9373-ED0D-50EBE50E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6B95B3-CC22-B635-6226-4650E670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768A19-011B-B685-669F-3249E671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05BA1C-A7D6-79A3-5489-CDFD4F67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5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322996-ADEE-0AC0-E203-149F8FF6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EBAC28-B0F3-FA5E-6414-47804CE0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6BD61A-3E42-5A84-97C9-E082C26A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70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0412A-A5D4-2F4A-EC64-AE403519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6987B-92B2-1D88-54D8-B1E6338E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D0E6EC-BD3F-D309-EB8C-0907931F6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8A341-1DA1-144D-3266-68EBC7F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C1D2F-3388-1DD4-7908-1CE496A3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DE94CF-CB0E-CB56-0404-255E8EA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4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8DD78-908B-1030-62A1-EAF18DC7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BACEEA-7A75-1035-40CC-3045E9297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5027B3-D45F-CD15-DAE3-0FB8D9A33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327CC-988D-3E72-ED17-9049E00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25601-A6A3-2E39-2E3B-811D3200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164B5A-84DB-9EDA-591E-4ABF87AC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861915-160A-B157-B398-B882ED08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B6E66-2BB3-B206-D9AC-E9F0A0E8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9BF21E-2225-D056-E26A-9019ECB8A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BDA6-CFE9-6946-8A08-F60E6239D203}" type="datetimeFigureOut">
              <a:rPr lang="de-DE" smtClean="0"/>
              <a:t>15.05.23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14B85-B6CB-9EA0-085E-6B5E0CFE0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0534-8B7B-D22F-903A-C02B3EEA7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3407-74E8-2C4C-B335-21AB3F758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9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m 8">
            <a:extLst>
              <a:ext uri="{FF2B5EF4-FFF2-40B4-BE49-F238E27FC236}">
                <a16:creationId xmlns:a16="http://schemas.microsoft.com/office/drawing/2014/main" id="{07F4ACB4-9CF3-FD02-C00C-A4D4C0BB6518}"/>
              </a:ext>
            </a:extLst>
          </p:cNvPr>
          <p:cNvSpPr/>
          <p:nvPr/>
        </p:nvSpPr>
        <p:spPr>
          <a:xfrm rot="21215489">
            <a:off x="7039292" y="2406691"/>
            <a:ext cx="2581792" cy="1137750"/>
          </a:xfrm>
          <a:prstGeom prst="parallelogram">
            <a:avLst>
              <a:gd name="adj" fmla="val 1188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2103967" y="2268715"/>
            <a:ext cx="79840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Flapping</a:t>
            </a:r>
            <a:r>
              <a:rPr lang="de-DE" sz="8800" b="1" dirty="0" err="1">
                <a:solidFill>
                  <a:srgbClr val="0070C0"/>
                </a:solidFill>
                <a:latin typeface="Product Sans" panose="020B0403030502040203" pitchFamily="34" charset="0"/>
              </a:rPr>
              <a:t>Balls</a:t>
            </a:r>
            <a:endParaRPr lang="de-DE" sz="8800" b="1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575970-8332-BECF-3206-DCD3D1B61ED8}"/>
              </a:ext>
            </a:extLst>
          </p:cNvPr>
          <p:cNvSpPr txBox="1"/>
          <p:nvPr/>
        </p:nvSpPr>
        <p:spPr>
          <a:xfrm>
            <a:off x="1432983" y="3715265"/>
            <a:ext cx="9326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an innovative </a:t>
            </a:r>
            <a:r>
              <a:rPr lang="de-DE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new</a:t>
            </a:r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imagining</a:t>
            </a:r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de-DE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of</a:t>
            </a:r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 an all time classic</a:t>
            </a:r>
          </a:p>
        </p:txBody>
      </p:sp>
    </p:spTree>
    <p:extLst>
      <p:ext uri="{BB962C8B-B14F-4D97-AF65-F5344CB8AC3E}">
        <p14:creationId xmlns:p14="http://schemas.microsoft.com/office/powerpoint/2010/main" val="11382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A096FBAA-D8D2-F3BC-A03D-5A4634487A03}"/>
              </a:ext>
            </a:extLst>
          </p:cNvPr>
          <p:cNvSpPr/>
          <p:nvPr/>
        </p:nvSpPr>
        <p:spPr>
          <a:xfrm>
            <a:off x="1738365" y="2672357"/>
            <a:ext cx="1788996" cy="1061105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24B49A-E92B-0DB9-62A0-3BC5DF23DBE1}"/>
              </a:ext>
            </a:extLst>
          </p:cNvPr>
          <p:cNvSpPr txBox="1"/>
          <p:nvPr/>
        </p:nvSpPr>
        <p:spPr>
          <a:xfrm>
            <a:off x="3258811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5BC56B7-8697-A2B8-42A9-2EE11F1395E5}"/>
              </a:ext>
            </a:extLst>
          </p:cNvPr>
          <p:cNvSpPr/>
          <p:nvPr/>
        </p:nvSpPr>
        <p:spPr>
          <a:xfrm>
            <a:off x="12192000" y="16933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59A1EE-5EED-D02D-81BA-3203CCE13F52}"/>
              </a:ext>
            </a:extLst>
          </p:cNvPr>
          <p:cNvSpPr txBox="1"/>
          <p:nvPr/>
        </p:nvSpPr>
        <p:spPr>
          <a:xfrm>
            <a:off x="12721167" y="2476437"/>
            <a:ext cx="4838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Stunden-</a:t>
            </a:r>
            <a:r>
              <a:rPr lang="de-DE" sz="6000" b="1" dirty="0" err="1">
                <a:solidFill>
                  <a:srgbClr val="0070C0"/>
                </a:solidFill>
                <a:latin typeface="Product Sans" panose="020B0403030502040203" pitchFamily="34" charset="0"/>
              </a:rPr>
              <a:t>rückmeldng</a:t>
            </a:r>
            <a:endParaRPr lang="de-DE" sz="6000" b="1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B1E2E-CAE3-49A1-54A9-5C9D1155AE7A}"/>
              </a:ext>
            </a:extLst>
          </p:cNvPr>
          <p:cNvSpPr txBox="1"/>
          <p:nvPr/>
        </p:nvSpPr>
        <p:spPr>
          <a:xfrm>
            <a:off x="1625600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rgbClr val="0070C0"/>
                </a:solidFill>
                <a:latin typeface="Product Sans" panose="020B0403030502040203" pitchFamily="34" charset="0"/>
              </a:rPr>
              <a:t>10</a:t>
            </a:r>
            <a:endParaRPr lang="de-DE" sz="4400" b="1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AF7F91-62FC-AE98-02D9-D8331C9E438B}"/>
              </a:ext>
            </a:extLst>
          </p:cNvPr>
          <p:cNvSpPr txBox="1"/>
          <p:nvPr/>
        </p:nvSpPr>
        <p:spPr>
          <a:xfrm>
            <a:off x="1199136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Backend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160B7-821B-03F9-518A-A37C415814A6}"/>
              </a:ext>
            </a:extLst>
          </p:cNvPr>
          <p:cNvSpPr txBox="1"/>
          <p:nvPr/>
        </p:nvSpPr>
        <p:spPr>
          <a:xfrm>
            <a:off x="6743691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762D9FF-842A-594F-F5AD-28694541CC64}"/>
              </a:ext>
            </a:extLst>
          </p:cNvPr>
          <p:cNvSpPr txBox="1"/>
          <p:nvPr/>
        </p:nvSpPr>
        <p:spPr>
          <a:xfrm>
            <a:off x="5110480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40</a:t>
            </a:r>
            <a:endParaRPr lang="de-DE" sz="44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BBDF53A-9344-B7AE-3735-35C2FA7F593D}"/>
              </a:ext>
            </a:extLst>
          </p:cNvPr>
          <p:cNvSpPr txBox="1"/>
          <p:nvPr/>
        </p:nvSpPr>
        <p:spPr>
          <a:xfrm>
            <a:off x="4684016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Unity &amp;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WebGL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10C45A-BE03-3150-6D96-C98A3FD919DE}"/>
              </a:ext>
            </a:extLst>
          </p:cNvPr>
          <p:cNvSpPr txBox="1"/>
          <p:nvPr/>
        </p:nvSpPr>
        <p:spPr>
          <a:xfrm>
            <a:off x="10227566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C01C67-FB8C-E7E6-9974-D6AD6E1C7C99}"/>
              </a:ext>
            </a:extLst>
          </p:cNvPr>
          <p:cNvSpPr txBox="1"/>
          <p:nvPr/>
        </p:nvSpPr>
        <p:spPr>
          <a:xfrm>
            <a:off x="8594355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06</a:t>
            </a:r>
            <a:endParaRPr lang="de-DE" sz="44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7ECD71E-A142-906F-82A4-37EED735D677}"/>
              </a:ext>
            </a:extLst>
          </p:cNvPr>
          <p:cNvSpPr txBox="1"/>
          <p:nvPr/>
        </p:nvSpPr>
        <p:spPr>
          <a:xfrm>
            <a:off x="8167891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Docker &amp; Server</a:t>
            </a:r>
          </a:p>
        </p:txBody>
      </p:sp>
    </p:spTree>
    <p:extLst>
      <p:ext uri="{BB962C8B-B14F-4D97-AF65-F5344CB8AC3E}">
        <p14:creationId xmlns:p14="http://schemas.microsoft.com/office/powerpoint/2010/main" val="253179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A096FBAA-D8D2-F3BC-A03D-5A4634487A03}"/>
              </a:ext>
            </a:extLst>
          </p:cNvPr>
          <p:cNvSpPr/>
          <p:nvPr/>
        </p:nvSpPr>
        <p:spPr>
          <a:xfrm>
            <a:off x="5219814" y="2672357"/>
            <a:ext cx="1788996" cy="1061105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24B49A-E92B-0DB9-62A0-3BC5DF23DBE1}"/>
              </a:ext>
            </a:extLst>
          </p:cNvPr>
          <p:cNvSpPr txBox="1"/>
          <p:nvPr/>
        </p:nvSpPr>
        <p:spPr>
          <a:xfrm>
            <a:off x="3258811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B1E2E-CAE3-49A1-54A9-5C9D1155AE7A}"/>
              </a:ext>
            </a:extLst>
          </p:cNvPr>
          <p:cNvSpPr txBox="1"/>
          <p:nvPr/>
        </p:nvSpPr>
        <p:spPr>
          <a:xfrm>
            <a:off x="1625600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10</a:t>
            </a:r>
            <a:endParaRPr lang="de-DE" sz="44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AF7F91-62FC-AE98-02D9-D8331C9E438B}"/>
              </a:ext>
            </a:extLst>
          </p:cNvPr>
          <p:cNvSpPr txBox="1"/>
          <p:nvPr/>
        </p:nvSpPr>
        <p:spPr>
          <a:xfrm>
            <a:off x="1199136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Backend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160B7-821B-03F9-518A-A37C415814A6}"/>
              </a:ext>
            </a:extLst>
          </p:cNvPr>
          <p:cNvSpPr txBox="1"/>
          <p:nvPr/>
        </p:nvSpPr>
        <p:spPr>
          <a:xfrm>
            <a:off x="6743691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762D9FF-842A-594F-F5AD-28694541CC64}"/>
              </a:ext>
            </a:extLst>
          </p:cNvPr>
          <p:cNvSpPr txBox="1"/>
          <p:nvPr/>
        </p:nvSpPr>
        <p:spPr>
          <a:xfrm>
            <a:off x="5110480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rgbClr val="0070C0"/>
                </a:solidFill>
                <a:latin typeface="Product Sans" panose="020B0403030502040203" pitchFamily="34" charset="0"/>
              </a:rPr>
              <a:t>40</a:t>
            </a:r>
            <a:endParaRPr lang="de-DE" sz="4400" b="1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BBDF53A-9344-B7AE-3735-35C2FA7F593D}"/>
              </a:ext>
            </a:extLst>
          </p:cNvPr>
          <p:cNvSpPr txBox="1"/>
          <p:nvPr/>
        </p:nvSpPr>
        <p:spPr>
          <a:xfrm>
            <a:off x="4684016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Unity &amp;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WebGL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10C45A-BE03-3150-6D96-C98A3FD919DE}"/>
              </a:ext>
            </a:extLst>
          </p:cNvPr>
          <p:cNvSpPr txBox="1"/>
          <p:nvPr/>
        </p:nvSpPr>
        <p:spPr>
          <a:xfrm>
            <a:off x="10227566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C01C67-FB8C-E7E6-9974-D6AD6E1C7C99}"/>
              </a:ext>
            </a:extLst>
          </p:cNvPr>
          <p:cNvSpPr txBox="1"/>
          <p:nvPr/>
        </p:nvSpPr>
        <p:spPr>
          <a:xfrm>
            <a:off x="8594355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06</a:t>
            </a:r>
            <a:endParaRPr lang="de-DE" sz="44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7ECD71E-A142-906F-82A4-37EED735D677}"/>
              </a:ext>
            </a:extLst>
          </p:cNvPr>
          <p:cNvSpPr txBox="1"/>
          <p:nvPr/>
        </p:nvSpPr>
        <p:spPr>
          <a:xfrm>
            <a:off x="8167891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Docker &amp; Server</a:t>
            </a:r>
          </a:p>
        </p:txBody>
      </p:sp>
    </p:spTree>
    <p:extLst>
      <p:ext uri="{BB962C8B-B14F-4D97-AF65-F5344CB8AC3E}">
        <p14:creationId xmlns:p14="http://schemas.microsoft.com/office/powerpoint/2010/main" val="226636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rallelogramm 16">
            <a:extLst>
              <a:ext uri="{FF2B5EF4-FFF2-40B4-BE49-F238E27FC236}">
                <a16:creationId xmlns:a16="http://schemas.microsoft.com/office/drawing/2014/main" id="{A096FBAA-D8D2-F3BC-A03D-5A4634487A03}"/>
              </a:ext>
            </a:extLst>
          </p:cNvPr>
          <p:cNvSpPr/>
          <p:nvPr/>
        </p:nvSpPr>
        <p:spPr>
          <a:xfrm>
            <a:off x="8721876" y="2647235"/>
            <a:ext cx="1788996" cy="1061105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24B49A-E92B-0DB9-62A0-3BC5DF23DBE1}"/>
              </a:ext>
            </a:extLst>
          </p:cNvPr>
          <p:cNvSpPr txBox="1"/>
          <p:nvPr/>
        </p:nvSpPr>
        <p:spPr>
          <a:xfrm>
            <a:off x="3258811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B1E2E-CAE3-49A1-54A9-5C9D1155AE7A}"/>
              </a:ext>
            </a:extLst>
          </p:cNvPr>
          <p:cNvSpPr txBox="1"/>
          <p:nvPr/>
        </p:nvSpPr>
        <p:spPr>
          <a:xfrm>
            <a:off x="1625600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10</a:t>
            </a:r>
            <a:endParaRPr lang="de-DE" sz="44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160B7-821B-03F9-518A-A37C415814A6}"/>
              </a:ext>
            </a:extLst>
          </p:cNvPr>
          <p:cNvSpPr txBox="1"/>
          <p:nvPr/>
        </p:nvSpPr>
        <p:spPr>
          <a:xfrm>
            <a:off x="6743691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762D9FF-842A-594F-F5AD-28694541CC64}"/>
              </a:ext>
            </a:extLst>
          </p:cNvPr>
          <p:cNvSpPr txBox="1"/>
          <p:nvPr/>
        </p:nvSpPr>
        <p:spPr>
          <a:xfrm>
            <a:off x="5110480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duct Sans" panose="020B0403030502040203" pitchFamily="34" charset="0"/>
              </a:rPr>
              <a:t>40</a:t>
            </a:r>
            <a:endParaRPr lang="de-DE" sz="4400" b="1" dirty="0">
              <a:solidFill>
                <a:schemeClr val="tx1">
                  <a:lumMod val="65000"/>
                  <a:lumOff val="3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10C45A-BE03-3150-6D96-C98A3FD919DE}"/>
              </a:ext>
            </a:extLst>
          </p:cNvPr>
          <p:cNvSpPr txBox="1"/>
          <p:nvPr/>
        </p:nvSpPr>
        <p:spPr>
          <a:xfrm>
            <a:off x="10227566" y="3289068"/>
            <a:ext cx="38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C01C67-FB8C-E7E6-9974-D6AD6E1C7C99}"/>
              </a:ext>
            </a:extLst>
          </p:cNvPr>
          <p:cNvSpPr txBox="1"/>
          <p:nvPr/>
        </p:nvSpPr>
        <p:spPr>
          <a:xfrm>
            <a:off x="8594355" y="2418080"/>
            <a:ext cx="201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rgbClr val="0070C0"/>
                </a:solidFill>
                <a:latin typeface="Product Sans" panose="020B0403030502040203" pitchFamily="34" charset="0"/>
              </a:rPr>
              <a:t>06</a:t>
            </a:r>
            <a:endParaRPr lang="de-DE" sz="4400" b="1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4F26F2-4CBB-827E-D1AF-4999824698FC}"/>
              </a:ext>
            </a:extLst>
          </p:cNvPr>
          <p:cNvSpPr txBox="1"/>
          <p:nvPr/>
        </p:nvSpPr>
        <p:spPr>
          <a:xfrm>
            <a:off x="1199136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Backend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58939A-58EB-7C42-1A11-63B223F792A2}"/>
              </a:ext>
            </a:extLst>
          </p:cNvPr>
          <p:cNvSpPr txBox="1"/>
          <p:nvPr/>
        </p:nvSpPr>
        <p:spPr>
          <a:xfrm>
            <a:off x="4684016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Unity &amp;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WebGL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859233-36DD-BBF6-2832-D5262ECEBDA6}"/>
              </a:ext>
            </a:extLst>
          </p:cNvPr>
          <p:cNvSpPr txBox="1"/>
          <p:nvPr/>
        </p:nvSpPr>
        <p:spPr>
          <a:xfrm>
            <a:off x="8167891" y="3750733"/>
            <a:ext cx="287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Docker &amp; Server</a:t>
            </a:r>
          </a:p>
        </p:txBody>
      </p:sp>
    </p:spTree>
    <p:extLst>
      <p:ext uri="{BB962C8B-B14F-4D97-AF65-F5344CB8AC3E}">
        <p14:creationId xmlns:p14="http://schemas.microsoft.com/office/powerpoint/2010/main" val="247472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0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386291" y="2551837"/>
            <a:ext cx="4595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>
                <a:solidFill>
                  <a:srgbClr val="0070C0"/>
                </a:solidFill>
                <a:latin typeface="Product Sans" panose="020B0403030502040203" pitchFamily="34" charset="0"/>
              </a:rPr>
              <a:t>Verwendete Technologien</a:t>
            </a:r>
            <a:endParaRPr lang="de-DE" sz="5400" b="1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1467946-0B4E-8FEB-C4F2-1054BFFC9403}"/>
              </a:ext>
            </a:extLst>
          </p:cNvPr>
          <p:cNvSpPr txBox="1"/>
          <p:nvPr/>
        </p:nvSpPr>
        <p:spPr>
          <a:xfrm>
            <a:off x="6539655" y="2400379"/>
            <a:ext cx="4883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C#-</a:t>
            </a:r>
            <a:r>
              <a:rPr lang="de-DE" sz="4400" dirty="0" err="1">
                <a:latin typeface="Product Sans" panose="020B0403030502040203" pitchFamily="34" charset="0"/>
              </a:rPr>
              <a:t>WebSockets</a:t>
            </a:r>
            <a:endParaRPr lang="de-DE" sz="4400" dirty="0">
              <a:latin typeface="Product Sans" panose="020B04030305020402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89B381-961D-2B8E-371C-0B104595368A}"/>
              </a:ext>
            </a:extLst>
          </p:cNvPr>
          <p:cNvSpPr txBox="1"/>
          <p:nvPr/>
        </p:nvSpPr>
        <p:spPr>
          <a:xfrm>
            <a:off x="6539655" y="1040517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Unity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8EDA4F-A6D5-3507-D84D-30A3C41BF92F}"/>
              </a:ext>
            </a:extLst>
          </p:cNvPr>
          <p:cNvSpPr txBox="1"/>
          <p:nvPr/>
        </p:nvSpPr>
        <p:spPr>
          <a:xfrm>
            <a:off x="6539655" y="3760242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Product Sans" panose="020B0403030502040203" pitchFamily="34" charset="0"/>
              </a:rPr>
              <a:t>nginx</a:t>
            </a:r>
            <a:endParaRPr lang="de-DE" sz="4400" dirty="0">
              <a:latin typeface="Product Sans" panose="020B04030305020402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433A28-754F-C80B-1A13-27D2CA97B196}"/>
              </a:ext>
            </a:extLst>
          </p:cNvPr>
          <p:cNvSpPr txBox="1"/>
          <p:nvPr/>
        </p:nvSpPr>
        <p:spPr>
          <a:xfrm>
            <a:off x="6539654" y="5120105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Product Sans" panose="020B0403030502040203" pitchFamily="34" charset="0"/>
              </a:rPr>
              <a:t>docker</a:t>
            </a:r>
            <a:endParaRPr lang="de-DE" sz="44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42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6824133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7590366" y="2921168"/>
            <a:ext cx="483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Vorgehen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18D355-B5D7-234C-6710-42BEBB835B8A}"/>
              </a:ext>
            </a:extLst>
          </p:cNvPr>
          <p:cNvSpPr txBox="1"/>
          <p:nvPr/>
        </p:nvSpPr>
        <p:spPr>
          <a:xfrm>
            <a:off x="728133" y="2847419"/>
            <a:ext cx="536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 err="1">
                <a:latin typeface="Product Sans" panose="020B0403030502040203" pitchFamily="34" charset="0"/>
              </a:rPr>
              <a:t>WebSocket</a:t>
            </a:r>
            <a:r>
              <a:rPr lang="de-DE" sz="3600" dirty="0">
                <a:latin typeface="Product Sans" panose="020B0403030502040203" pitchFamily="34" charset="0"/>
              </a:rPr>
              <a:t> &amp; Frontend Struktur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18DB60-E9EA-160A-D47B-6EF88E1FCF67}"/>
              </a:ext>
            </a:extLst>
          </p:cNvPr>
          <p:cNvSpPr txBox="1"/>
          <p:nvPr/>
        </p:nvSpPr>
        <p:spPr>
          <a:xfrm>
            <a:off x="61022" y="809406"/>
            <a:ext cx="6034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latin typeface="Product Sans" panose="020B0403030502040203" pitchFamily="34" charset="0"/>
              </a:rPr>
              <a:t>Brainstorming &amp; </a:t>
            </a:r>
            <a:r>
              <a:rPr lang="de-DE" sz="3600" dirty="0" err="1">
                <a:latin typeface="Product Sans" panose="020B0403030502040203" pitchFamily="34" charset="0"/>
              </a:rPr>
              <a:t>Trello</a:t>
            </a:r>
            <a:r>
              <a:rPr lang="de-DE" sz="3600" dirty="0">
                <a:latin typeface="Product Sans" panose="020B0403030502040203" pitchFamily="34" charset="0"/>
              </a:rPr>
              <a:t>- Aufgabenverteilung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299092-0C2E-B0A8-24F2-8BEBCA3D56E3}"/>
              </a:ext>
            </a:extLst>
          </p:cNvPr>
          <p:cNvSpPr txBox="1"/>
          <p:nvPr/>
        </p:nvSpPr>
        <p:spPr>
          <a:xfrm>
            <a:off x="2068529" y="4885432"/>
            <a:ext cx="402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latin typeface="Product Sans" panose="020B0403030502040203" pitchFamily="34" charset="0"/>
              </a:rPr>
              <a:t>Bugfixing &amp; </a:t>
            </a:r>
            <a:r>
              <a:rPr lang="de-DE" sz="3600" dirty="0" err="1">
                <a:latin typeface="Product Sans" panose="020B0403030502040203" pitchFamily="34" charset="0"/>
              </a:rPr>
              <a:t>Deployment</a:t>
            </a:r>
            <a:endParaRPr lang="de-DE" sz="36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55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0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-203200" y="2967335"/>
            <a:ext cx="4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>
                <a:solidFill>
                  <a:srgbClr val="0070C0"/>
                </a:solidFill>
                <a:latin typeface="Product Sans" panose="020B0403030502040203" pitchFamily="34" charset="0"/>
              </a:rPr>
              <a:t>Probleme</a:t>
            </a:r>
            <a:endParaRPr lang="de-DE" sz="5400" b="1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1467946-0B4E-8FEB-C4F2-1054BFFC9403}"/>
              </a:ext>
            </a:extLst>
          </p:cNvPr>
          <p:cNvSpPr txBox="1"/>
          <p:nvPr/>
        </p:nvSpPr>
        <p:spPr>
          <a:xfrm>
            <a:off x="6092615" y="2400379"/>
            <a:ext cx="4883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Product Sans" panose="020B0403030502040203" pitchFamily="34" charset="0"/>
              </a:rPr>
              <a:t>WebGL</a:t>
            </a:r>
            <a:r>
              <a:rPr lang="de-DE" sz="4400" dirty="0">
                <a:latin typeface="Product Sans" panose="020B0403030502040203" pitchFamily="34" charset="0"/>
              </a:rPr>
              <a:t> Export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89B381-961D-2B8E-371C-0B104595368A}"/>
              </a:ext>
            </a:extLst>
          </p:cNvPr>
          <p:cNvSpPr txBox="1"/>
          <p:nvPr/>
        </p:nvSpPr>
        <p:spPr>
          <a:xfrm>
            <a:off x="6092615" y="1040517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Unity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8EDA4F-A6D5-3507-D84D-30A3C41BF92F}"/>
              </a:ext>
            </a:extLst>
          </p:cNvPr>
          <p:cNvSpPr txBox="1"/>
          <p:nvPr/>
        </p:nvSpPr>
        <p:spPr>
          <a:xfrm>
            <a:off x="6092615" y="3760242"/>
            <a:ext cx="5611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Multiplayer Positionen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433A28-754F-C80B-1A13-27D2CA97B196}"/>
              </a:ext>
            </a:extLst>
          </p:cNvPr>
          <p:cNvSpPr txBox="1"/>
          <p:nvPr/>
        </p:nvSpPr>
        <p:spPr>
          <a:xfrm>
            <a:off x="6092614" y="5120105"/>
            <a:ext cx="5367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Product Sans" panose="020B0403030502040203" pitchFamily="34" charset="0"/>
              </a:rPr>
              <a:t>WebSocket</a:t>
            </a:r>
            <a:r>
              <a:rPr lang="de-DE" sz="4400" dirty="0">
                <a:latin typeface="Product Sans" panose="020B0403030502040203" pitchFamily="34" charset="0"/>
              </a:rPr>
              <a:t> in Unity</a:t>
            </a:r>
          </a:p>
        </p:txBody>
      </p:sp>
    </p:spTree>
    <p:extLst>
      <p:ext uri="{BB962C8B-B14F-4D97-AF65-F5344CB8AC3E}">
        <p14:creationId xmlns:p14="http://schemas.microsoft.com/office/powerpoint/2010/main" val="505670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6824133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7874846" y="2921168"/>
            <a:ext cx="483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Learning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18D355-B5D7-234C-6710-42BEBB835B8A}"/>
              </a:ext>
            </a:extLst>
          </p:cNvPr>
          <p:cNvSpPr txBox="1"/>
          <p:nvPr/>
        </p:nvSpPr>
        <p:spPr>
          <a:xfrm>
            <a:off x="728133" y="2928699"/>
            <a:ext cx="536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latin typeface="Product Sans" panose="020B0403030502040203" pitchFamily="34" charset="0"/>
              </a:rPr>
              <a:t>1 Repository für Alles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18DB60-E9EA-160A-D47B-6EF88E1FCF67}"/>
              </a:ext>
            </a:extLst>
          </p:cNvPr>
          <p:cNvSpPr txBox="1"/>
          <p:nvPr/>
        </p:nvSpPr>
        <p:spPr>
          <a:xfrm>
            <a:off x="61022" y="1537017"/>
            <a:ext cx="603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latin typeface="Product Sans" panose="020B0403030502040203" pitchFamily="34" charset="0"/>
              </a:rPr>
              <a:t>Lieber ohne Unity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299092-0C2E-B0A8-24F2-8BEBCA3D56E3}"/>
              </a:ext>
            </a:extLst>
          </p:cNvPr>
          <p:cNvSpPr txBox="1"/>
          <p:nvPr/>
        </p:nvSpPr>
        <p:spPr>
          <a:xfrm>
            <a:off x="2068529" y="4316075"/>
            <a:ext cx="402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600" dirty="0">
                <a:latin typeface="Product Sans" panose="020B0403030502040203" pitchFamily="34" charset="0"/>
              </a:rPr>
              <a:t>Automatisieren des </a:t>
            </a:r>
            <a:r>
              <a:rPr lang="de-DE" sz="3600" dirty="0" err="1">
                <a:latin typeface="Product Sans" panose="020B0403030502040203" pitchFamily="34" charset="0"/>
              </a:rPr>
              <a:t>Deployments</a:t>
            </a:r>
            <a:endParaRPr lang="de-DE" sz="36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28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0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223731" y="2551837"/>
            <a:ext cx="4595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>
                <a:solidFill>
                  <a:srgbClr val="0070C0"/>
                </a:solidFill>
                <a:latin typeface="Product Sans" panose="020B0403030502040203" pitchFamily="34" charset="0"/>
              </a:rPr>
              <a:t>Sicherheits-aspekte</a:t>
            </a:r>
            <a:endParaRPr lang="de-DE" sz="5400" b="1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1467946-0B4E-8FEB-C4F2-1054BFFC9403}"/>
              </a:ext>
            </a:extLst>
          </p:cNvPr>
          <p:cNvSpPr txBox="1"/>
          <p:nvPr/>
        </p:nvSpPr>
        <p:spPr>
          <a:xfrm>
            <a:off x="6112935" y="3000018"/>
            <a:ext cx="4883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SSL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89B381-961D-2B8E-371C-0B104595368A}"/>
              </a:ext>
            </a:extLst>
          </p:cNvPr>
          <p:cNvSpPr txBox="1"/>
          <p:nvPr/>
        </p:nvSpPr>
        <p:spPr>
          <a:xfrm>
            <a:off x="6112935" y="1640156"/>
            <a:ext cx="6119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Keine relevanten Daten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8EDA4F-A6D5-3507-D84D-30A3C41BF92F}"/>
              </a:ext>
            </a:extLst>
          </p:cNvPr>
          <p:cNvSpPr txBox="1"/>
          <p:nvPr/>
        </p:nvSpPr>
        <p:spPr>
          <a:xfrm>
            <a:off x="6112935" y="4359880"/>
            <a:ext cx="3663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Backend nur </a:t>
            </a:r>
            <a:r>
              <a:rPr lang="de-DE" sz="4400" dirty="0" err="1">
                <a:latin typeface="Product Sans" panose="020B0403030502040203" pitchFamily="34" charset="0"/>
              </a:rPr>
              <a:t>WebSocket</a:t>
            </a:r>
            <a:endParaRPr lang="de-DE" sz="44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10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1D759B-1A24-ABED-D548-7AB43C13F11A}"/>
              </a:ext>
            </a:extLst>
          </p:cNvPr>
          <p:cNvGrpSpPr/>
          <p:nvPr/>
        </p:nvGrpSpPr>
        <p:grpSpPr>
          <a:xfrm>
            <a:off x="936152" y="857866"/>
            <a:ext cx="6362115" cy="3990801"/>
            <a:chOff x="986952" y="1224665"/>
            <a:chExt cx="6036203" cy="3838716"/>
          </a:xfrm>
        </p:grpSpPr>
        <p:pic>
          <p:nvPicPr>
            <p:cNvPr id="3" name="Grafik 2" descr="Ein Bild, das Screenshot, Cartoon enthält.&#10;&#10;Automatisch generierte Beschreibung">
              <a:extLst>
                <a:ext uri="{FF2B5EF4-FFF2-40B4-BE49-F238E27FC236}">
                  <a16:creationId xmlns:a16="http://schemas.microsoft.com/office/drawing/2014/main" id="{DA0C95DC-A6DD-2B23-696E-AF6634DE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4933" y="1719073"/>
              <a:ext cx="4470400" cy="2933700"/>
            </a:xfrm>
            <a:prstGeom prst="rect">
              <a:avLst/>
            </a:prstGeom>
          </p:spPr>
        </p:pic>
        <p:pic>
          <p:nvPicPr>
            <p:cNvPr id="1026" name="Picture 2" descr="Apple Macbook Pro Laptop Mock Up - Kostenloses Bild auf Pixabay">
              <a:extLst>
                <a:ext uri="{FF2B5EF4-FFF2-40B4-BE49-F238E27FC236}">
                  <a16:creationId xmlns:a16="http://schemas.microsoft.com/office/drawing/2014/main" id="{7398B246-5DB6-C874-6769-4A5EB07F6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52" y="1224665"/>
              <a:ext cx="6036203" cy="3838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3A85EE9-EA4D-07B1-D532-2003CE8270A8}"/>
              </a:ext>
            </a:extLst>
          </p:cNvPr>
          <p:cNvGrpSpPr/>
          <p:nvPr/>
        </p:nvGrpSpPr>
        <p:grpSpPr>
          <a:xfrm>
            <a:off x="8149873" y="574229"/>
            <a:ext cx="2279037" cy="4558074"/>
            <a:chOff x="7971366" y="674326"/>
            <a:chExt cx="2798233" cy="5596465"/>
          </a:xfrm>
        </p:grpSpPr>
        <p:pic>
          <p:nvPicPr>
            <p:cNvPr id="5" name="Grafik 4" descr="Ein Bild, das Screenshot, Cartoon enthält.&#10;&#10;Automatisch generierte Beschreibung">
              <a:extLst>
                <a:ext uri="{FF2B5EF4-FFF2-40B4-BE49-F238E27FC236}">
                  <a16:creationId xmlns:a16="http://schemas.microsoft.com/office/drawing/2014/main" id="{3145EE6E-3C0A-016C-6F98-9A4410841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99" r="33742"/>
            <a:stretch/>
          </p:blipFill>
          <p:spPr>
            <a:xfrm>
              <a:off x="8063975" y="778933"/>
              <a:ext cx="2604024" cy="538780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028" name="Picture 4" descr="Apple Iphone 12 Pro Max - Kostenlose Vektorgrafik auf Pixabay">
              <a:extLst>
                <a:ext uri="{FF2B5EF4-FFF2-40B4-BE49-F238E27FC236}">
                  <a16:creationId xmlns:a16="http://schemas.microsoft.com/office/drawing/2014/main" id="{BC4EC87E-F1FB-BF0F-1A53-9B1DE89C9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366" y="674326"/>
              <a:ext cx="2798233" cy="5596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592A867-BED7-EA08-D310-8B60D89FE20E}"/>
              </a:ext>
            </a:extLst>
          </p:cNvPr>
          <p:cNvSpPr txBox="1"/>
          <p:nvPr/>
        </p:nvSpPr>
        <p:spPr>
          <a:xfrm>
            <a:off x="1854200" y="5613798"/>
            <a:ext cx="848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Product Sans" panose="020B0403030502040203" pitchFamily="34" charset="0"/>
              </a:rPr>
              <a:t>https://</a:t>
            </a:r>
            <a:r>
              <a:rPr lang="de-DE" sz="3200" dirty="0" err="1">
                <a:solidFill>
                  <a:srgbClr val="0070C0"/>
                </a:solidFill>
                <a:latin typeface="Product Sans" panose="020B0403030502040203" pitchFamily="34" charset="0"/>
              </a:rPr>
              <a:t>flappybirds</a:t>
            </a:r>
            <a:r>
              <a:rPr lang="de-DE" sz="3200" dirty="0" err="1">
                <a:latin typeface="Product Sans" panose="020B0403030502040203" pitchFamily="34" charset="0"/>
              </a:rPr>
              <a:t>.server-welt.com</a:t>
            </a:r>
            <a:r>
              <a:rPr lang="de-DE" sz="3200" dirty="0">
                <a:latin typeface="Product Sans" panose="020B040303050204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1057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m 8">
            <a:extLst>
              <a:ext uri="{FF2B5EF4-FFF2-40B4-BE49-F238E27FC236}">
                <a16:creationId xmlns:a16="http://schemas.microsoft.com/office/drawing/2014/main" id="{07F4ACB4-9CF3-FD02-C00C-A4D4C0BB6518}"/>
              </a:ext>
            </a:extLst>
          </p:cNvPr>
          <p:cNvSpPr/>
          <p:nvPr/>
        </p:nvSpPr>
        <p:spPr>
          <a:xfrm rot="21405935">
            <a:off x="4400357" y="3507302"/>
            <a:ext cx="3366629" cy="1137750"/>
          </a:xfrm>
          <a:prstGeom prst="parallelogram">
            <a:avLst>
              <a:gd name="adj" fmla="val 1188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2103967" y="2028616"/>
            <a:ext cx="79840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Danke fürs </a:t>
            </a:r>
            <a:r>
              <a:rPr lang="de-DE" sz="8800" b="1" dirty="0">
                <a:solidFill>
                  <a:srgbClr val="0070C0"/>
                </a:solidFill>
                <a:latin typeface="Product Sans" panose="020B0403030502040203" pitchFamily="34" charset="0"/>
              </a:rPr>
              <a:t>Hören</a:t>
            </a:r>
          </a:p>
        </p:txBody>
      </p:sp>
    </p:spTree>
    <p:extLst>
      <p:ext uri="{BB962C8B-B14F-4D97-AF65-F5344CB8AC3E}">
        <p14:creationId xmlns:p14="http://schemas.microsoft.com/office/powerpoint/2010/main" val="15343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Cartoon enthält.&#10;&#10;Automatisch generierte Beschreibung">
            <a:extLst>
              <a:ext uri="{FF2B5EF4-FFF2-40B4-BE49-F238E27FC236}">
                <a16:creationId xmlns:a16="http://schemas.microsoft.com/office/drawing/2014/main" id="{DA0C95DC-A6DD-2B23-696E-AF6634DE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934"/>
            <a:ext cx="12204904" cy="80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0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-135467" y="2459504"/>
            <a:ext cx="4838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Idee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und Motivation</a:t>
            </a:r>
          </a:p>
        </p:txBody>
      </p:sp>
      <p:sp>
        <p:nvSpPr>
          <p:cNvPr id="3" name="Halber Rahmen 2">
            <a:extLst>
              <a:ext uri="{FF2B5EF4-FFF2-40B4-BE49-F238E27FC236}">
                <a16:creationId xmlns:a16="http://schemas.microsoft.com/office/drawing/2014/main" id="{01A1C0A4-B360-D337-D2D8-58941C250DDB}"/>
              </a:ext>
            </a:extLst>
          </p:cNvPr>
          <p:cNvSpPr/>
          <p:nvPr/>
        </p:nvSpPr>
        <p:spPr>
          <a:xfrm rot="2465769">
            <a:off x="5045530" y="2213380"/>
            <a:ext cx="3939672" cy="5133356"/>
          </a:xfrm>
          <a:prstGeom prst="halfFrame">
            <a:avLst>
              <a:gd name="adj1" fmla="val 17039"/>
              <a:gd name="adj2" fmla="val 1768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82B4F6-CF4D-57D1-098A-FFE2B8785C5F}"/>
              </a:ext>
            </a:extLst>
          </p:cNvPr>
          <p:cNvSpPr txBox="1"/>
          <p:nvPr/>
        </p:nvSpPr>
        <p:spPr>
          <a:xfrm>
            <a:off x="8386011" y="889248"/>
            <a:ext cx="3601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Flappy Bird im Multiplayer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E4CFBC-CF7C-6C54-9C1A-23B94311163D}"/>
              </a:ext>
            </a:extLst>
          </p:cNvPr>
          <p:cNvSpPr txBox="1"/>
          <p:nvPr/>
        </p:nvSpPr>
        <p:spPr>
          <a:xfrm>
            <a:off x="6317537" y="4953089"/>
            <a:ext cx="4397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Soundeffekte</a:t>
            </a:r>
          </a:p>
        </p:txBody>
      </p:sp>
    </p:spTree>
    <p:extLst>
      <p:ext uri="{BB962C8B-B14F-4D97-AF65-F5344CB8AC3E}">
        <p14:creationId xmlns:p14="http://schemas.microsoft.com/office/powerpoint/2010/main" val="15421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6824133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alber Rahmen 2">
            <a:extLst>
              <a:ext uri="{FF2B5EF4-FFF2-40B4-BE49-F238E27FC236}">
                <a16:creationId xmlns:a16="http://schemas.microsoft.com/office/drawing/2014/main" id="{01A1C0A4-B360-D337-D2D8-58941C250DDB}"/>
              </a:ext>
            </a:extLst>
          </p:cNvPr>
          <p:cNvSpPr/>
          <p:nvPr/>
        </p:nvSpPr>
        <p:spPr>
          <a:xfrm rot="12379604">
            <a:off x="3857302" y="144468"/>
            <a:ext cx="3672792" cy="4918192"/>
          </a:xfrm>
          <a:prstGeom prst="halfFrame">
            <a:avLst>
              <a:gd name="adj1" fmla="val 17039"/>
              <a:gd name="adj2" fmla="val 1768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7755466" y="2459505"/>
            <a:ext cx="4308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Idee und </a:t>
            </a:r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Motivation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0698D0-DA31-D31E-9880-EEAF891DC3B4}"/>
              </a:ext>
            </a:extLst>
          </p:cNvPr>
          <p:cNvSpPr txBox="1"/>
          <p:nvPr/>
        </p:nvSpPr>
        <p:spPr>
          <a:xfrm>
            <a:off x="622984" y="720659"/>
            <a:ext cx="5473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Feeling des originalen Flappy Bird Spiels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D361E1F-6F6B-6007-41D0-210826445E75}"/>
              </a:ext>
            </a:extLst>
          </p:cNvPr>
          <p:cNvSpPr txBox="1"/>
          <p:nvPr/>
        </p:nvSpPr>
        <p:spPr>
          <a:xfrm>
            <a:off x="622984" y="5092515"/>
            <a:ext cx="4914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Zeitgemäße Version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0B1F5C-A067-D731-3B2F-7154411EE6EA}"/>
              </a:ext>
            </a:extLst>
          </p:cNvPr>
          <p:cNvSpPr txBox="1"/>
          <p:nvPr/>
        </p:nvSpPr>
        <p:spPr>
          <a:xfrm>
            <a:off x="1382725" y="2764757"/>
            <a:ext cx="5667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oduct Sans" panose="020B0403030502040203" pitchFamily="34" charset="0"/>
              </a:rPr>
              <a:t>Menschen verbinden</a:t>
            </a:r>
          </a:p>
        </p:txBody>
      </p:sp>
    </p:spTree>
    <p:extLst>
      <p:ext uri="{BB962C8B-B14F-4D97-AF65-F5344CB8AC3E}">
        <p14:creationId xmlns:p14="http://schemas.microsoft.com/office/powerpoint/2010/main" val="418068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0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 descr="Ein Bild, das Kleidung, Person, Menschliches Gesicht, Hose enthält.&#10;&#10;Automatisch generierte Beschreibung">
            <a:extLst>
              <a:ext uri="{FF2B5EF4-FFF2-40B4-BE49-F238E27FC236}">
                <a16:creationId xmlns:a16="http://schemas.microsoft.com/office/drawing/2014/main" id="{A1D04487-5657-022A-D69D-1B3006CC4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50"/>
          <a:stretch/>
        </p:blipFill>
        <p:spPr>
          <a:xfrm>
            <a:off x="5367865" y="959808"/>
            <a:ext cx="3860802" cy="687737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386291" y="2459504"/>
            <a:ext cx="4595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Wer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hat</a:t>
            </a:r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 was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gemacht?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2422FF-D7D1-3AE6-85F5-D888FEA4D0B4}"/>
              </a:ext>
            </a:extLst>
          </p:cNvPr>
          <p:cNvSpPr txBox="1"/>
          <p:nvPr/>
        </p:nvSpPr>
        <p:spPr>
          <a:xfrm>
            <a:off x="8449731" y="2778993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Back-End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435802A-6941-B843-A064-32AB10D4D2FB}"/>
              </a:ext>
            </a:extLst>
          </p:cNvPr>
          <p:cNvSpPr txBox="1"/>
          <p:nvPr/>
        </p:nvSpPr>
        <p:spPr>
          <a:xfrm>
            <a:off x="8359769" y="1419130"/>
            <a:ext cx="397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Irgendwie Alles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3808F7-FC42-A434-0717-C41C684358FF}"/>
              </a:ext>
            </a:extLst>
          </p:cNvPr>
          <p:cNvSpPr txBox="1"/>
          <p:nvPr/>
        </p:nvSpPr>
        <p:spPr>
          <a:xfrm>
            <a:off x="8449731" y="4138856"/>
            <a:ext cx="38608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Mentale Unterstützung</a:t>
            </a:r>
          </a:p>
        </p:txBody>
      </p:sp>
    </p:spTree>
    <p:extLst>
      <p:ext uri="{BB962C8B-B14F-4D97-AF65-F5344CB8AC3E}">
        <p14:creationId xmlns:p14="http://schemas.microsoft.com/office/powerpoint/2010/main" val="16250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0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Person, T-Shirt, stehend, Kleidung enthält.&#10;&#10;Automatisch generierte Beschreibung">
            <a:extLst>
              <a:ext uri="{FF2B5EF4-FFF2-40B4-BE49-F238E27FC236}">
                <a16:creationId xmlns:a16="http://schemas.microsoft.com/office/drawing/2014/main" id="{5B76BC1C-E5CE-2396-C693-F245C67B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74" y="580030"/>
            <a:ext cx="5367866" cy="715715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386291" y="2459504"/>
            <a:ext cx="4595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Wer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hat</a:t>
            </a:r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 was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gemacht?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DA7F2C-A672-C005-E94A-03976D187013}"/>
              </a:ext>
            </a:extLst>
          </p:cNvPr>
          <p:cNvSpPr txBox="1"/>
          <p:nvPr/>
        </p:nvSpPr>
        <p:spPr>
          <a:xfrm>
            <a:off x="8141758" y="2502776"/>
            <a:ext cx="3663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Product Sans" panose="020B0403030502040203" pitchFamily="34" charset="0"/>
              </a:rPr>
              <a:t>WebSocket</a:t>
            </a:r>
            <a:r>
              <a:rPr lang="de-DE" sz="4400" dirty="0">
                <a:latin typeface="Product Sans" panose="020B0403030502040203" pitchFamily="34" charset="0"/>
              </a:rPr>
              <a:t> Handler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7AB5742-957E-B05C-FC0F-CC1CBD1B9F2B}"/>
              </a:ext>
            </a:extLst>
          </p:cNvPr>
          <p:cNvSpPr txBox="1"/>
          <p:nvPr/>
        </p:nvSpPr>
        <p:spPr>
          <a:xfrm>
            <a:off x="8141758" y="1255327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Online Player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488BA06-35D2-E061-4F65-40597C17D317}"/>
              </a:ext>
            </a:extLst>
          </p:cNvPr>
          <p:cNvSpPr txBox="1"/>
          <p:nvPr/>
        </p:nvSpPr>
        <p:spPr>
          <a:xfrm>
            <a:off x="8141758" y="4427335"/>
            <a:ext cx="36639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Texturen und Bird</a:t>
            </a:r>
          </a:p>
        </p:txBody>
      </p:sp>
    </p:spTree>
    <p:extLst>
      <p:ext uri="{BB962C8B-B14F-4D97-AF65-F5344CB8AC3E}">
        <p14:creationId xmlns:p14="http://schemas.microsoft.com/office/powerpoint/2010/main" val="170665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0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Kleidung, Person, Menschliches Gesicht, Schuhwerk enthält.&#10;&#10;Automatisch generierte Beschreibung">
            <a:extLst>
              <a:ext uri="{FF2B5EF4-FFF2-40B4-BE49-F238E27FC236}">
                <a16:creationId xmlns:a16="http://schemas.microsoft.com/office/drawing/2014/main" id="{CC862754-F14E-4FEC-C1DE-E890760F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72" y="1097203"/>
            <a:ext cx="4951939" cy="66025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386291" y="2459504"/>
            <a:ext cx="4595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Wer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hat</a:t>
            </a:r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 was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gemacht?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B928903-9296-D158-9533-877E5544F441}"/>
              </a:ext>
            </a:extLst>
          </p:cNvPr>
          <p:cNvSpPr txBox="1"/>
          <p:nvPr/>
        </p:nvSpPr>
        <p:spPr>
          <a:xfrm>
            <a:off x="8141757" y="3044279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PowerPoint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EAF0011-FD01-9C34-CB09-3C7CFDB69FC5}"/>
              </a:ext>
            </a:extLst>
          </p:cNvPr>
          <p:cNvSpPr txBox="1"/>
          <p:nvPr/>
        </p:nvSpPr>
        <p:spPr>
          <a:xfrm>
            <a:off x="8141757" y="1684417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Spawn </a:t>
            </a:r>
            <a:r>
              <a:rPr lang="de-DE" sz="4400" dirty="0" err="1">
                <a:latin typeface="Product Sans" panose="020B0403030502040203" pitchFamily="34" charset="0"/>
              </a:rPr>
              <a:t>pipes</a:t>
            </a:r>
            <a:endParaRPr lang="de-DE" sz="4400" dirty="0">
              <a:latin typeface="Product Sans" panose="020B040303050204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1C4D0D-D3B9-1422-50B1-9BA502BDFD35}"/>
              </a:ext>
            </a:extLst>
          </p:cNvPr>
          <p:cNvSpPr txBox="1"/>
          <p:nvPr/>
        </p:nvSpPr>
        <p:spPr>
          <a:xfrm>
            <a:off x="8141757" y="4404142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Setup &amp; </a:t>
            </a:r>
            <a:r>
              <a:rPr lang="de-DE" sz="4400" dirty="0" err="1">
                <a:latin typeface="Product Sans" panose="020B0403030502040203" pitchFamily="34" charset="0"/>
              </a:rPr>
              <a:t>Init</a:t>
            </a:r>
            <a:endParaRPr lang="de-DE" sz="44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0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Person, Mann, Kleidung, Menschliches Gesicht enthält.&#10;&#10;Automatisch generierte Beschreibung">
            <a:extLst>
              <a:ext uri="{FF2B5EF4-FFF2-40B4-BE49-F238E27FC236}">
                <a16:creationId xmlns:a16="http://schemas.microsoft.com/office/drawing/2014/main" id="{B928BE7E-540F-8C27-7EA2-3677DCF6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74" y="-6323"/>
            <a:ext cx="4595283" cy="686432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386291" y="2459504"/>
            <a:ext cx="4595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Wer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hat</a:t>
            </a:r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 was </a:t>
            </a:r>
            <a:r>
              <a:rPr lang="de-DE" sz="6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</a:rPr>
              <a:t>gemacht?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6EEEB9-A154-E34F-26FB-49AE39D7B033}"/>
              </a:ext>
            </a:extLst>
          </p:cNvPr>
          <p:cNvSpPr txBox="1"/>
          <p:nvPr/>
        </p:nvSpPr>
        <p:spPr>
          <a:xfrm>
            <a:off x="8141757" y="3044279"/>
            <a:ext cx="405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Product Sans" panose="020B0403030502040203" pitchFamily="34" charset="0"/>
              </a:rPr>
              <a:t>Startbildschirm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7C95F1-2FC0-B094-9D23-DE307A7C4677}"/>
              </a:ext>
            </a:extLst>
          </p:cNvPr>
          <p:cNvSpPr txBox="1"/>
          <p:nvPr/>
        </p:nvSpPr>
        <p:spPr>
          <a:xfrm>
            <a:off x="8141757" y="1684417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Product Sans" panose="020B0403030502040203" pitchFamily="34" charset="0"/>
              </a:rPr>
              <a:t>Scoreboard</a:t>
            </a:r>
            <a:endParaRPr lang="de-DE" sz="4400" dirty="0">
              <a:latin typeface="Product Sans" panose="020B040303050204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222471-EF3D-879B-AC36-41DB58D663FC}"/>
              </a:ext>
            </a:extLst>
          </p:cNvPr>
          <p:cNvSpPr txBox="1"/>
          <p:nvPr/>
        </p:nvSpPr>
        <p:spPr>
          <a:xfrm>
            <a:off x="8141757" y="4404142"/>
            <a:ext cx="3663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Product Sans" panose="020B0403030502040203" pitchFamily="34" charset="0"/>
              </a:rPr>
              <a:t>Birdfeatures</a:t>
            </a:r>
            <a:endParaRPr lang="de-DE" sz="44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A86BDC-52B5-1C6D-8F83-931B4A2F21D9}"/>
              </a:ext>
            </a:extLst>
          </p:cNvPr>
          <p:cNvSpPr/>
          <p:nvPr/>
        </p:nvSpPr>
        <p:spPr>
          <a:xfrm>
            <a:off x="6824133" y="0"/>
            <a:ext cx="536786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CDA7E5-403A-3A20-E61D-CE8F6C477D29}"/>
              </a:ext>
            </a:extLst>
          </p:cNvPr>
          <p:cNvSpPr txBox="1"/>
          <p:nvPr/>
        </p:nvSpPr>
        <p:spPr>
          <a:xfrm>
            <a:off x="7353300" y="2459504"/>
            <a:ext cx="4838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solidFill>
                  <a:srgbClr val="0070C0"/>
                </a:solidFill>
                <a:latin typeface="Product Sans" panose="020B0403030502040203" pitchFamily="34" charset="0"/>
              </a:rPr>
              <a:t>Stunden-</a:t>
            </a:r>
            <a:r>
              <a:rPr lang="de-DE" sz="6000" b="1" dirty="0" err="1">
                <a:solidFill>
                  <a:srgbClr val="0070C0"/>
                </a:solidFill>
                <a:latin typeface="Product Sans" panose="020B0403030502040203" pitchFamily="34" charset="0"/>
              </a:rPr>
              <a:t>rückmeldng</a:t>
            </a:r>
            <a:endParaRPr lang="de-DE" sz="6000" b="1" dirty="0">
              <a:solidFill>
                <a:srgbClr val="0070C0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057ADB-BAE3-7C8E-D5D9-29BE0D82EE09}"/>
              </a:ext>
            </a:extLst>
          </p:cNvPr>
          <p:cNvSpPr txBox="1"/>
          <p:nvPr/>
        </p:nvSpPr>
        <p:spPr>
          <a:xfrm>
            <a:off x="1592786" y="1243786"/>
            <a:ext cx="366395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9900" b="1" dirty="0">
                <a:latin typeface="Product Sans" panose="020B0403030502040203" pitchFamily="34" charset="0"/>
              </a:rPr>
              <a:t>56</a:t>
            </a:r>
            <a:endParaRPr lang="de-DE" sz="4400" b="1" dirty="0">
              <a:latin typeface="Product Sans" panose="020B040303050204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CD5EE1-847A-54F8-4A2C-B299BCE8B988}"/>
              </a:ext>
            </a:extLst>
          </p:cNvPr>
          <p:cNvSpPr txBox="1"/>
          <p:nvPr/>
        </p:nvSpPr>
        <p:spPr>
          <a:xfrm>
            <a:off x="1080022" y="3949075"/>
            <a:ext cx="468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Gesamtstundenzahl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24B49A-E92B-0DB9-62A0-3BC5DF23DBE1}"/>
              </a:ext>
            </a:extLst>
          </p:cNvPr>
          <p:cNvSpPr txBox="1"/>
          <p:nvPr/>
        </p:nvSpPr>
        <p:spPr>
          <a:xfrm>
            <a:off x="3952078" y="3145768"/>
            <a:ext cx="2143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</a:rPr>
              <a:t>h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28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Breitbild</PresentationFormat>
  <Paragraphs>83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Product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Rausch Robin (inf21071)</dc:creator>
  <cp:keywords/>
  <dc:description/>
  <cp:lastModifiedBy>Rausch Robin (inf21071)</cp:lastModifiedBy>
  <cp:revision>3</cp:revision>
  <dcterms:created xsi:type="dcterms:W3CDTF">2023-05-12T08:09:37Z</dcterms:created>
  <dcterms:modified xsi:type="dcterms:W3CDTF">2023-05-15T13:30:01Z</dcterms:modified>
  <cp:category/>
</cp:coreProperties>
</file>