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2" y="327546"/>
            <a:ext cx="8001000" cy="2047164"/>
          </a:xfrm>
        </p:spPr>
        <p:txBody>
          <a:bodyPr/>
          <a:lstStyle/>
          <a:p>
            <a:r>
              <a:rPr lang="it-IT" dirty="0"/>
              <a:t>Progetto Di informatica: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236457"/>
            <a:ext cx="6400800" cy="1947333"/>
          </a:xfrm>
        </p:spPr>
        <p:txBody>
          <a:bodyPr>
            <a:normAutofit/>
          </a:bodyPr>
          <a:lstStyle/>
          <a:p>
            <a:r>
              <a:rPr lang="it-IT" sz="2400" dirty="0"/>
              <a:t>Metropolitana automatizzata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888406" y="4722125"/>
            <a:ext cx="393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 la rosa </a:t>
            </a:r>
            <a:r>
              <a:rPr lang="it-IT" dirty="0" err="1"/>
              <a:t>Joshua</a:t>
            </a:r>
            <a:endParaRPr lang="it-IT" dirty="0"/>
          </a:p>
          <a:p>
            <a:r>
              <a:rPr lang="it-IT" dirty="0" err="1"/>
              <a:t>Mastroeni</a:t>
            </a:r>
            <a:r>
              <a:rPr lang="it-IT" dirty="0"/>
              <a:t> Fabrizio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5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it-IT" dirty="0"/>
              <a:t>Scopo del nostro progetto: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1213639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Creare un sistema che gestisca:</a:t>
            </a:r>
          </a:p>
          <a:p>
            <a:pPr lvl="1"/>
            <a:r>
              <a:rPr lang="it-IT" sz="2400" dirty="0"/>
              <a:t>Sistema Automatizzato:</a:t>
            </a:r>
          </a:p>
          <a:p>
            <a:pPr lvl="2"/>
            <a:r>
              <a:rPr lang="it-IT" sz="2200" dirty="0"/>
              <a:t>Un treno </a:t>
            </a:r>
          </a:p>
          <a:p>
            <a:pPr lvl="2"/>
            <a:r>
              <a:rPr lang="it-IT" sz="2200" dirty="0"/>
              <a:t>4 Stazioni</a:t>
            </a:r>
          </a:p>
          <a:p>
            <a:pPr lvl="2"/>
            <a:r>
              <a:rPr lang="it-IT" sz="2200" dirty="0"/>
              <a:t>Uno scambio rotaie</a:t>
            </a:r>
          </a:p>
          <a:p>
            <a:pPr lvl="1"/>
            <a:r>
              <a:rPr lang="it-IT" sz="2400" dirty="0"/>
              <a:t>Un controllo remoto tramite un computer </a:t>
            </a:r>
          </a:p>
          <a:p>
            <a:pPr lvl="1"/>
            <a:r>
              <a:rPr lang="it-IT" sz="2400" dirty="0"/>
              <a:t>Un sinottico che rappresenta il percorso del treno e la sua posizione attuale</a:t>
            </a:r>
          </a:p>
          <a:p>
            <a:pPr lvl="1"/>
            <a:endParaRPr lang="it-IT" sz="24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84212" y="275811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pPr marL="0" indent="0">
              <a:buNone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185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180832"/>
            <a:ext cx="8534400" cy="1507067"/>
          </a:xfrm>
        </p:spPr>
        <p:txBody>
          <a:bodyPr/>
          <a:lstStyle/>
          <a:p>
            <a:r>
              <a:rPr lang="it-IT" dirty="0"/>
              <a:t>Su cosa è basato il progetto: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734747"/>
            <a:ext cx="8534400" cy="3615267"/>
          </a:xfrm>
        </p:spPr>
        <p:txBody>
          <a:bodyPr/>
          <a:lstStyle/>
          <a:p>
            <a:r>
              <a:rPr lang="it-IT" dirty="0"/>
              <a:t>Un modellino</a:t>
            </a:r>
          </a:p>
          <a:p>
            <a:r>
              <a:rPr lang="it-IT" dirty="0"/>
              <a:t>Scheda Arduino uno </a:t>
            </a:r>
          </a:p>
          <a:p>
            <a:r>
              <a:rPr lang="it-IT"/>
              <a:t>Computer </a:t>
            </a:r>
            <a:r>
              <a:rPr lang="it-IT" dirty="0"/>
              <a:t>con </a:t>
            </a:r>
            <a:r>
              <a:rPr lang="it-IT"/>
              <a:t>applicazione Java</a:t>
            </a:r>
            <a:endParaRPr lang="it-IT" dirty="0"/>
          </a:p>
          <a:p>
            <a:r>
              <a:rPr lang="it-IT" dirty="0"/>
              <a:t>Canale di comunicazione tra il computer e la scheda Arduino</a:t>
            </a:r>
          </a:p>
          <a:p>
            <a:r>
              <a:rPr lang="it-IT" dirty="0"/>
              <a:t>2 Algoritmi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393896" y="5586863"/>
            <a:ext cx="104678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Un algoritmo </a:t>
            </a:r>
            <a:r>
              <a:rPr lang="it-IT" sz="1400" dirty="0"/>
              <a:t>è un procedimento che risolve un determinato problema attraverso un numero finito di passi.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Un algoritmo se trasformato in un codice machina può essere eseguito dal calcolatore o da un microcontrollore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84212" y="5564160"/>
            <a:ext cx="85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N.B: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04" y="3476809"/>
            <a:ext cx="10257143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1381" y="256525"/>
            <a:ext cx="10643431" cy="1507067"/>
          </a:xfrm>
        </p:spPr>
        <p:txBody>
          <a:bodyPr/>
          <a:lstStyle/>
          <a:p>
            <a:r>
              <a:rPr lang="it-IT" dirty="0"/>
              <a:t>Funzionamento generale del sistema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1381" y="6358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2 Algoritmi principali: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89415" y="2018251"/>
            <a:ext cx="4597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1° Algoritmo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Dentro il microcontrollore </a:t>
            </a:r>
            <a:r>
              <a:rPr lang="it-IT"/>
              <a:t>di Arduino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 muovere il treno e lo scambio basandosi sui sensori di hall o sui dati che riceve dal Computer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Riceve i dati di tipo Carattere dal Computer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Invia Stringhe di testo 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851753" y="2020117"/>
            <a:ext cx="3966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2° Algoritmo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Dentro il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occupa della finestra grafica dove c’è il sinottico e i bottoni per il controllo remoto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Invia dati di tipo Carattere al premere di un bottone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Riceve Stringhe dalla scheda </a:t>
            </a:r>
            <a:r>
              <a:rPr lang="it-IT" dirty="0" err="1"/>
              <a:t>arduino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402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322</TotalTime>
  <Words>204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Sezione</vt:lpstr>
      <vt:lpstr>Progetto Di informatica:</vt:lpstr>
      <vt:lpstr>Scopo del nostro progetto:</vt:lpstr>
      <vt:lpstr>Su cosa è basato il progetto:</vt:lpstr>
      <vt:lpstr>Funzionamento generale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informatica:</dc:title>
  <dc:creator>Fabri</dc:creator>
  <cp:lastModifiedBy>Fabrizio</cp:lastModifiedBy>
  <cp:revision>29</cp:revision>
  <dcterms:created xsi:type="dcterms:W3CDTF">2014-06-02T14:06:55Z</dcterms:created>
  <dcterms:modified xsi:type="dcterms:W3CDTF">2021-09-19T19:34:26Z</dcterms:modified>
</cp:coreProperties>
</file>