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7" r:id="rId9"/>
    <p:sldId id="269" r:id="rId10"/>
    <p:sldId id="263" r:id="rId11"/>
    <p:sldId id="264" r:id="rId12"/>
    <p:sldId id="265" r:id="rId13"/>
    <p:sldId id="266" r:id="rId14"/>
    <p:sldId id="268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D3DC-4B58-4955-96C1-C8B689B08D14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E67A0-5DE8-40D4-88D7-CF4BD37095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library.ru/item.asp?id=2693234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3096344"/>
          </a:xfrm>
        </p:spPr>
        <p:txBody>
          <a:bodyPr>
            <a:normAutofit fontScale="90000"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Московский Государственный Университет им. М. В. Ломоносова</a:t>
            </a:r>
            <a:br>
              <a:rPr lang="ru-RU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Механико-математический факультет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Кафедра вычислительной механики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Численное моделирование взаимодействия ударной волны</a:t>
            </a:r>
            <a:br>
              <a:rPr lang="ru-RU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 пограничным слоем 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3645024"/>
            <a:ext cx="7128792" cy="2952328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студент 325 гр. 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Волкова Д. А.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доктор физ.-мат. наук, </a:t>
            </a:r>
          </a:p>
          <a:p>
            <a:pPr algn="r"/>
            <a:r>
              <a:rPr lang="ru-RU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профессор  Луцкий А.Е.</a:t>
            </a:r>
          </a:p>
          <a:p>
            <a:pPr algn="r"/>
            <a:endParaRPr lang="ru-RU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solidFill>
                  <a:schemeClr val="tx1"/>
                </a:solidFill>
              </a:rPr>
              <a:t>2018</a:t>
            </a:r>
            <a:endParaRPr lang="ru-RU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Проведено численное моделирование взаимодействия ударной волны с пограничным слоем. Получено удовлетворительное согласование с экспериментальными данными.	</a:t>
            </a:r>
          </a:p>
          <a:p>
            <a:pPr lvl="0"/>
            <a:endParaRPr lang="ru-RU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Показано, что при увеличении числа Маха с 4 до 5 происходит увеличение максимального значения давления на 45%, несколько смещается область взаимодействия ударной волны с пограничным слоем.</a:t>
            </a:r>
          </a:p>
          <a:p>
            <a:pPr lvl="0"/>
            <a:endParaRPr lang="ru-RU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Показано, что вложение энергии приводит к некоторому уменьшению максимального значения давления. Полученные результаты позволяют сделать вывод о том, что энергию лучше вкладывать непосредственно перед точкой прихода ударной волны.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95536" y="3212976"/>
            <a:ext cx="8229600" cy="2841625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система уравненей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780928"/>
            <a:ext cx="7294391" cy="32910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648" y="980728"/>
            <a:ext cx="70567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Математическая модель осредненных по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Рейнольдсу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уравнений Навье ‒ Стокса (RANS)  с моделью турбулентности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Спаларта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‒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Аллмараса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(SA) для описания турбулентных течений совершенного вязкого сжимаемого газа. </a:t>
            </a:r>
          </a:p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Для плоского течения при использовании гипотезы </a:t>
            </a:r>
            <a:r>
              <a:rPr lang="ru-RU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Буссинеска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уравнения могут быть записаны в единообразной форме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Распределение давления в канале М = 4</a:t>
            </a:r>
            <a:endParaRPr lang="ru-RU" sz="3600" dirty="0"/>
          </a:p>
        </p:txBody>
      </p:sp>
      <p:pic>
        <p:nvPicPr>
          <p:cNvPr id="4" name="Содержимое 3" descr="P_M4q0к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" y="1196752"/>
            <a:ext cx="4572001" cy="4065482"/>
          </a:xfrm>
          <a:ln>
            <a:noFill/>
          </a:ln>
        </p:spPr>
      </p:pic>
      <p:pic>
        <p:nvPicPr>
          <p:cNvPr id="5" name="Рисунок 4" descr="P_M4q500k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7984" y="1196752"/>
            <a:ext cx="4572000" cy="4061762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67544" y="5301208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Нет вложения энергии		              Вложение энергии в области 0.2  - 0.25</a:t>
            </a:r>
          </a:p>
          <a:p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P_M5  q0 &amp; q500 &amp; q500_2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5422748" cy="4824536"/>
          </a:xfrm>
          <a:prstGeom prst="rect">
            <a:avLst/>
          </a:prstGeom>
        </p:spPr>
      </p:pic>
      <p:pic>
        <p:nvPicPr>
          <p:cNvPr id="3" name="Рисунок 2" descr="P_M5  q0 &amp; q500 &amp; q500_2 (part)k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700808"/>
            <a:ext cx="425767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404664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Давление на нижней стенке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 = 5</a:t>
            </a:r>
          </a:p>
          <a:p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22114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052736"/>
            <a:ext cx="8568952" cy="5256584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Sch¨ulein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E.,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Krogmann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P.,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Stanewsky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E. Documentation of two-dimensional impinging  shock/turbulent boundary layer interaction flow. Gottingen, 1996. (Doc. / DLR; N IB 223-96, Rev. A 49)</a:t>
            </a:r>
            <a:endParaRPr lang="ru-RU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Н.Н. Федорова, И.А. Федорченко. Расчет взаимодействия падающего косого скачка уплотнения с турбулентным пограничным слоем на пластине. Новосибирск, 2003.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Я.В.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Ханхасаева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, В.Е. Борисов, А.Е. Луцкий. Энергетическое воздействие на обтекание гиперзвуковых летательных аппаратов. Москва, 2016.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Délery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J.,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Dussauge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J.-P</a:t>
            </a:r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Some physical aspects of shock wave/boundary layer interactions. France. Springer-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Verlag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, 2009.</a:t>
            </a:r>
            <a:endParaRPr lang="ru-RU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Hady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K. </a:t>
            </a:r>
            <a:r>
              <a:rPr lang="en-US" sz="5600" dirty="0" err="1" smtClean="0">
                <a:latin typeface="Times New Roman" pitchFamily="18" charset="0"/>
                <a:cs typeface="Times New Roman" pitchFamily="18" charset="0"/>
              </a:rPr>
              <a:t>Joumaa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. Analytic characterization of oblique shock waves in flows around wedges. 2018</a:t>
            </a:r>
            <a:endParaRPr lang="ru-RU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Георгиевский П.Ю., Левин В.А.  Сверхзвуковое обтекание тел при наличии внешних  источников тепловыделения // Письма в ЖТФ. 1988. Т.14. Вып.8. С. 684–687.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Левин В.А., Терентьева Л.В. Сверхзвуковое обтекание конуса при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теплоподводе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 в окрестности его вершины //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Изв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. РАН. МЖГ. 1993. 2. с.110–114.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Георгиевский П.Ю., Левин В.А.,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Сутырин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 О.Г. Взаимодействие ударной волны с продольным слоем газа пониженной плотности //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Изв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. РАН. МЖГ. 2016. 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№ 5. 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. 125-132, DOI: 10.7868/S056852811605008X, </a:t>
            </a:r>
            <a:br>
              <a:rPr lang="en-US" sz="5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http://elibary.ru/itemr.asp?id=26932349, 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РИНЦ(2016): 0.89</a:t>
            </a:r>
            <a:endParaRPr lang="ru-RU" sz="56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Кудряшов И.Ю., Луцкий А.Е.,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Северин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 А.В. Численное исследование отрывного трансзвукового обтекания моделей с сужением хвостовой части // Препринты ИПМ им. М.В.Келдыша. 2010. № 7. 12 с. </a:t>
            </a:r>
            <a:br>
              <a:rPr lang="ru-RU" sz="5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URL: </a:t>
            </a:r>
            <a:r>
              <a:rPr lang="en-US" sz="5600" u="sng" dirty="0" smtClean="0">
                <a:latin typeface="Times New Roman" pitchFamily="18" charset="0"/>
                <a:cs typeface="Times New Roman" pitchFamily="18" charset="0"/>
              </a:rPr>
              <a:t>http://library.keldysh.ru/preprint.asp?id=2010-7</a:t>
            </a:r>
            <a:endParaRPr lang="ru-RU" sz="56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Боровой В.Я. Течение газа и теплообмен в зонах взаимодействия ударных волн с пограничным слоем. ­Машиностроение, 1983.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Ларин О.Б., Левин В.А. Отрыв ламинарного сверхзвукового пограничного слоя с источником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энерговыделения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 // Письма в ЖТФ, 2008, том 34,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вып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. 5.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Кудряшов И. Ю., Луцкий А. Е., “Численное моделирование эффектов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турбулизации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реламинаризации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 потока в результате активных внешних воздействий”, </a:t>
            </a:r>
            <a:r>
              <a:rPr lang="ru-RU" sz="5600" dirty="0" err="1" smtClean="0">
                <a:latin typeface="Times New Roman" pitchFamily="18" charset="0"/>
                <a:cs typeface="Times New Roman" pitchFamily="18" charset="0"/>
              </a:rPr>
              <a:t>Матем</a:t>
            </a:r>
            <a:r>
              <a:rPr lang="ru-RU" sz="5600" dirty="0" smtClean="0">
                <a:latin typeface="Times New Roman" pitchFamily="18" charset="0"/>
                <a:cs typeface="Times New Roman" pitchFamily="18" charset="0"/>
              </a:rPr>
              <a:t>. моделирование, 26:3 (2014), 3–13</a:t>
            </a:r>
            <a:r>
              <a:rPr lang="ru-RU" sz="5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5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56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численное исследование процесса взаимодействия ударной волны с пограничным слоем в канале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исследование возможности управления этим процессом путем вложения энергии в поток.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область расчета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556792"/>
            <a:ext cx="6074545" cy="172819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Постановка задачи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28184" y="1988840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Схема расчетной области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5536" y="3257014"/>
            <a:ext cx="77768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Использовалась математическая модель осредненных по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Рейнольдсу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уравнений Навье ‒ Стокса (RANS) с моделью турбулентности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Спаларта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‒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Аллмараса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(SA) для описания турбулентных течений совершенного вязкого сжимаемого газа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Исследования проводились на двумерной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структурированной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4-блочной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сетке в декартовой системе координат, содержащей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278528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ячеек.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Расчеты проведены с помощью алгоритма, описанного в препринте ИПМ им. М.В.Келдыша «Численное исследование отрывного трансзвукового обтекания моделей с сужением хвостовой части» Кудряшов И.Ю., Луцкий А.Е.,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Северин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А.В.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Схема взаимодействия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схема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8840"/>
            <a:ext cx="5343632" cy="3600400"/>
          </a:xfrm>
        </p:spPr>
      </p:pic>
      <p:pic>
        <p:nvPicPr>
          <p:cNvPr id="5" name="Рисунок 4" descr="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980728"/>
            <a:ext cx="3350440" cy="2592287"/>
          </a:xfrm>
          <a:prstGeom prst="rect">
            <a:avLst/>
          </a:prstGeom>
        </p:spPr>
      </p:pic>
      <p:pic>
        <p:nvPicPr>
          <p:cNvPr id="6" name="Рисунок 5" descr="shadow3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3861048"/>
            <a:ext cx="3456384" cy="2449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2200" y="3573016"/>
            <a:ext cx="1343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Эксперимент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60232" y="6309320"/>
            <a:ext cx="76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Расчет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Сравнение значений давления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 нижней стенке ( М = 5)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comp &amp; exp M5q0 обрез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5832648" cy="5196018"/>
          </a:xfrm>
        </p:spPr>
      </p:pic>
      <p:sp>
        <p:nvSpPr>
          <p:cNvPr id="5" name="TextBox 4"/>
          <p:cNvSpPr txBox="1"/>
          <p:nvPr/>
        </p:nvSpPr>
        <p:spPr>
          <a:xfrm>
            <a:off x="6084168" y="3212976"/>
            <a:ext cx="30598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Максимальная относительная погрешность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экспериментом составила не более 6%. 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354162"/>
          </a:xfrm>
        </p:spPr>
        <p:txBody>
          <a:bodyPr>
            <a:normAutofit/>
          </a:bodyPr>
          <a:lstStyle/>
          <a:p>
            <a:pPr algn="l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Влияние числа Маха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P_M5_&amp;_M4 + Эйле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556792"/>
            <a:ext cx="5663656" cy="5040560"/>
          </a:xfrm>
        </p:spPr>
      </p:pic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5796136" y="2420888"/>
            <a:ext cx="288032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Решение уравнения Эйлера обозначено</a:t>
            </a:r>
            <a:r>
              <a:rPr kumimoji="0" lang="ru-RU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ломаной соответствующего цвета.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000" dirty="0" smtClean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 увеличении числа Маха с 4 до 5 максимальное значение давления увеличивается на 45%. 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P_M5  q0 &amp; q500 &amp; q500_2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025352"/>
            <a:ext cx="6555858" cy="5832648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1012974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Влияние вложения энергии </a:t>
            </a:r>
            <a:br>
              <a:rPr lang="ru-RU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Давление на нижней стенке, М = 5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Распределение давления в канале М = 5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P_M5q0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988840"/>
            <a:ext cx="4324504" cy="2808312"/>
          </a:xfrm>
          <a:ln>
            <a:noFill/>
          </a:ln>
        </p:spPr>
      </p:pic>
      <p:pic>
        <p:nvPicPr>
          <p:cNvPr id="5" name="Рисунок 4" descr="P_M5q500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8" y="1988840"/>
            <a:ext cx="4288164" cy="2836324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5536" y="508518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Нет вложения энергии		               Вложение энергии в области 0.2  - 0.25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Влияние вложения энергии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>
                <a:latin typeface="Times New Roman" pitchFamily="18" charset="0"/>
                <a:cs typeface="Times New Roman" pitchFamily="18" charset="0"/>
              </a:rPr>
              <a:t>Температура на нижней стенке</a:t>
            </a:r>
            <a:endParaRPr lang="ru-RU" sz="3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T wall q500 q500_2 k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436607"/>
            <a:ext cx="5904656" cy="5253283"/>
          </a:xfr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23528" y="1412776"/>
            <a:ext cx="849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394</Words>
  <Application>Microsoft Office PowerPoint</Application>
  <PresentationFormat>Экран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Московский Государственный Университет им. М. В. Ломоносова Механико-математический факультет  Кафедра вычислительной механики  Численное моделирование взаимодействия ударной волны с пограничным слоем </vt:lpstr>
      <vt:lpstr>Цель работы</vt:lpstr>
      <vt:lpstr>Постановка задачи</vt:lpstr>
      <vt:lpstr>Схема взаимодействия</vt:lpstr>
      <vt:lpstr>Сравнение значений давления на нижней стенке ( М = 5)</vt:lpstr>
      <vt:lpstr>Влияние числа Маха </vt:lpstr>
      <vt:lpstr>Влияние вложения энергии  Давление на нижней стенке, М = 5 </vt:lpstr>
      <vt:lpstr>Распределение давления в канале М = 5</vt:lpstr>
      <vt:lpstr>Влияние вложения энергии Температура на нижней стенке</vt:lpstr>
      <vt:lpstr>Заключение</vt:lpstr>
      <vt:lpstr>Слайд 11</vt:lpstr>
      <vt:lpstr>Слайд 12</vt:lpstr>
      <vt:lpstr>Распределение давления в канале М = 4</vt:lpstr>
      <vt:lpstr>Слайд 14</vt:lpstr>
      <vt:lpstr>Список использованных источников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Численное моделирование взаимодействия ударной волны с пограничным слоем </dc:title>
  <dc:creator>Дарья Волкова</dc:creator>
  <cp:lastModifiedBy>Дарья Волкова</cp:lastModifiedBy>
  <cp:revision>38</cp:revision>
  <dcterms:created xsi:type="dcterms:W3CDTF">2018-04-14T18:46:54Z</dcterms:created>
  <dcterms:modified xsi:type="dcterms:W3CDTF">2018-04-16T08:24:30Z</dcterms:modified>
</cp:coreProperties>
</file>