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214" autoAdjust="0"/>
  </p:normalViewPr>
  <p:slideViewPr>
    <p:cSldViewPr snapToGrid="0">
      <p:cViewPr varScale="1">
        <p:scale>
          <a:sx n="98" d="100"/>
          <a:sy n="98" d="100"/>
        </p:scale>
        <p:origin x="544"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4/28/2019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4/28/2019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err="1">
                <a:solidFill>
                  <a:schemeClr val="bg1"/>
                </a:solidFill>
              </a:rPr>
              <a:t>l;kasjd;lfsjdf</a:t>
            </a:r>
            <a:r>
              <a:rPr lang="en-US" sz="4800">
                <a:solidFill>
                  <a:schemeClr val="bg1"/>
                </a:solidFill>
              </a:rPr>
              <a:t>;</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5418759" y="1540565"/>
            <a:ext cx="6110288" cy="3438525"/>
          </a:xfrm>
        </p:spPr>
      </p:pic>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IN" sz="1400" dirty="0">
                <a:latin typeface="Segoe UI Light" panose="020B0502040204020203" pitchFamily="34" charset="0"/>
                <a:cs typeface="Segoe UI Light" panose="020B0502040204020203" pitchFamily="34" charset="0"/>
              </a:rPr>
              <a:t>SELECT THE ARROW WHEN IN SLIDE SHOW MODE</a:t>
            </a:r>
            <a:endParaRPr lang="en-US" sz="14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2</TotalTime>
  <Words>559</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l;kasjd;lfsjdf;</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Matt Sim</dc:creator>
  <cp:keywords/>
  <cp:lastModifiedBy>Matt Sim</cp:lastModifiedBy>
  <cp:revision>2</cp:revision>
  <dcterms:created xsi:type="dcterms:W3CDTF">2019-04-28T17:59:39Z</dcterms:created>
  <dcterms:modified xsi:type="dcterms:W3CDTF">2019-04-28T18:01:47Z</dcterms:modified>
  <cp:version/>
</cp:coreProperties>
</file>