
<file path=[Content_Types].xml><?xml version="1.0" encoding="utf-8"?>
<Types xmlns="http://schemas.openxmlformats.org/package/2006/content-types">
  <Default Extension="emf" ContentType="image/x-emf"/>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56" r:id="rId2"/>
    <p:sldId id="271" r:id="rId3"/>
    <p:sldId id="279" r:id="rId4"/>
    <p:sldId id="281" r:id="rId5"/>
    <p:sldId id="280" r:id="rId6"/>
    <p:sldId id="257" r:id="rId7"/>
    <p:sldId id="275" r:id="rId8"/>
    <p:sldId id="276" r:id="rId9"/>
    <p:sldId id="28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214" autoAdjust="0"/>
  </p:normalViewPr>
  <p:slideViewPr>
    <p:cSldViewPr snapToGrid="0">
      <p:cViewPr varScale="1">
        <p:scale>
          <a:sx n="98" d="100"/>
          <a:sy n="98" d="100"/>
        </p:scale>
        <p:origin x="544" y="4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4/28/2019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4/28/2019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4/28/2019</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4/28/2019</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go.microsoft.com/fwlink/?LinkId=617172" TargetMode="External"/><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hyperlink" Target="https://go.microsoft.com/fwlink/?linkid=854609" TargetMode="External"/><Relationship Id="rId4" Type="http://schemas.openxmlformats.org/officeDocument/2006/relationships/hyperlink" Target="http://go.microsoft.com/fwlink/?LinkId=6233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Welcome to PowerPoint</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5 tips for a simpler way to work</a:t>
            </a:r>
          </a:p>
        </p:txBody>
      </p:sp>
      <p:pic>
        <p:nvPicPr>
          <p:cNvPr id="4" name="Picture 3" descr="PowerPoint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907283" y="5209538"/>
            <a:ext cx="2474189"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Designer helps you get your point across</a:t>
            </a:r>
          </a:p>
        </p:txBody>
      </p:sp>
      <p:pic>
        <p:nvPicPr>
          <p:cNvPr id="5" name="Picture 4" descr="Design ideas pane showing different design opti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3333" y="1385113"/>
            <a:ext cx="8525933" cy="4577621"/>
          </a:xfrm>
          <a:prstGeom prst="rect">
            <a:avLst/>
          </a:prstGeom>
        </p:spPr>
      </p:pic>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PowerPoint Designer suggests professional designs for your presentation, based on the content in your slides. </a:t>
            </a:r>
          </a:p>
          <a:p>
            <a:pPr marL="0" lvl="0" indent="0">
              <a:spcAft>
                <a:spcPts val="600"/>
              </a:spcAft>
              <a:buNone/>
              <a:defRPr/>
            </a:pPr>
            <a:r>
              <a:rPr lang="en-US" dirty="0">
                <a:latin typeface="Segoe UI" panose="020B0502040204020203" pitchFamily="34" charset="0"/>
                <a:cs typeface="Segoe UI" panose="020B0502040204020203" pitchFamily="34" charset="0"/>
              </a:rPr>
              <a:t>Designer is a subscription-only feature. </a:t>
            </a:r>
            <a:r>
              <a:rPr lang="en-US" dirty="0">
                <a:solidFill>
                  <a:prstClr val="black">
                    <a:lumMod val="75000"/>
                    <a:lumOff val="25000"/>
                  </a:prstClr>
                </a:solidFill>
                <a:latin typeface="Segoe UI" panose="020B0502040204020203" pitchFamily="34" charset="0"/>
                <a:cs typeface="Segoe UI" panose="020B0502040204020203" pitchFamily="34" charset="0"/>
              </a:rPr>
              <a:t>If you have an Office 365 subscription, the next slide shows you how it works in a new presentation.</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ext>
            </p:extLst>
          </p:nvPr>
        </p:nvPicPr>
        <p:blipFill>
          <a:blip r:embed="rId4"/>
          <a:stretch>
            <a:fillRect/>
          </a:stretch>
        </p:blipFill>
        <p:spPr>
          <a:xfrm>
            <a:off x="5418759" y="1540565"/>
            <a:ext cx="6110288" cy="3438525"/>
          </a:xfrm>
        </p:spPr>
      </p:pic>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cxnSp>
        <p:nvCxnSpPr>
          <p:cNvPr id="20" name="Straight Connector 19" descr="Light grey line separating Morph text and images"/>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short-key </a:t>
            </a:r>
            <a:r>
              <a:rPr lang="en-US" dirty="0">
                <a:solidFill>
                  <a:srgbClr val="D24726"/>
                </a:solidFill>
                <a:latin typeface="Segoe UI" panose="020B0502040204020203" pitchFamily="34" charset="0"/>
                <a:cs typeface="Segoe UI" panose="020B0502040204020203" pitchFamily="34" charset="0"/>
              </a:rPr>
              <a:t>Alt-YU</a:t>
            </a:r>
            <a:r>
              <a:rPr lang="en-US" dirty="0">
                <a:solidFill>
                  <a:prstClr val="black">
                    <a:lumMod val="75000"/>
                    <a:lumOff val="25000"/>
                  </a:prstClr>
                </a:solidFill>
                <a:latin typeface="Segoe UI" panose="020B0502040204020203" pitchFamily="34" charset="0"/>
                <a:cs typeface="Segoe UI" panose="020B0502040204020203" pitchFamily="34" charset="0"/>
              </a:rPr>
              <a:t>, 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ma14="http://schemas.microsoft.com/office/mac/drawingml/2011/main" xmlns=""/>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descr="Curved arrow"/>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7912741" y="1646170"/>
            <a:ext cx="2775459" cy="4531804"/>
          </a:xfrm>
          <a:prstGeom prst="rect">
            <a:avLst/>
          </a:prstGeom>
        </p:spPr>
      </p:pic>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5" name="Picture 4" descr="Tell Me box"/>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pic>
        <p:nvPicPr>
          <p:cNvPr id="7" name="Picture 6" descr="Animation tab showing zoom optio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5" tooltip="Give feedback about this tour"/>
              </a:rPr>
              <a:t>Give feedback about this tour</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11" name="Picture 10" descr="Tell Me box suggestion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IN" sz="1400" dirty="0">
                <a:latin typeface="Segoe UI Light" panose="020B0502040204020203" pitchFamily="34" charset="0"/>
                <a:cs typeface="Segoe UI Light" panose="020B0502040204020203" pitchFamily="34" charset="0"/>
              </a:rPr>
              <a:t>SELECT THE ARROW WHEN IN SLIDE SHOW MODE</a:t>
            </a:r>
            <a:endParaRPr lang="en-US" sz="1400" dirty="0">
              <a:latin typeface="Segoe UI Light" panose="020B0502040204020203" pitchFamily="34" charset="0"/>
              <a:cs typeface="Segoe UI Light" panose="020B0502040204020203" pitchFamily="34" charset="0"/>
            </a:endParaRPr>
          </a:p>
        </p:txBody>
      </p:sp>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pic>
        <p:nvPicPr>
          <p:cNvPr id="12" name="Picture 11" descr="Arrow pointing right with a hyperlink to give feedback about this tour. Select the image to give feedback about this tour">
            <a:hlinkClick r:id="rId5" tooltip="Select here to give feedback about this tour."/>
            <a:extLst>
              <a:ext uri="{FF2B5EF4-FFF2-40B4-BE49-F238E27FC236}">
                <a16:creationId xmlns:a16="http://schemas.microsoft.com/office/drawing/2014/main" id="{BA92070A-4E3D-4794-84A9-83B8DDF3A12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944145"/>
            <a:ext cx="661940" cy="661940"/>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_Win32_new.potx" id="{95F22252-1276-4CE0-B5B2-7173AC23E7C1}" vid="{5251F4FC-9BFF-4FAA-9D53-CA33255737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0</TotalTime>
  <Words>556</Words>
  <Application>Microsoft Office PowerPoint</Application>
  <PresentationFormat>Widescreen</PresentationFormat>
  <Paragraphs>62</Paragraphs>
  <Slides>9</Slides>
  <Notes>2</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 UI</vt:lpstr>
      <vt:lpstr>Segoe UI Light</vt:lpstr>
      <vt:lpstr>Segoe UI Semibold</vt:lpstr>
      <vt:lpstr>WelcomeDoc</vt:lpstr>
      <vt:lpstr>Welcome to PowerPoint</vt:lpstr>
      <vt:lpstr>Designer helps you get your point across</vt:lpstr>
      <vt:lpstr>How to use PowerPoint Designer</vt:lpstr>
      <vt:lpstr>Morph</vt:lpstr>
      <vt:lpstr>Setting up Morph</vt:lpstr>
      <vt:lpstr>Working together in real time</vt:lpstr>
      <vt:lpstr>You’re an expert with Tell Me</vt:lpstr>
      <vt:lpstr>Explore without leaving your slides</vt:lpstr>
      <vt:lpstr>More questions about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Matt Sim</dc:creator>
  <cp:keywords/>
  <cp:lastModifiedBy>Matt Sim</cp:lastModifiedBy>
  <cp:revision>1</cp:revision>
  <dcterms:created xsi:type="dcterms:W3CDTF">2019-04-28T17:59:39Z</dcterms:created>
  <dcterms:modified xsi:type="dcterms:W3CDTF">2019-04-28T18:00:22Z</dcterms:modified>
  <cp:version/>
</cp:coreProperties>
</file>