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31F-FE01-4BD2-9FCD-99275982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1571-1C57-4F99-A773-F59D5E78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9466-2146-4A3D-A596-352BE525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CD9-9ABC-4AAF-8B8A-EC718031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2AA9-CE64-4BCF-8C58-57ABDE6D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88C-8E04-482C-B0BF-13F8AEFA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0F82-FC64-40CA-BDE1-32991C85B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528E-07B2-4A04-AE2B-82AEF712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A6AC-AA85-4AE8-AC68-A6A7430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511A-6923-43E7-814B-4AAA854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F7110-05AA-4BCF-828F-C52D27EC4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FB15-C8C9-4501-AA50-4A2CB8073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53FC-74DC-4776-B630-A7A806D5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3E2C-03D1-463D-BE3B-F4BC68CD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542E-6906-4AB5-A668-8B290517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2D9-3C73-4916-A977-F1B15AA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9912-1F86-4B56-96B2-95247A66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5F38-AABD-45C3-AFB4-41B8CCB7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94AD-5B7E-48CA-BCEF-FCE7F959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5489-15B3-4DED-B398-6F321581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1D81-524E-45BA-AB81-EF124D93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DD88-75C3-4459-8635-DDDBF2D1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496-3863-4BF1-A840-A61E02FA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6060-F70C-483B-AB05-BB9386F2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74B3-A71D-4877-B588-C17FE81E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C446-438B-42ED-B1E4-9D3032B9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346E-4B71-41F7-8172-F2ED143A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D5B7-668D-4D15-B919-234C7A4D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2F1FE-ADC3-481F-8133-436BC449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6D8F-1D86-41DE-BA88-7FE1E37B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FB26D-FE81-4A56-A5A9-B19CB0A4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F10D-9B78-4FD3-A5CD-BDC4D54B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B604-31D9-425D-92F1-429FD14E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CE77-E4C9-4E56-AA58-B7889EDF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D7128-F7CA-430D-83CE-E2BF105A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A72BF-DCF0-46D7-8CC7-6D7DF455E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F50D8-FE12-4A46-A769-A880C30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B1D6-2528-4EE8-8C9D-7FFF5466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91758-5C88-465C-9BF2-5459043D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7AD0-910E-4D89-BEE9-C4467804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2320-DD1A-4B43-B1EE-0206B055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77F9E-AD1D-439E-9843-FB6CA616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705B-6E04-425C-842C-1693EA9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F6C10-0FB2-45E5-98A1-06521FC2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C1A63-DD88-421F-A4BC-DBE668C7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A4619-4FE6-40CD-B852-762F047E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3D92-D73E-4B40-8030-B826D67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523C-3277-48AE-955F-64AE2657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5CC1D-5BE3-49A0-A5EE-547EB111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289E-424D-4C1A-B41A-FFFEAABF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7830A-3486-4F1A-837A-C6B934C8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692EC-6B98-497D-B53C-51E563C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9874-D49F-463F-BEF5-CC3F0F92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0EE3-8E9E-431E-B70E-145ACED4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4BE1-79CB-4A92-B71D-123CB6DE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E66C-B06C-4F79-B275-98F0B75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84BF-E625-42E4-A65A-0EFA18BD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1F2-FA71-4454-8336-4BEE0AD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56FD7-3FAA-423A-8CA6-B40B1646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44D11-0F11-46C0-9176-7C50B878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9891-E584-4245-A0BE-48DA0605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6884-2AA7-4253-99B3-E241ACFDEED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C1E-DF30-4F97-968C-DA1B7288B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7468-0629-4BC0-A446-2705B364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F7F1-EDB1-4269-8140-FCD9F3A80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F70F09-F662-42B9-B0EC-7DD9D245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2426" r="-2" b="564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4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ACA69-41C6-420B-B52B-5A920B4A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Snake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ECBA-5D01-434E-AEF0-CAB0FE7D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By Comrades</a:t>
            </a:r>
          </a:p>
        </p:txBody>
      </p:sp>
    </p:spTree>
    <p:extLst>
      <p:ext uri="{BB962C8B-B14F-4D97-AF65-F5344CB8AC3E}">
        <p14:creationId xmlns:p14="http://schemas.microsoft.com/office/powerpoint/2010/main" val="87592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013DF5-F61D-4166-AC65-6B6957B5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86622"/>
            <a:ext cx="10905066" cy="3571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34454-6CD5-4C68-8DDC-D5AA4711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did the snake move?</a:t>
            </a:r>
          </a:p>
        </p:txBody>
      </p:sp>
    </p:spTree>
    <p:extLst>
      <p:ext uri="{BB962C8B-B14F-4D97-AF65-F5344CB8AC3E}">
        <p14:creationId xmlns:p14="http://schemas.microsoft.com/office/powerpoint/2010/main" val="84318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C643B-B655-41B8-AA2F-A3993F302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33" y="1401114"/>
            <a:ext cx="5321062" cy="2175722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AC3EC-B78E-480E-B925-BC44B571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did the tic work?</a:t>
            </a:r>
          </a:p>
        </p:txBody>
      </p:sp>
    </p:spTree>
    <p:extLst>
      <p:ext uri="{BB962C8B-B14F-4D97-AF65-F5344CB8AC3E}">
        <p14:creationId xmlns:p14="http://schemas.microsoft.com/office/powerpoint/2010/main" val="306966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Snake 3D</vt:lpstr>
      <vt:lpstr>How did the snake move?</vt:lpstr>
      <vt:lpstr>How did the tic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3D</dc:title>
  <dc:creator>Zachary Handshoe</dc:creator>
  <cp:lastModifiedBy>Zachary Handshoe</cp:lastModifiedBy>
  <cp:revision>2</cp:revision>
  <dcterms:created xsi:type="dcterms:W3CDTF">2017-11-17T19:23:40Z</dcterms:created>
  <dcterms:modified xsi:type="dcterms:W3CDTF">2017-11-17T19:30:09Z</dcterms:modified>
</cp:coreProperties>
</file>