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6233-3B54-4C4A-B8FF-C977A19D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611FD-5C02-4AAF-9331-79D81E92F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9776-62A1-4E5C-B8CF-7A0AD73E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26E9-2D34-4C57-91B2-753EF22A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E51F-6EDD-4A16-AC44-5074CF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DFC5-5B0A-40B9-9A90-A200FA8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0FA2-301F-40B5-B005-8F572A3C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6614-A4B5-4874-ADA5-041837E6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76C6-F1F6-400F-8304-D1682565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60A7-2440-4232-99AE-12E27DA5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1765B-B61A-4373-ABAF-E03E6BD40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B1FA-265B-45FF-8930-CA3159E1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BF8D-7607-457D-B6D5-DFDDC390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9555-3016-463A-B029-0B0C5EA9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F14A-1776-4A51-A825-B22C4E41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9942-A409-4447-878F-2C1BFA6E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719D-9617-4234-B52D-4A015C10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7F22-2009-4455-A841-5581E60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FF9D-B28A-4FD6-A653-F3949DEC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2ED1-1A42-4890-93E3-A070470C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EBE2-4A02-4EA0-8470-CCCACFD6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A899C-E66F-42CE-8764-EA300E5B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8E3F-9146-4290-90A7-F12C8AF6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2B50-2362-4373-84F9-B1A169B0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41CF-5C1D-4C6B-8733-36585962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1EE3-B622-45B8-B8F0-A8A4567E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FED8-5B21-4A4C-8D93-CF83720E0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C2C5-085A-458F-BCF9-1777213D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44AA-9DD4-4DD9-B770-20730570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D807-9B6D-4A77-95DA-5B2E1F50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9118-AED6-43C5-B74A-EE48C8BD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9732-0E29-492B-8863-384685F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E47ED-4351-4C73-8D3F-267CE5E1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1BCBF-FDFD-4E94-A698-68D2FE2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35A5C-086E-4333-AA4A-5F6E76157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06AA6-71FD-46C0-AB29-4D59DA10B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7B496-4BA9-4F62-B611-5D566634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C150A-DAD3-4A9C-923E-4EB6BFB9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C6345-CD91-43B4-87DA-D6E4C6D9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5ACB-1C09-43BF-84F6-363FD8BA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F7660-0351-41E8-88C1-8602974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2F55B-FD89-4A96-925D-B794A45C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EC79-F4A3-4A2C-9258-D3CBB83B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B307E-1822-4DAA-853C-BC50895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0C9FF-D08E-49CC-BB9D-87698933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C513-1994-418F-9496-1BE4F30F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D1B-120F-4F36-A7A6-5D24C4BF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F624-1D98-41A4-9565-5D5864CD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AFE69-1F60-432B-9171-45722EE91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BC4B-C8BA-40D7-A8F1-BC341F21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3C91-6CC0-477D-BAA8-9A627705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D33A0-AE59-4179-BE06-0EFF3C9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7D90-9A68-4AE7-9E28-D9DF07F3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C5363-6EC2-4CDF-A500-142A3B94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7100-EDB2-4023-9212-BC2C1E67B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72FE-E617-4D9D-82AC-07FF1199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73F35-F96C-4BE1-AD1F-4925C198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20869-DBB2-40DB-B5BE-E7116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E011A-8C04-4517-BDFD-2D3B2CF4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EEFF-1305-4265-AA7C-3507C894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A8C2-B2AD-44C6-8E4A-FF9973706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B4A6-2AAC-4FFA-A4C7-DEB2046B2A9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C9EE-2794-490B-9E2C-4776D1B28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4B82-92ED-4D6C-B049-30AF4D829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CA60-D69A-4B89-A0FE-C3F85CD4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9F2319-8F73-4063-8892-CB4701DF7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669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22D2-2217-4BEA-BD51-9CEEE767E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AA6A-0CF0-40E1-BA8E-534B6952F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508464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A Comrades Tale</a:t>
            </a:r>
          </a:p>
        </p:txBody>
      </p:sp>
    </p:spTree>
    <p:extLst>
      <p:ext uri="{BB962C8B-B14F-4D97-AF65-F5344CB8AC3E}">
        <p14:creationId xmlns:p14="http://schemas.microsoft.com/office/powerpoint/2010/main" val="101538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64C9-45BA-4DC9-BB9E-E7F860C2F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18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8D58C-2211-4610-AD04-E04033A3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Lootboxes</a:t>
            </a:r>
          </a:p>
        </p:txBody>
      </p:sp>
    </p:spTree>
    <p:extLst>
      <p:ext uri="{BB962C8B-B14F-4D97-AF65-F5344CB8AC3E}">
        <p14:creationId xmlns:p14="http://schemas.microsoft.com/office/powerpoint/2010/main" val="370105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lothing&#10;&#10;Description generated with very high confidence">
            <a:extLst>
              <a:ext uri="{FF2B5EF4-FFF2-40B4-BE49-F238E27FC236}">
                <a16:creationId xmlns:a16="http://schemas.microsoft.com/office/drawing/2014/main" id="{996BF39B-ADF1-4FB6-9249-C2308D437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E92751-50A0-4F3F-AEB3-83A334DE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237F-E5AE-4779-8A91-2989229D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Zachary Handshoe: Snake, snake movement, collectable, local multiplayer, and bass boosting.</a:t>
            </a:r>
          </a:p>
          <a:p>
            <a:r>
              <a:rPr lang="en-US" sz="1800" dirty="0"/>
              <a:t>Zach </a:t>
            </a:r>
            <a:r>
              <a:rPr lang="en-US" sz="1800" dirty="0" err="1"/>
              <a:t>Oritz</a:t>
            </a:r>
            <a:r>
              <a:rPr lang="en-US" sz="1800" dirty="0"/>
              <a:t>: Skins, </a:t>
            </a:r>
            <a:r>
              <a:rPr lang="en-US" sz="1800" dirty="0" err="1"/>
              <a:t>lootboxes</a:t>
            </a:r>
            <a:r>
              <a:rPr lang="en-US" sz="1800" dirty="0"/>
              <a:t>, implementing music, animated background, game modes.</a:t>
            </a:r>
          </a:p>
          <a:p>
            <a:r>
              <a:rPr lang="en-US" sz="1800" dirty="0"/>
              <a:t>Chris McLain: Maps, game modes, mode selection, timing. </a:t>
            </a:r>
          </a:p>
          <a:p>
            <a:pPr lvl="2"/>
            <a:r>
              <a:rPr lang="en-US" sz="1000" dirty="0"/>
              <a:t>Rewrote entire </a:t>
            </a:r>
            <a:r>
              <a:rPr lang="en-US" sz="1000" dirty="0" err="1"/>
              <a:t>GameStage</a:t>
            </a:r>
            <a:r>
              <a:rPr lang="en-US" sz="1000" dirty="0"/>
              <a:t> because Chris is easily set off.</a:t>
            </a:r>
          </a:p>
        </p:txBody>
      </p:sp>
    </p:spTree>
    <p:extLst>
      <p:ext uri="{BB962C8B-B14F-4D97-AF65-F5344CB8AC3E}">
        <p14:creationId xmlns:p14="http://schemas.microsoft.com/office/powerpoint/2010/main" val="312567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64C9-45BA-4DC9-BB9E-E7F860C2F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18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8D58C-2211-4610-AD04-E04033A3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Lootboxes</a:t>
            </a:r>
          </a:p>
        </p:txBody>
      </p:sp>
    </p:spTree>
    <p:extLst>
      <p:ext uri="{BB962C8B-B14F-4D97-AF65-F5344CB8AC3E}">
        <p14:creationId xmlns:p14="http://schemas.microsoft.com/office/powerpoint/2010/main" val="143141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D9C2248-0B37-471B-8E7A-BDDE6F0F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 r="1" b="80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45AEF-EBD4-49BC-A844-19064D52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Interesting Code</a:t>
            </a:r>
          </a:p>
        </p:txBody>
      </p:sp>
    </p:spTree>
    <p:extLst>
      <p:ext uri="{BB962C8B-B14F-4D97-AF65-F5344CB8AC3E}">
        <p14:creationId xmlns:p14="http://schemas.microsoft.com/office/powerpoint/2010/main" val="25483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64C9-45BA-4DC9-BB9E-E7F860C2F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18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8D58C-2211-4610-AD04-E04033A3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Lootboxes</a:t>
            </a:r>
          </a:p>
        </p:txBody>
      </p:sp>
    </p:spTree>
    <p:extLst>
      <p:ext uri="{BB962C8B-B14F-4D97-AF65-F5344CB8AC3E}">
        <p14:creationId xmlns:p14="http://schemas.microsoft.com/office/powerpoint/2010/main" val="25146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91E0C4-B026-4DED-94C8-B5B2BF77C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57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19EC6-9217-4DD7-852D-325C3F3B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Interesting Code Two</a:t>
            </a:r>
          </a:p>
        </p:txBody>
      </p:sp>
    </p:spTree>
    <p:extLst>
      <p:ext uri="{BB962C8B-B14F-4D97-AF65-F5344CB8AC3E}">
        <p14:creationId xmlns:p14="http://schemas.microsoft.com/office/powerpoint/2010/main" val="84705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64C9-45BA-4DC9-BB9E-E7F860C2F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18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8D58C-2211-4610-AD04-E04033A3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Lootboxes</a:t>
            </a:r>
          </a:p>
        </p:txBody>
      </p:sp>
    </p:spTree>
    <p:extLst>
      <p:ext uri="{BB962C8B-B14F-4D97-AF65-F5344CB8AC3E}">
        <p14:creationId xmlns:p14="http://schemas.microsoft.com/office/powerpoint/2010/main" val="387907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Snake</vt:lpstr>
      <vt:lpstr>Lootboxes</vt:lpstr>
      <vt:lpstr>Roles</vt:lpstr>
      <vt:lpstr>Lootboxes</vt:lpstr>
      <vt:lpstr>Interesting Code</vt:lpstr>
      <vt:lpstr>Lootboxes</vt:lpstr>
      <vt:lpstr>Interesting Code Two</vt:lpstr>
      <vt:lpstr>Lootboxes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Zachary Handshoe</dc:creator>
  <cp:lastModifiedBy>Zachary Handshoe</cp:lastModifiedBy>
  <cp:revision>16</cp:revision>
  <dcterms:created xsi:type="dcterms:W3CDTF">2017-12-18T02:39:09Z</dcterms:created>
  <dcterms:modified xsi:type="dcterms:W3CDTF">2017-12-18T20:09:26Z</dcterms:modified>
</cp:coreProperties>
</file>