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1" r:id="rId4"/>
    <p:sldId id="272" r:id="rId5"/>
    <p:sldId id="275" r:id="rId6"/>
    <p:sldId id="261" r:id="rId7"/>
    <p:sldId id="262" r:id="rId8"/>
    <p:sldId id="258" r:id="rId9"/>
    <p:sldId id="265" r:id="rId10"/>
    <p:sldId id="268" r:id="rId11"/>
    <p:sldId id="266" r:id="rId12"/>
    <p:sldId id="267" r:id="rId13"/>
    <p:sldId id="274" r:id="rId14"/>
    <p:sldId id="259" r:id="rId15"/>
    <p:sldId id="257" r:id="rId16"/>
    <p:sldId id="263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EC20-57FB-4A18-9D35-E2577E1F8BFA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4863-EEA7-4B6A-8192-8E2F0E087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9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EC20-57FB-4A18-9D35-E2577E1F8BFA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4863-EEA7-4B6A-8192-8E2F0E087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1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EC20-57FB-4A18-9D35-E2577E1F8BFA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4863-EEA7-4B6A-8192-8E2F0E087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08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EC20-57FB-4A18-9D35-E2577E1F8BFA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4863-EEA7-4B6A-8192-8E2F0E087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0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EC20-57FB-4A18-9D35-E2577E1F8BFA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4863-EEA7-4B6A-8192-8E2F0E087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15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EC20-57FB-4A18-9D35-E2577E1F8BFA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4863-EEA7-4B6A-8192-8E2F0E087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74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EC20-57FB-4A18-9D35-E2577E1F8BFA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4863-EEA7-4B6A-8192-8E2F0E087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9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EC20-57FB-4A18-9D35-E2577E1F8BFA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4863-EEA7-4B6A-8192-8E2F0E087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10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EC20-57FB-4A18-9D35-E2577E1F8BFA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4863-EEA7-4B6A-8192-8E2F0E087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89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EC20-57FB-4A18-9D35-E2577E1F8BFA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4863-EEA7-4B6A-8192-8E2F0E087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7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EC20-57FB-4A18-9D35-E2577E1F8BFA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4863-EEA7-4B6A-8192-8E2F0E087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12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BEC20-57FB-4A18-9D35-E2577E1F8BFA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A4863-EEA7-4B6A-8192-8E2F0E087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3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textingonline.com/emailtotext.aspx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6/library/index.html" TargetMode="External"/><Relationship Id="rId2" Type="http://schemas.openxmlformats.org/officeDocument/2006/relationships/hyperlink" Target="https://docs.python.org/3.6/library/smtplib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6/library/csv.html#csv-fmt-param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00451"/>
            <a:ext cx="5486400" cy="203834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CSV Reader</a:t>
            </a:r>
          </a:p>
          <a:p>
            <a:r>
              <a:rPr lang="en-US" dirty="0" smtClean="0"/>
              <a:t>Sending e-mail &amp; text Messages</a:t>
            </a:r>
          </a:p>
          <a:p>
            <a:r>
              <a:rPr lang="en-US" dirty="0" smtClean="0"/>
              <a:t> Global Variable Declaration</a:t>
            </a:r>
          </a:p>
          <a:p>
            <a:r>
              <a:rPr lang="en-US" dirty="0" smtClean="0"/>
              <a:t>Date/Time Info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933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Brief diversion – the Global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Sharing variables across functions can get tricky</a:t>
            </a:r>
          </a:p>
          <a:p>
            <a:r>
              <a:rPr lang="en-US" dirty="0" smtClean="0"/>
              <a:t>The global statement will allow us to change a local variable into a global variable that can be shared throughout your program </a:t>
            </a:r>
          </a:p>
          <a:p>
            <a:r>
              <a:rPr lang="en-US" dirty="0" smtClean="0"/>
              <a:t>An example is shown in the </a:t>
            </a:r>
            <a:r>
              <a:rPr lang="en-US" dirty="0"/>
              <a:t>SMTP Example Code Using </a:t>
            </a:r>
            <a:r>
              <a:rPr lang="en-US" dirty="0" smtClean="0"/>
              <a:t>Functions slide coming up.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873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SMTP Example Code Using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867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# function reads csv file for </a:t>
            </a:r>
            <a:r>
              <a:rPr lang="en-US" sz="2400" dirty="0" err="1"/>
              <a:t>gmail</a:t>
            </a:r>
            <a:r>
              <a:rPr lang="en-US" sz="2400" dirty="0"/>
              <a:t> user login info</a:t>
            </a:r>
          </a:p>
          <a:p>
            <a:pPr marL="0" indent="0">
              <a:buNone/>
            </a:pP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gmail_setup</a:t>
            </a:r>
            <a:r>
              <a:rPr lang="en-US" sz="2400" dirty="0"/>
              <a:t>():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mailsetup</a:t>
            </a:r>
            <a:r>
              <a:rPr lang="en-US" sz="2400" dirty="0"/>
              <a:t> = </a:t>
            </a:r>
            <a:r>
              <a:rPr lang="en-US" sz="2400" dirty="0" err="1"/>
              <a:t>csv.reader</a:t>
            </a:r>
            <a:r>
              <a:rPr lang="en-US" sz="2400" dirty="0"/>
              <a:t>(open("login2.txt","rb"))</a:t>
            </a:r>
          </a:p>
          <a:p>
            <a:pPr marL="0" indent="0">
              <a:buNone/>
            </a:pPr>
            <a:r>
              <a:rPr lang="en-US" sz="2400" dirty="0"/>
              <a:t>    global GMAIL_USER, GMAIL_PASS, SMTP_SERVER, SMTP_PORT</a:t>
            </a:r>
          </a:p>
          <a:p>
            <a:pPr marL="0" indent="0">
              <a:buNone/>
            </a:pPr>
            <a:r>
              <a:rPr lang="en-US" sz="2400" dirty="0"/>
              <a:t>    for row in </a:t>
            </a:r>
            <a:r>
              <a:rPr lang="en-US" sz="2400" dirty="0" err="1"/>
              <a:t>mailsetup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        GMAIL_USER = row[0]</a:t>
            </a:r>
          </a:p>
          <a:p>
            <a:pPr marL="0" indent="0">
              <a:buNone/>
            </a:pPr>
            <a:r>
              <a:rPr lang="en-US" sz="2400" dirty="0"/>
              <a:t>        GMAIL_PASS = row[1]</a:t>
            </a:r>
          </a:p>
          <a:p>
            <a:pPr marL="0" indent="0">
              <a:buNone/>
            </a:pPr>
            <a:r>
              <a:rPr lang="en-US" sz="2400" dirty="0"/>
              <a:t>        SMTP_SERVER= row[2]</a:t>
            </a:r>
          </a:p>
          <a:p>
            <a:pPr marL="0" indent="0">
              <a:buNone/>
            </a:pPr>
            <a:r>
              <a:rPr lang="en-US" sz="2400" dirty="0"/>
              <a:t>        SMTP_PORT = row[3]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28348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SMTP Example Code Using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867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# </a:t>
            </a:r>
            <a:r>
              <a:rPr lang="en-US" sz="2400" dirty="0" smtClean="0"/>
              <a:t>main</a:t>
            </a:r>
          </a:p>
          <a:p>
            <a:pPr marL="0" indent="0">
              <a:buNone/>
            </a:pPr>
            <a:r>
              <a:rPr lang="en-US" sz="2400" dirty="0"/>
              <a:t>import </a:t>
            </a:r>
            <a:r>
              <a:rPr lang="en-US" sz="2400" dirty="0" err="1"/>
              <a:t>smtplib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import </a:t>
            </a:r>
            <a:r>
              <a:rPr lang="en-US" sz="2400" dirty="0" smtClean="0"/>
              <a:t>csv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#function call to get email setup info</a:t>
            </a:r>
          </a:p>
          <a:p>
            <a:pPr marL="0" indent="0">
              <a:buNone/>
            </a:pPr>
            <a:r>
              <a:rPr lang="en-US" sz="2400" dirty="0" err="1"/>
              <a:t>gmail_setup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#function call to send </a:t>
            </a:r>
            <a:r>
              <a:rPr lang="en-US" sz="2400" dirty="0" err="1"/>
              <a:t>smtp</a:t>
            </a:r>
            <a:r>
              <a:rPr lang="en-US" sz="2400" dirty="0"/>
              <a:t> message</a:t>
            </a:r>
          </a:p>
          <a:p>
            <a:pPr marL="0" indent="0">
              <a:buNone/>
            </a:pPr>
            <a:r>
              <a:rPr lang="en-US" sz="2400" dirty="0" err="1"/>
              <a:t>send_email</a:t>
            </a:r>
            <a:r>
              <a:rPr lang="en-US" sz="2400" dirty="0" smtClean="0"/>
              <a:t>(‘dest</a:t>
            </a:r>
            <a:r>
              <a:rPr lang="en-US" sz="2400" dirty="0"/>
              <a:t>_</a:t>
            </a:r>
            <a:r>
              <a:rPr lang="en-US" sz="2400" dirty="0" smtClean="0"/>
              <a:t>addr@gmail.com</a:t>
            </a:r>
            <a:r>
              <a:rPr lang="en-US" sz="2400" dirty="0"/>
              <a:t>', </a:t>
            </a:r>
            <a:r>
              <a:rPr lang="en-US" sz="2400" dirty="0" smtClean="0"/>
              <a:t>‘subject', ‘your message')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50926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 Text </a:t>
            </a:r>
            <a:r>
              <a:rPr lang="en-US" dirty="0"/>
              <a:t>M</a:t>
            </a:r>
            <a:r>
              <a:rPr lang="en-US" dirty="0" smtClean="0"/>
              <a:t>essage to Phone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your g-mail account to sent text </a:t>
            </a:r>
            <a:r>
              <a:rPr lang="en-US" dirty="0" err="1" smtClean="0"/>
              <a:t>msg</a:t>
            </a:r>
            <a:endParaRPr lang="en-US" dirty="0" smtClean="0"/>
          </a:p>
          <a:p>
            <a:pPr lvl="1"/>
            <a:r>
              <a:rPr lang="en-US" dirty="0" smtClean="0"/>
              <a:t>Replace recipient with :</a:t>
            </a:r>
          </a:p>
          <a:p>
            <a:pPr marL="914400" lvl="2" indent="0">
              <a:buNone/>
            </a:pPr>
            <a:r>
              <a:rPr lang="en-US" i="1" dirty="0" smtClean="0"/>
              <a:t>&lt;</a:t>
            </a:r>
            <a:r>
              <a:rPr lang="en-US" i="1" dirty="0" err="1" smtClean="0"/>
              <a:t>destination_phone_number</a:t>
            </a:r>
            <a:r>
              <a:rPr lang="en-US" i="1" dirty="0" smtClean="0"/>
              <a:t>&gt; </a:t>
            </a:r>
            <a:r>
              <a:rPr lang="en-US" dirty="0" smtClean="0"/>
              <a:t>@ </a:t>
            </a:r>
            <a:r>
              <a:rPr lang="en-US" i="1" dirty="0" smtClean="0"/>
              <a:t>&lt;</a:t>
            </a:r>
            <a:r>
              <a:rPr lang="en-US" i="1" dirty="0" err="1" smtClean="0"/>
              <a:t>service_provider</a:t>
            </a:r>
            <a:r>
              <a:rPr lang="en-US" i="1" dirty="0" smtClean="0"/>
              <a:t>&gt;</a:t>
            </a:r>
          </a:p>
          <a:p>
            <a:pPr marL="914400" lvl="2" indent="0">
              <a:buNone/>
            </a:pPr>
            <a:r>
              <a:rPr lang="en-US" dirty="0" smtClean="0"/>
              <a:t>i.e. 	4015555555@tmomail.net</a:t>
            </a:r>
            <a:endParaRPr lang="en-US" dirty="0"/>
          </a:p>
          <a:p>
            <a:pPr marL="971550" lvl="1" indent="-457200"/>
            <a:r>
              <a:rPr lang="en-US" dirty="0" smtClean="0"/>
              <a:t>For a listing of service providers’ addresses</a:t>
            </a:r>
          </a:p>
          <a:p>
            <a:pPr marL="514350" lvl="1" indent="0">
              <a:buNone/>
            </a:pPr>
            <a:r>
              <a:rPr lang="en-US" sz="2400" dirty="0" smtClean="0">
                <a:hlinkClick r:id="rId2"/>
              </a:rPr>
              <a:t>https://www.opentextingonline.com/emailtotext.aspx</a:t>
            </a: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856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err="1" smtClean="0"/>
              <a:t>smtp</a:t>
            </a:r>
            <a:r>
              <a:rPr lang="en-US" dirty="0" smtClean="0"/>
              <a:t> info: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https://docs.python.org/3.6/library/smtplib.html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More Python Standard Library info: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https://docs.python.org/3.6/library/index.html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0031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Set up a file that contains all your login info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filename.txt</a:t>
            </a:r>
          </a:p>
          <a:p>
            <a:pPr marL="857250" lvl="2" indent="0">
              <a:buNone/>
            </a:pPr>
            <a:r>
              <a:rPr lang="en-US" sz="2800" dirty="0" smtClean="0"/>
              <a:t>‘user name’</a:t>
            </a:r>
          </a:p>
          <a:p>
            <a:pPr marL="857250" lvl="2" indent="0">
              <a:buNone/>
            </a:pPr>
            <a:r>
              <a:rPr lang="en-US" sz="2800" dirty="0" smtClean="0"/>
              <a:t>‘user password’</a:t>
            </a:r>
          </a:p>
          <a:p>
            <a:pPr marL="857250" lvl="2" indent="0">
              <a:buNone/>
            </a:pPr>
            <a:r>
              <a:rPr lang="en-US" sz="2800" dirty="0" smtClean="0"/>
              <a:t>‘</a:t>
            </a:r>
            <a:r>
              <a:rPr lang="en-US" sz="2800" dirty="0" err="1" smtClean="0"/>
              <a:t>smtp</a:t>
            </a:r>
            <a:r>
              <a:rPr lang="en-US" sz="2800" dirty="0" smtClean="0"/>
              <a:t> server’</a:t>
            </a:r>
          </a:p>
          <a:p>
            <a:pPr marL="857250" lvl="2" indent="0">
              <a:buNone/>
            </a:pPr>
            <a:r>
              <a:rPr lang="en-US" sz="2800" dirty="0" smtClean="0"/>
              <a:t>‘</a:t>
            </a:r>
            <a:r>
              <a:rPr lang="en-US" sz="2800" dirty="0" err="1" smtClean="0"/>
              <a:t>smtp</a:t>
            </a:r>
            <a:r>
              <a:rPr lang="en-US" sz="2800" dirty="0" smtClean="0"/>
              <a:t> port’</a:t>
            </a:r>
          </a:p>
          <a:p>
            <a:pPr marL="457200" lvl="1" indent="0">
              <a:buNone/>
            </a:pPr>
            <a:r>
              <a:rPr lang="en-US" sz="3200" dirty="0" smtClean="0"/>
              <a:t>Hint: You can use your CSV Homework to 			create a login file, or simply use a 		text editor</a:t>
            </a:r>
          </a:p>
          <a:p>
            <a:pPr marL="457200" lvl="1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15531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</a:t>
            </a:r>
            <a:r>
              <a:rPr lang="en-US" smtClean="0"/>
              <a:t>a Date-time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1"/>
            <a:ext cx="8610600" cy="52577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system’s </a:t>
            </a:r>
            <a:r>
              <a:rPr lang="en-US" dirty="0" err="1" smtClean="0"/>
              <a:t>rtc</a:t>
            </a:r>
            <a:r>
              <a:rPr lang="en-US" dirty="0" smtClean="0"/>
              <a:t> can be read in Python</a:t>
            </a:r>
          </a:p>
          <a:p>
            <a:pPr marL="0" indent="0">
              <a:buNone/>
            </a:pPr>
            <a:r>
              <a:rPr lang="en-US" dirty="0"/>
              <a:t>	import </a:t>
            </a:r>
            <a:r>
              <a:rPr lang="en-US" dirty="0" err="1" smtClean="0"/>
              <a:t>datetime</a:t>
            </a:r>
            <a:r>
              <a:rPr lang="en-US" dirty="0" smtClean="0"/>
              <a:t>		#</a:t>
            </a:r>
            <a:r>
              <a:rPr lang="en-US" dirty="0" err="1" smtClean="0"/>
              <a:t>datetime</a:t>
            </a:r>
            <a:r>
              <a:rPr lang="en-US" dirty="0" smtClean="0"/>
              <a:t> module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current_time</a:t>
            </a:r>
            <a:r>
              <a:rPr lang="en-US" dirty="0" smtClean="0"/>
              <a:t> = </a:t>
            </a:r>
            <a:r>
              <a:rPr lang="en-US" dirty="0" err="1" smtClean="0"/>
              <a:t>str</a:t>
            </a:r>
            <a:r>
              <a:rPr lang="en-US" dirty="0" smtClean="0"/>
              <a:t>(</a:t>
            </a:r>
            <a:r>
              <a:rPr lang="en-US" dirty="0" err="1" smtClean="0"/>
              <a:t>datetime.datetime.now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 smtClean="0"/>
              <a:t>	print</a:t>
            </a:r>
            <a:r>
              <a:rPr lang="en-US" dirty="0"/>
              <a:t>('message to '+ recipient + ' sent @ ' + </a:t>
            </a:r>
            <a:r>
              <a:rPr lang="en-US" dirty="0" smtClean="0"/>
              <a:t>			</a:t>
            </a:r>
            <a:r>
              <a:rPr lang="en-US" dirty="0" err="1" smtClean="0"/>
              <a:t>current_time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b="1" dirty="0" smtClean="0"/>
              <a:t>Note: </a:t>
            </a:r>
            <a:r>
              <a:rPr lang="en-US" sz="2800" b="1" dirty="0" err="1" smtClean="0"/>
              <a:t>RPi</a:t>
            </a:r>
            <a:r>
              <a:rPr lang="en-US" sz="2800" b="1" dirty="0" smtClean="0"/>
              <a:t> doesn’t have </a:t>
            </a:r>
            <a:r>
              <a:rPr lang="en-US" sz="2800" b="1" dirty="0" err="1" smtClean="0"/>
              <a:t>rtc</a:t>
            </a:r>
            <a:r>
              <a:rPr lang="en-US" sz="2800" b="1" dirty="0" smtClean="0"/>
              <a:t>, your PC does. If web connected, </a:t>
            </a:r>
            <a:r>
              <a:rPr lang="en-US" sz="2800" b="1" dirty="0" err="1" smtClean="0"/>
              <a:t>Rpi</a:t>
            </a:r>
            <a:r>
              <a:rPr lang="en-US" sz="2800" b="1" dirty="0" smtClean="0"/>
              <a:t> will connect to a time server on the web under </a:t>
            </a:r>
            <a:r>
              <a:rPr lang="en-US" sz="2800" b="1" dirty="0" err="1" smtClean="0"/>
              <a:t>Raspbian</a:t>
            </a:r>
            <a:r>
              <a:rPr lang="en-US" sz="2800" b="1" dirty="0" smtClean="0"/>
              <a:t>. If not network connected, time calls will not work. Adding an off-board </a:t>
            </a:r>
            <a:r>
              <a:rPr lang="en-US" sz="2800" b="1" dirty="0" err="1" smtClean="0"/>
              <a:t>rtc</a:t>
            </a:r>
            <a:r>
              <a:rPr lang="en-US" sz="2800" b="1" dirty="0" smtClean="0"/>
              <a:t> connected to Pi’s GPIO interface would fix that issue.</a:t>
            </a:r>
          </a:p>
          <a:p>
            <a:pPr marL="0" indent="0">
              <a:buNone/>
            </a:pPr>
            <a:r>
              <a:rPr lang="en-US" sz="2800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45904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due 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Expand e-mail code to get sender’s email address, subject</a:t>
            </a:r>
            <a:r>
              <a:rPr lang="en-US" smtClean="0"/>
              <a:t>, and message </a:t>
            </a:r>
            <a:r>
              <a:rPr lang="en-US" dirty="0" smtClean="0"/>
              <a:t>content from a file. File must be created by user input from keyboard.</a:t>
            </a:r>
          </a:p>
        </p:txBody>
      </p:sp>
    </p:spTree>
    <p:extLst>
      <p:ext uri="{BB962C8B-B14F-4D97-AF65-F5344CB8AC3E}">
        <p14:creationId xmlns:p14="http://schemas.microsoft.com/office/powerpoint/2010/main" val="1149911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 smtClean="0"/>
              <a:t>CSV 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556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.</a:t>
            </a:r>
            <a:r>
              <a:rPr lang="en-US" dirty="0" err="1" smtClean="0"/>
              <a:t>readline</a:t>
            </a:r>
            <a:r>
              <a:rPr lang="en-US" dirty="0" smtClean="0"/>
              <a:t> method can be used to read data in csv files, but we would then have to parse each line based on “ , ”</a:t>
            </a:r>
          </a:p>
          <a:p>
            <a:r>
              <a:rPr lang="en-US" dirty="0" smtClean="0"/>
              <a:t>The csv reader method will automatically parse a csv file.</a:t>
            </a:r>
          </a:p>
          <a:p>
            <a:r>
              <a:rPr lang="en-US" dirty="0" smtClean="0"/>
              <a:t>Import the module;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smtClean="0"/>
              <a:t>import csv</a:t>
            </a:r>
          </a:p>
          <a:p>
            <a:r>
              <a:rPr lang="en-US" dirty="0" smtClean="0"/>
              <a:t>Then specify the line item;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csv.reader</a:t>
            </a:r>
            <a:r>
              <a:rPr lang="en-US" dirty="0" smtClean="0"/>
              <a:t>(</a:t>
            </a:r>
            <a:r>
              <a:rPr lang="en-US" i="1" dirty="0" err="1" smtClean="0"/>
              <a:t>csvfileobject</a:t>
            </a:r>
            <a:r>
              <a:rPr lang="en-US" dirty="0" smtClean="0"/>
              <a:t>, </a:t>
            </a:r>
            <a:r>
              <a:rPr lang="en-US" i="1" dirty="0"/>
              <a:t>dialect='excel'</a:t>
            </a:r>
            <a:r>
              <a:rPr lang="en-US" dirty="0"/>
              <a:t>, </a:t>
            </a:r>
            <a:r>
              <a:rPr lang="en-US" dirty="0" smtClean="0"/>
              <a:t>		</a:t>
            </a:r>
            <a:r>
              <a:rPr lang="en-US" i="1" dirty="0" smtClean="0"/>
              <a:t>**</a:t>
            </a:r>
            <a:r>
              <a:rPr lang="en-US" i="1" dirty="0" err="1" smtClean="0"/>
              <a:t>fmtparams</a:t>
            </a:r>
            <a:r>
              <a:rPr lang="en-US" i="1" dirty="0" smtClean="0"/>
              <a:t>)</a:t>
            </a:r>
          </a:p>
          <a:p>
            <a:pPr marL="0" indent="0">
              <a:buNone/>
            </a:pPr>
            <a:r>
              <a:rPr lang="en-US" i="1" dirty="0" smtClean="0"/>
              <a:t>i.e.	</a:t>
            </a:r>
            <a:r>
              <a:rPr lang="en-US" dirty="0"/>
              <a:t> </a:t>
            </a:r>
            <a:r>
              <a:rPr lang="en-US" dirty="0" err="1" smtClean="0"/>
              <a:t>csv.reader</a:t>
            </a:r>
            <a:r>
              <a:rPr lang="en-US" dirty="0" smtClean="0"/>
              <a:t>(</a:t>
            </a:r>
            <a:r>
              <a:rPr lang="en-US" i="1" dirty="0" err="1" smtClean="0"/>
              <a:t>usrstuff</a:t>
            </a:r>
            <a:r>
              <a:rPr lang="en-US" dirty="0" smtClean="0"/>
              <a:t>, </a:t>
            </a:r>
            <a:r>
              <a:rPr lang="en-US" i="1" dirty="0" smtClean="0"/>
              <a:t>‘</a:t>
            </a:r>
            <a:r>
              <a:rPr lang="en-US" i="1" dirty="0" err="1" smtClean="0"/>
              <a:t>rb</a:t>
            </a:r>
            <a:r>
              <a:rPr lang="en-US" i="1" dirty="0" smtClean="0"/>
              <a:t>’)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905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 smtClean="0"/>
              <a:t>CSV 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5562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import </a:t>
            </a:r>
            <a:r>
              <a:rPr lang="en-US" sz="2800" dirty="0" smtClean="0"/>
              <a:t>csv			#load csv module</a:t>
            </a: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line_number</a:t>
            </a:r>
            <a:r>
              <a:rPr lang="en-US" sz="2800" dirty="0"/>
              <a:t> = </a:t>
            </a:r>
            <a:r>
              <a:rPr lang="en-US" sz="2800" dirty="0" smtClean="0"/>
              <a:t>2		#specify line number</a:t>
            </a: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column_number</a:t>
            </a:r>
            <a:r>
              <a:rPr lang="en-US" sz="2800" dirty="0"/>
              <a:t> = </a:t>
            </a:r>
            <a:r>
              <a:rPr lang="en-US" sz="2800" dirty="0" smtClean="0"/>
              <a:t>1	#specify column number</a:t>
            </a:r>
          </a:p>
          <a:p>
            <a:pPr marL="0" indent="0">
              <a:buNone/>
            </a:pPr>
            <a:r>
              <a:rPr lang="en-US" sz="2800" dirty="0" smtClean="0"/>
              <a:t>#use csv reader to read file and assign file object</a:t>
            </a: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mycsvobject</a:t>
            </a:r>
            <a:r>
              <a:rPr lang="en-US" sz="2800" dirty="0"/>
              <a:t> = </a:t>
            </a:r>
            <a:r>
              <a:rPr lang="en-US" sz="2800" dirty="0" err="1"/>
              <a:t>csv.reader</a:t>
            </a:r>
            <a:r>
              <a:rPr lang="en-US" sz="2800" dirty="0"/>
              <a:t>(open('custinfo.txt', '</a:t>
            </a:r>
            <a:r>
              <a:rPr lang="en-US" sz="2800" dirty="0" err="1"/>
              <a:t>rb</a:t>
            </a:r>
            <a:r>
              <a:rPr lang="en-US" sz="2800" dirty="0" smtClean="0"/>
              <a:t>'))</a:t>
            </a:r>
          </a:p>
          <a:p>
            <a:pPr marL="0" indent="0">
              <a:buNone/>
            </a:pPr>
            <a:r>
              <a:rPr lang="en-US" sz="2800" dirty="0" smtClean="0"/>
              <a:t>#convert file object to a list</a:t>
            </a: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mycsvobject</a:t>
            </a:r>
            <a:r>
              <a:rPr lang="en-US" sz="2800" dirty="0"/>
              <a:t> = list(</a:t>
            </a:r>
            <a:r>
              <a:rPr lang="en-US" sz="2800" dirty="0" err="1"/>
              <a:t>mycsvobject</a:t>
            </a:r>
            <a:r>
              <a:rPr lang="en-US" sz="2800" dirty="0" smtClean="0"/>
              <a:t>)</a:t>
            </a:r>
          </a:p>
          <a:p>
            <a:pPr marL="0" indent="0">
              <a:buNone/>
            </a:pPr>
            <a:r>
              <a:rPr lang="en-US" sz="2800" dirty="0" smtClean="0"/>
              <a:t>#select a specific line and column (cell)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text = </a:t>
            </a:r>
            <a:r>
              <a:rPr lang="en-US" sz="2800" dirty="0" err="1"/>
              <a:t>mycsvobject</a:t>
            </a:r>
            <a:r>
              <a:rPr lang="en-US" sz="2800" dirty="0"/>
              <a:t>[</a:t>
            </a:r>
            <a:r>
              <a:rPr lang="en-US" sz="2800" dirty="0" err="1"/>
              <a:t>line_number</a:t>
            </a:r>
            <a:r>
              <a:rPr lang="en-US" sz="2800" dirty="0"/>
              <a:t>][</a:t>
            </a:r>
            <a:r>
              <a:rPr lang="en-US" sz="2800" dirty="0" err="1"/>
              <a:t>column_number</a:t>
            </a:r>
            <a:r>
              <a:rPr lang="en-US" sz="2800" dirty="0"/>
              <a:t>]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print (text</a:t>
            </a:r>
            <a:r>
              <a:rPr lang="en-US" sz="2800" dirty="0" smtClean="0"/>
              <a:t>)			#display selected cell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83035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 smtClean="0"/>
              <a:t>CSV 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458200" cy="5562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import </a:t>
            </a:r>
            <a:r>
              <a:rPr lang="en-US" sz="2800" dirty="0" smtClean="0"/>
              <a:t>csv	</a:t>
            </a:r>
            <a:r>
              <a:rPr lang="en-US" sz="2800" dirty="0"/>
              <a:t>#load csv </a:t>
            </a:r>
            <a:r>
              <a:rPr lang="en-US" sz="2800" dirty="0" smtClean="0"/>
              <a:t>module</a:t>
            </a:r>
          </a:p>
          <a:p>
            <a:pPr marL="0" indent="0">
              <a:buNone/>
            </a:pPr>
            <a:r>
              <a:rPr lang="en-US" sz="2800" dirty="0"/>
              <a:t>#use csv reader to read file and assign file object</a:t>
            </a:r>
          </a:p>
          <a:p>
            <a:pPr marL="0" indent="0">
              <a:buNone/>
            </a:pPr>
            <a:r>
              <a:rPr lang="en-US" sz="2800" dirty="0" err="1" smtClean="0"/>
              <a:t>mycsvobject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err="1"/>
              <a:t>csv.reader</a:t>
            </a:r>
            <a:r>
              <a:rPr lang="en-US" sz="2800" dirty="0"/>
              <a:t>(open('custinfo.txt', '</a:t>
            </a:r>
            <a:r>
              <a:rPr lang="en-US" sz="2800" dirty="0" err="1"/>
              <a:t>rb</a:t>
            </a:r>
            <a:r>
              <a:rPr lang="en-US" sz="2800" dirty="0" smtClean="0"/>
              <a:t>'))</a:t>
            </a:r>
          </a:p>
          <a:p>
            <a:pPr marL="0" indent="0">
              <a:buNone/>
            </a:pPr>
            <a:r>
              <a:rPr lang="en-US" sz="2800" dirty="0"/>
              <a:t>#convert file object to a list</a:t>
            </a:r>
          </a:p>
          <a:p>
            <a:pPr marL="0" indent="0">
              <a:buNone/>
            </a:pPr>
            <a:r>
              <a:rPr lang="en-US" sz="2800" dirty="0" err="1" smtClean="0"/>
              <a:t>mycsvobject</a:t>
            </a:r>
            <a:r>
              <a:rPr lang="en-US" sz="2800" dirty="0" smtClean="0"/>
              <a:t> </a:t>
            </a:r>
            <a:r>
              <a:rPr lang="en-US" sz="2800" dirty="0"/>
              <a:t>= list(</a:t>
            </a:r>
            <a:r>
              <a:rPr lang="en-US" sz="2800" dirty="0" err="1"/>
              <a:t>mycsvobject</a:t>
            </a:r>
            <a:r>
              <a:rPr lang="en-US" sz="2800" dirty="0" smtClean="0"/>
              <a:t>)</a:t>
            </a:r>
          </a:p>
          <a:p>
            <a:pPr marL="0" indent="0">
              <a:buNone/>
            </a:pPr>
            <a:r>
              <a:rPr lang="en-US" sz="2800" dirty="0" smtClean="0"/>
              <a:t>#read file object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 </a:t>
            </a:r>
            <a:r>
              <a:rPr lang="en-US" sz="2800" dirty="0"/>
              <a:t>for row in </a:t>
            </a:r>
            <a:r>
              <a:rPr lang="en-US" sz="2800" dirty="0" err="1" smtClean="0"/>
              <a:t>mycsvobject</a:t>
            </a:r>
            <a:r>
              <a:rPr lang="en-US" sz="2800" dirty="0" smtClean="0"/>
              <a:t>:	#read entire contents of </a:t>
            </a:r>
            <a:r>
              <a:rPr lang="en-US" sz="2800" dirty="0" err="1" smtClean="0"/>
              <a:t>fileobj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    </a:t>
            </a:r>
            <a:r>
              <a:rPr lang="en-US" sz="2800" dirty="0" smtClean="0"/>
              <a:t>name </a:t>
            </a:r>
            <a:r>
              <a:rPr lang="en-US" sz="2800" dirty="0"/>
              <a:t>= row[0</a:t>
            </a:r>
            <a:r>
              <a:rPr lang="en-US" sz="2800" dirty="0" smtClean="0"/>
              <a:t>]	#assign variable name to cells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id </a:t>
            </a:r>
            <a:r>
              <a:rPr lang="en-US" sz="2800" dirty="0"/>
              <a:t>= row[1]</a:t>
            </a:r>
          </a:p>
          <a:p>
            <a:pPr marL="0" indent="0">
              <a:buNone/>
            </a:pPr>
            <a:r>
              <a:rPr lang="en-US" sz="2800" dirty="0"/>
              <a:t>        </a:t>
            </a:r>
            <a:r>
              <a:rPr lang="en-US" sz="2800" dirty="0" err="1" smtClean="0"/>
              <a:t>addr</a:t>
            </a:r>
            <a:r>
              <a:rPr lang="en-US" sz="2800" dirty="0" smtClean="0"/>
              <a:t> = </a:t>
            </a:r>
            <a:r>
              <a:rPr lang="en-US" sz="2800" dirty="0"/>
              <a:t>row[2]</a:t>
            </a:r>
          </a:p>
          <a:p>
            <a:pPr marL="0" indent="0">
              <a:buNone/>
            </a:pPr>
            <a:r>
              <a:rPr lang="en-US" sz="2800" dirty="0"/>
              <a:t>        </a:t>
            </a:r>
            <a:r>
              <a:rPr lang="en-US" sz="2800" dirty="0" smtClean="0"/>
              <a:t>zip </a:t>
            </a:r>
            <a:r>
              <a:rPr lang="en-US" sz="2800" dirty="0"/>
              <a:t>= row[3]</a:t>
            </a:r>
          </a:p>
        </p:txBody>
      </p:sp>
    </p:spTree>
    <p:extLst>
      <p:ext uri="{BB962C8B-B14F-4D97-AF65-F5344CB8AC3E}">
        <p14:creationId xmlns:p14="http://schemas.microsoft.com/office/powerpoint/2010/main" val="1270304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</a:t>
            </a:r>
            <a:r>
              <a:rPr lang="en-US" dirty="0" smtClean="0"/>
              <a:t>Reader-Writer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info here:</a:t>
            </a:r>
          </a:p>
          <a:p>
            <a:pPr marL="457200" lvl="1" indent="0">
              <a:buNone/>
            </a:pPr>
            <a:r>
              <a:rPr lang="en-US" dirty="0" smtClean="0">
                <a:hlinkClick r:id="rId2"/>
              </a:rPr>
              <a:t>csv — CSV File Reading and Writing — Python 3.6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373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Own e-mail Alerts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send messages from your python programs to an e-mail address</a:t>
            </a:r>
          </a:p>
          <a:p>
            <a:r>
              <a:rPr lang="en-US" dirty="0" smtClean="0"/>
              <a:t>Messages can be triggered by events in your programs to alert the receiver of special events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emperature alert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ystem status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tc.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051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SMTP Server Mail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05800" cy="4525963"/>
          </a:xfrm>
        </p:spPr>
        <p:txBody>
          <a:bodyPr/>
          <a:lstStyle/>
          <a:p>
            <a:r>
              <a:rPr lang="en-US" dirty="0"/>
              <a:t>E-mail info you need to know</a:t>
            </a:r>
          </a:p>
          <a:p>
            <a:pPr lvl="1"/>
            <a:r>
              <a:rPr lang="en-US" dirty="0"/>
              <a:t>user name</a:t>
            </a:r>
          </a:p>
          <a:p>
            <a:pPr lvl="1"/>
            <a:r>
              <a:rPr lang="en-US" dirty="0"/>
              <a:t>user password</a:t>
            </a:r>
          </a:p>
          <a:p>
            <a:pPr lvl="1"/>
            <a:r>
              <a:rPr lang="en-US" dirty="0" err="1"/>
              <a:t>smtp</a:t>
            </a:r>
            <a:r>
              <a:rPr lang="en-US" dirty="0"/>
              <a:t> server</a:t>
            </a:r>
          </a:p>
          <a:p>
            <a:pPr lvl="1"/>
            <a:r>
              <a:rPr lang="en-US" dirty="0" err="1"/>
              <a:t>smtp</a:t>
            </a:r>
            <a:r>
              <a:rPr lang="en-US" dirty="0"/>
              <a:t> port</a:t>
            </a:r>
          </a:p>
          <a:p>
            <a:pPr lvl="1"/>
            <a:r>
              <a:rPr lang="en-US" dirty="0"/>
              <a:t>destination </a:t>
            </a:r>
            <a:r>
              <a:rPr lang="en-US" dirty="0" smtClean="0"/>
              <a:t>e-mail address</a:t>
            </a:r>
          </a:p>
          <a:p>
            <a:r>
              <a:rPr lang="en-US" dirty="0" smtClean="0"/>
              <a:t>Your program will use </a:t>
            </a:r>
            <a:r>
              <a:rPr lang="en-US" dirty="0" err="1" smtClean="0"/>
              <a:t>smtplib</a:t>
            </a:r>
            <a:r>
              <a:rPr lang="en-US" dirty="0" smtClean="0"/>
              <a:t> function module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175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SMTP Example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import </a:t>
            </a:r>
            <a:r>
              <a:rPr lang="en-US" sz="1600" b="1" dirty="0" err="1" smtClean="0"/>
              <a:t>smtplib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#</a:t>
            </a:r>
            <a:r>
              <a:rPr lang="en-US" sz="1600" b="1" dirty="0" err="1" smtClean="0"/>
              <a:t>gmail</a:t>
            </a:r>
            <a:r>
              <a:rPr lang="en-US" sz="1600" b="1" dirty="0" smtClean="0"/>
              <a:t> setup info</a:t>
            </a: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GMAIL_USER = </a:t>
            </a:r>
            <a:r>
              <a:rPr lang="en-US" sz="1600" dirty="0" smtClean="0"/>
              <a:t>'your_name@gmail.com‘	#</a:t>
            </a:r>
            <a:r>
              <a:rPr lang="en-US" sz="1600" dirty="0" err="1" smtClean="0"/>
              <a:t>gmail</a:t>
            </a:r>
            <a:r>
              <a:rPr lang="en-US" sz="1600" dirty="0" smtClean="0"/>
              <a:t> user name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GMAIL_PASS = </a:t>
            </a:r>
            <a:r>
              <a:rPr lang="en-US" sz="1600" dirty="0" smtClean="0"/>
              <a:t>'</a:t>
            </a:r>
            <a:r>
              <a:rPr lang="en-US" sz="1600" dirty="0" err="1" smtClean="0"/>
              <a:t>your_password</a:t>
            </a:r>
            <a:r>
              <a:rPr lang="en-US" sz="1600" dirty="0" smtClean="0"/>
              <a:t>‘		#</a:t>
            </a:r>
            <a:r>
              <a:rPr lang="en-US" sz="1600" dirty="0" err="1" smtClean="0"/>
              <a:t>gmail</a:t>
            </a:r>
            <a:r>
              <a:rPr lang="en-US" sz="1600" dirty="0" smtClean="0"/>
              <a:t> password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SMTP_SERVER = </a:t>
            </a:r>
            <a:r>
              <a:rPr lang="en-US" sz="1600" dirty="0" smtClean="0"/>
              <a:t>'smtp.gmail.com‘	#</a:t>
            </a:r>
            <a:r>
              <a:rPr lang="en-US" sz="1600" dirty="0" err="1" smtClean="0"/>
              <a:t>gmail</a:t>
            </a:r>
            <a:r>
              <a:rPr lang="en-US" sz="1600" dirty="0" smtClean="0"/>
              <a:t> server address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SMTP_PORT = </a:t>
            </a:r>
            <a:r>
              <a:rPr lang="en-US" sz="1600" dirty="0" smtClean="0"/>
              <a:t>587			#</a:t>
            </a:r>
            <a:r>
              <a:rPr lang="en-US" sz="1600" dirty="0" err="1" smtClean="0"/>
              <a:t>gmail</a:t>
            </a:r>
            <a:r>
              <a:rPr lang="en-US" sz="1600" dirty="0" smtClean="0"/>
              <a:t> port</a:t>
            </a:r>
          </a:p>
          <a:p>
            <a:pPr marL="0" indent="0">
              <a:buNone/>
            </a:pPr>
            <a:r>
              <a:rPr lang="en-US" sz="1600" dirty="0" smtClean="0"/>
              <a:t>recipient= ‘destination address’		#email </a:t>
            </a:r>
            <a:r>
              <a:rPr lang="en-US" sz="1600" dirty="0" err="1" smtClean="0"/>
              <a:t>addr</a:t>
            </a:r>
            <a:r>
              <a:rPr lang="en-US" sz="1600" dirty="0" smtClean="0"/>
              <a:t> to send message to</a:t>
            </a:r>
          </a:p>
          <a:p>
            <a:pPr marL="0" indent="0">
              <a:buNone/>
            </a:pPr>
            <a:r>
              <a:rPr lang="en-US" sz="1600" dirty="0"/>
              <a:t>s</a:t>
            </a:r>
            <a:r>
              <a:rPr lang="en-US" sz="1600" dirty="0" smtClean="0"/>
              <a:t>ubject=‘your subject’			#text to put in subject of email</a:t>
            </a:r>
          </a:p>
          <a:p>
            <a:pPr marL="0" indent="0">
              <a:buNone/>
            </a:pPr>
            <a:r>
              <a:rPr lang="en-US" sz="1600" dirty="0"/>
              <a:t>t</a:t>
            </a:r>
            <a:r>
              <a:rPr lang="en-US" sz="1600" dirty="0" smtClean="0"/>
              <a:t>ext = ‘your message’			#actual text message</a:t>
            </a:r>
          </a:p>
          <a:p>
            <a:pPr marL="0" indent="0">
              <a:buNone/>
            </a:pPr>
            <a:r>
              <a:rPr lang="en-US" sz="1600" b="1" dirty="0" smtClean="0"/>
              <a:t>#send e-mail </a:t>
            </a:r>
          </a:p>
          <a:p>
            <a:pPr marL="0" indent="0">
              <a:buNone/>
            </a:pPr>
            <a:r>
              <a:rPr lang="en-US" sz="1600" dirty="0" err="1"/>
              <a:t>smtpserver</a:t>
            </a:r>
            <a:r>
              <a:rPr lang="en-US" sz="1600" dirty="0"/>
              <a:t> = </a:t>
            </a:r>
            <a:r>
              <a:rPr lang="en-US" sz="1600" dirty="0" err="1"/>
              <a:t>smtplib.SMTP</a:t>
            </a:r>
            <a:r>
              <a:rPr lang="en-US" sz="1600" dirty="0"/>
              <a:t>(SMTP_SERVER, SMTP_PORT)</a:t>
            </a:r>
          </a:p>
          <a:p>
            <a:pPr marL="0" indent="0">
              <a:buNone/>
            </a:pPr>
            <a:r>
              <a:rPr lang="en-US" sz="1600" dirty="0" err="1" smtClean="0"/>
              <a:t>smtpserver.ehlo</a:t>
            </a:r>
            <a:r>
              <a:rPr lang="en-US" sz="1600" dirty="0" smtClean="0"/>
              <a:t>()			#</a:t>
            </a:r>
            <a:r>
              <a:rPr lang="en-US" sz="1600" dirty="0" err="1" smtClean="0"/>
              <a:t>gmail</a:t>
            </a:r>
            <a:r>
              <a:rPr lang="en-US" sz="1600" dirty="0" smtClean="0"/>
              <a:t>  send message structure</a:t>
            </a:r>
          </a:p>
          <a:p>
            <a:pPr marL="0" indent="0">
              <a:buNone/>
            </a:pPr>
            <a:r>
              <a:rPr lang="en-US" sz="1600" dirty="0" err="1" smtClean="0"/>
              <a:t>smtpserver.starttls</a:t>
            </a:r>
            <a:r>
              <a:rPr lang="en-US" sz="1600" dirty="0" smtClean="0"/>
              <a:t>()			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smtpserver.login</a:t>
            </a:r>
            <a:r>
              <a:rPr lang="en-US" sz="1600" dirty="0" smtClean="0"/>
              <a:t>(GMAIL_USER</a:t>
            </a:r>
            <a:r>
              <a:rPr lang="en-US" sz="1600" dirty="0"/>
              <a:t>, GMAIL_PASS</a:t>
            </a:r>
            <a:r>
              <a:rPr lang="en-US" sz="1600" dirty="0" smtClean="0"/>
              <a:t>) #user login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header </a:t>
            </a:r>
            <a:r>
              <a:rPr lang="en-US" sz="1600" dirty="0"/>
              <a:t>= 'To:' + recipient + '\n' + 'From: ' + </a:t>
            </a:r>
            <a:r>
              <a:rPr lang="en-US" sz="1600" dirty="0" smtClean="0"/>
              <a:t>GMAIL_USER #header insert to/from info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header </a:t>
            </a:r>
            <a:r>
              <a:rPr lang="en-US" sz="1600" dirty="0"/>
              <a:t>= header + '\n' + 'Subject:' + subject + '\</a:t>
            </a:r>
            <a:r>
              <a:rPr lang="en-US" sz="1600" dirty="0" smtClean="0"/>
              <a:t>n‘	  #header insert subject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msg</a:t>
            </a:r>
            <a:r>
              <a:rPr lang="en-US" sz="1600" dirty="0" smtClean="0"/>
              <a:t> </a:t>
            </a:r>
            <a:r>
              <a:rPr lang="en-US" sz="1600" dirty="0"/>
              <a:t>= header + '\n' + text + ' \</a:t>
            </a:r>
            <a:r>
              <a:rPr lang="en-US" sz="1600" dirty="0" smtClean="0"/>
              <a:t>n\n‘		#insert message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smtpserver.sendmail</a:t>
            </a:r>
            <a:r>
              <a:rPr lang="en-US" sz="1600" dirty="0" smtClean="0"/>
              <a:t>(GMAIL_USER</a:t>
            </a:r>
            <a:r>
              <a:rPr lang="en-US" sz="1600" dirty="0"/>
              <a:t>, recipient, </a:t>
            </a:r>
            <a:r>
              <a:rPr lang="en-US" sz="1600" dirty="0" err="1"/>
              <a:t>msg</a:t>
            </a:r>
            <a:r>
              <a:rPr lang="en-US" sz="1600" dirty="0" smtClean="0"/>
              <a:t>)	#send mail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smtpserver.quit</a:t>
            </a:r>
            <a:r>
              <a:rPr lang="en-US" sz="1600" dirty="0" smtClean="0"/>
              <a:t>()				#close email server connection</a:t>
            </a:r>
          </a:p>
        </p:txBody>
      </p:sp>
    </p:spTree>
    <p:extLst>
      <p:ext uri="{BB962C8B-B14F-4D97-AF65-F5344CB8AC3E}">
        <p14:creationId xmlns:p14="http://schemas.microsoft.com/office/powerpoint/2010/main" val="2270067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SMTP Example Code Using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#Function sends email using </a:t>
            </a:r>
            <a:r>
              <a:rPr lang="en-US" sz="2400" dirty="0" err="1"/>
              <a:t>gmail</a:t>
            </a:r>
            <a:r>
              <a:rPr lang="en-US" sz="2400" dirty="0"/>
              <a:t> server</a:t>
            </a:r>
          </a:p>
          <a:p>
            <a:pPr marL="0" indent="0">
              <a:buNone/>
            </a:pP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send_email</a:t>
            </a:r>
            <a:r>
              <a:rPr lang="en-US" sz="2400" dirty="0"/>
              <a:t>(recipient, subject, text):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smtpserver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/>
              <a:t>smtplib.SMTP</a:t>
            </a:r>
            <a:r>
              <a:rPr lang="en-US" sz="2400" dirty="0"/>
              <a:t>(SMTP_SERVER, SMTP_PORT)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smtpserver.ehlo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smtpserver.starttls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smtpserver.login</a:t>
            </a:r>
            <a:r>
              <a:rPr lang="en-US" sz="2400" dirty="0" smtClean="0"/>
              <a:t>(GMAIL_USER</a:t>
            </a:r>
            <a:r>
              <a:rPr lang="en-US" sz="2400" dirty="0"/>
              <a:t>, GMAIL_PASS)</a:t>
            </a:r>
          </a:p>
          <a:p>
            <a:pPr marL="0" indent="0">
              <a:buNone/>
            </a:pPr>
            <a:r>
              <a:rPr lang="en-US" sz="2400" dirty="0"/>
              <a:t>    header = 'To:' + recipient + '\n' + 'From: ' + GMAIL_USER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header </a:t>
            </a:r>
            <a:r>
              <a:rPr lang="en-US" sz="2400" dirty="0"/>
              <a:t>= header + '\n' + 'Subject:' + subject + '\n'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msg</a:t>
            </a:r>
            <a:r>
              <a:rPr lang="en-US" sz="2400" dirty="0"/>
              <a:t> = header + '\n' + text + ' \n\n'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smtpserver.sendmail</a:t>
            </a:r>
            <a:r>
              <a:rPr lang="en-US" sz="2400" dirty="0"/>
              <a:t>(GMAIL_USER, recipient, </a:t>
            </a:r>
            <a:r>
              <a:rPr lang="en-US" sz="2400" dirty="0" err="1"/>
              <a:t>msg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 smtClean="0"/>
              <a:t>smtpserver.quit</a:t>
            </a:r>
            <a:r>
              <a:rPr lang="en-US" sz="2400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08525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</TotalTime>
  <Words>505</Words>
  <Application>Microsoft Office PowerPoint</Application>
  <PresentationFormat>On-screen Show (4:3)</PresentationFormat>
  <Paragraphs>141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Python</vt:lpstr>
      <vt:lpstr>CSV Reader</vt:lpstr>
      <vt:lpstr>CSV Reader</vt:lpstr>
      <vt:lpstr>CSV Reader</vt:lpstr>
      <vt:lpstr>CSV Reader-Writer</vt:lpstr>
      <vt:lpstr>Your Own e-mail Alerts</vt:lpstr>
      <vt:lpstr>SMTP Server Mail</vt:lpstr>
      <vt:lpstr>SMTP Example Code</vt:lpstr>
      <vt:lpstr>SMTP Example Code Using Functions</vt:lpstr>
      <vt:lpstr>Brief diversion – the Global Statement</vt:lpstr>
      <vt:lpstr>SMTP Example Code Using Functions</vt:lpstr>
      <vt:lpstr>SMTP Example Code Using Functions</vt:lpstr>
      <vt:lpstr>Send Text Message to Phone</vt:lpstr>
      <vt:lpstr>PowerPoint Presentation</vt:lpstr>
      <vt:lpstr>Login File</vt:lpstr>
      <vt:lpstr>Getting a Date-time</vt:lpstr>
      <vt:lpstr>Assignment due next week</vt:lpstr>
    </vt:vector>
  </TitlesOfParts>
  <Company>Next Step Program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Next Step</dc:creator>
  <cp:lastModifiedBy>k2026</cp:lastModifiedBy>
  <cp:revision>35</cp:revision>
  <dcterms:created xsi:type="dcterms:W3CDTF">2014-03-27T01:47:33Z</dcterms:created>
  <dcterms:modified xsi:type="dcterms:W3CDTF">2018-05-07T18:45:56Z</dcterms:modified>
</cp:coreProperties>
</file>