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05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4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8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5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E03E7-0868-415A-8487-FAD8CA542C44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62948-5CA2-4CCC-B21E-1D88087D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1028700"/>
            <a:ext cx="12192000" cy="457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628" y="382555"/>
            <a:ext cx="472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新属性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8581" y="1380931"/>
            <a:ext cx="10692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Transition</a:t>
            </a:r>
          </a:p>
          <a:p>
            <a:endParaRPr lang="en-US" altLang="zh-CN" dirty="0"/>
          </a:p>
          <a:p>
            <a:r>
              <a:rPr lang="zh-CN" altLang="en-US" dirty="0"/>
              <a:t>通过过渡</a:t>
            </a:r>
            <a:r>
              <a:rPr lang="en-US" altLang="zh-CN" dirty="0"/>
              <a:t>transition</a:t>
            </a:r>
            <a:r>
              <a:rPr lang="zh-CN" altLang="en-US" dirty="0"/>
              <a:t>，可以让</a:t>
            </a:r>
            <a:r>
              <a:rPr lang="en-US" altLang="zh-CN" dirty="0"/>
              <a:t>web</a:t>
            </a:r>
            <a:r>
              <a:rPr lang="zh-CN" altLang="en-US" dirty="0"/>
              <a:t>前端开发人员不需要</a:t>
            </a:r>
            <a:r>
              <a:rPr lang="en-US" altLang="zh-CN" dirty="0"/>
              <a:t>javascript</a:t>
            </a:r>
            <a:r>
              <a:rPr lang="zh-CN" altLang="en-US" dirty="0"/>
              <a:t>就可以实现简单的动画交互效果。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通常，</a:t>
            </a:r>
            <a:r>
              <a:rPr lang="en-US" altLang="zh-CN" dirty="0"/>
              <a:t>CSS</a:t>
            </a:r>
            <a:r>
              <a:rPr lang="zh-CN" altLang="en-US" dirty="0"/>
              <a:t>的属性值的改变都是立即更新的，即从旧值立即改变到新值，而</a:t>
            </a:r>
            <a:r>
              <a:rPr lang="en-US" altLang="zh-CN" dirty="0"/>
              <a:t>CSS</a:t>
            </a:r>
            <a:r>
              <a:rPr lang="zh-CN" altLang="en-US" dirty="0"/>
              <a:t>的</a:t>
            </a:r>
            <a:r>
              <a:rPr lang="en-US" altLang="zh-CN" dirty="0"/>
              <a:t>Transition</a:t>
            </a:r>
            <a:r>
              <a:rPr lang="zh-CN" altLang="en-US" dirty="0"/>
              <a:t>属性则提供了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方法帮助实现</a:t>
            </a:r>
            <a:r>
              <a:rPr lang="en-US" altLang="zh-CN" dirty="0"/>
              <a:t>CSS</a:t>
            </a:r>
            <a:r>
              <a:rPr lang="zh-CN" altLang="en-US" dirty="0"/>
              <a:t>属性值的平滑转换。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8581" y="3900197"/>
            <a:ext cx="3778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小米官网例子：购物车弹出效果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</a:t>
            </a:r>
            <a:r>
              <a:rPr lang="zh-CN" altLang="en-US" dirty="0"/>
              <a:t>*在此写一个购物车下拉的效果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2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676" y="402591"/>
            <a:ext cx="78598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定义过渡开始的时间</a:t>
            </a:r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——transition-delay</a:t>
            </a:r>
          </a:p>
        </p:txBody>
      </p:sp>
      <p:sp>
        <p:nvSpPr>
          <p:cNvPr id="3" name="矩形 2"/>
          <p:cNvSpPr/>
          <p:nvPr/>
        </p:nvSpPr>
        <p:spPr>
          <a:xfrm>
            <a:off x="326571" y="2413338"/>
            <a:ext cx="11700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transition-delay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属性定义了过渡什么时候开始，属性值为‘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0s’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表示过渡将在值发生改变时立即执行，否则，过渡将在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atinLnBrk="1"/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指定时间偏移后执行。</a:t>
            </a:r>
          </a:p>
          <a:p>
            <a:pPr latinLnBrk="1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transition-delay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属性指定为负值，过渡仍然将在值发生改变时立即执行，但是将从指定的时间偏移点开始执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atinLnBrk="1"/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行，即，过渡将直接定位到偏移指定的某个中间点开始执行。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324789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37" y="1201972"/>
            <a:ext cx="1182188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过渡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transition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的这四个子属性只有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&lt;transition-duration&gt;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是必需值且不能为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。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其中，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&lt;transition-duration&gt;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&lt;transition-delay&gt;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都是时间。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当两个时间同时出现时，第一个是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&lt;transition-duration&gt;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，第二个是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&lt;transition-delay&gt;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当只有一个时间时，它是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&lt;transition-duration&gt;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&lt;transition-delay&gt;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为默认值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0</a:t>
            </a:r>
          </a:p>
          <a:p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dirty="0"/>
              <a:t>transition</a:t>
            </a:r>
            <a:r>
              <a:rPr lang="zh-CN" altLang="en-US" dirty="0"/>
              <a:t>的这四个子属性之间不能用逗号隔开，只能用空格隔开。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因为逗号隔开的代表不同的属性</a:t>
            </a:r>
            <a:r>
              <a:rPr lang="en-US" altLang="zh-CN" dirty="0"/>
              <a:t> </a:t>
            </a:r>
            <a:r>
              <a:rPr lang="zh-CN" altLang="en-US" dirty="0"/>
              <a:t>而空格隔开的代表不同属性的四个关于过渡的子属性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102637" y="4569323"/>
            <a:ext cx="1170058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transition: [&lt;‘transition-property’&gt; || &lt;‘transition-duration’&gt; || &lt;‘transition-timing-function’&gt; || &lt;‘transition-delay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676" y="5055454"/>
            <a:ext cx="5206482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#test1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transition-property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width,background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transition-delay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200ms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transition-timing-function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linear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transition-duration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52931" y="5055454"/>
            <a:ext cx="585029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#test2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width 2s linear 200ms,background 2s linear 200ms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637" y="389167"/>
            <a:ext cx="5710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Transition—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过渡的复合写法</a:t>
            </a:r>
          </a:p>
        </p:txBody>
      </p:sp>
    </p:spTree>
    <p:extLst>
      <p:ext uri="{BB962C8B-B14F-4D97-AF65-F5344CB8AC3E}">
        <p14:creationId xmlns:p14="http://schemas.microsoft.com/office/powerpoint/2010/main" val="327471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37" y="1419914"/>
            <a:ext cx="118592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触发方式</a:t>
            </a:r>
          </a:p>
          <a:p>
            <a:endParaRPr lang="en-US" altLang="zh-CN" sz="24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一般地，过渡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transition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的触发有三种方式</a:t>
            </a:r>
            <a:endParaRPr lang="en-US" altLang="zh-CN" sz="24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sz="24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分别是伪类触发、媒体查询触发和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javascript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触发。</a:t>
            </a:r>
            <a:endParaRPr lang="en-US" altLang="zh-CN" sz="2400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sz="24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其中常用伪类触发包括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:hover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:focus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:active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等</a:t>
            </a:r>
          </a:p>
        </p:txBody>
      </p:sp>
      <p:sp>
        <p:nvSpPr>
          <p:cNvPr id="3" name="矩形 2"/>
          <p:cNvSpPr/>
          <p:nvPr/>
        </p:nvSpPr>
        <p:spPr>
          <a:xfrm>
            <a:off x="102637" y="389167"/>
            <a:ext cx="5710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Transition—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过渡的触发方式</a:t>
            </a:r>
          </a:p>
        </p:txBody>
      </p:sp>
    </p:spTree>
    <p:extLst>
      <p:ext uri="{BB962C8B-B14F-4D97-AF65-F5344CB8AC3E}">
        <p14:creationId xmlns:p14="http://schemas.microsoft.com/office/powerpoint/2010/main" val="151132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84" y="1122931"/>
            <a:ext cx="10556032" cy="53585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371" y="473142"/>
            <a:ext cx="3236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2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637" y="317241"/>
            <a:ext cx="682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过渡的四个值</a:t>
            </a:r>
          </a:p>
        </p:txBody>
      </p:sp>
      <p:sp>
        <p:nvSpPr>
          <p:cNvPr id="3" name="矩形 2"/>
          <p:cNvSpPr/>
          <p:nvPr/>
        </p:nvSpPr>
        <p:spPr>
          <a:xfrm>
            <a:off x="716529" y="1388549"/>
            <a:ext cx="86973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transition-property——</a:t>
            </a:r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定义需要过渡的属性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529" y="2574057"/>
            <a:ext cx="84866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transition-duration——</a:t>
            </a:r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定义过渡的持续时间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6529" y="3663210"/>
            <a:ext cx="9889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transition-timing-function——</a:t>
            </a:r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定义过渡的方式函数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529" y="4769317"/>
            <a:ext cx="78598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transition-delay——</a:t>
            </a:r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定义过渡开始的时间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8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700" y="380842"/>
            <a:ext cx="85208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定义需要过渡的属性</a:t>
            </a:r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——transition-property</a:t>
            </a:r>
          </a:p>
        </p:txBody>
      </p:sp>
      <p:sp>
        <p:nvSpPr>
          <p:cNvPr id="3" name="矩形 2"/>
          <p:cNvSpPr/>
          <p:nvPr/>
        </p:nvSpPr>
        <p:spPr>
          <a:xfrm>
            <a:off x="435697" y="1228922"/>
            <a:ext cx="11880175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transition-property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/>
              <a:t>值</a:t>
            </a:r>
            <a:r>
              <a:rPr lang="en-US" altLang="zh-CN" sz="2000" dirty="0"/>
              <a:t>: none | all | &lt;transition-property&gt;[,&lt;transition-property&gt;]*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初始值</a:t>
            </a:r>
            <a:r>
              <a:rPr lang="en-US" altLang="zh-CN" sz="2000" dirty="0"/>
              <a:t>: all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应用于</a:t>
            </a:r>
            <a:r>
              <a:rPr lang="en-US" altLang="zh-CN" sz="2000" dirty="0"/>
              <a:t>: </a:t>
            </a:r>
            <a:r>
              <a:rPr lang="zh-CN" altLang="en-US" sz="2000" dirty="0"/>
              <a:t>所有元素</a:t>
            </a:r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继承性</a:t>
            </a:r>
            <a:r>
              <a:rPr lang="en-US" altLang="zh-CN" sz="2000" dirty="0"/>
              <a:t>: </a:t>
            </a:r>
            <a:r>
              <a:rPr lang="zh-CN" altLang="en-US" sz="2000" dirty="0"/>
              <a:t>无</a:t>
            </a:r>
          </a:p>
          <a:p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/>
              <a:t>如果属性列表中存在不认识的属性或者不支持动态效果的属性，在实际场景中会忽略这些属性，</a:t>
            </a:r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r>
              <a:rPr lang="zh-CN" altLang="en-US" sz="2000" dirty="0"/>
              <a:t>其它支持动态效果的属性任然会正常生效，多个属性可以用逗号分隔。</a:t>
            </a:r>
          </a:p>
          <a:p>
            <a:pPr latinLnBrk="1"/>
            <a:endParaRPr lang="en-US" altLang="zh-CN" sz="2000" dirty="0"/>
          </a:p>
          <a:p>
            <a:pPr latinLnBrk="1"/>
            <a:r>
              <a:rPr lang="zh-CN" altLang="en-US" sz="2000" dirty="0"/>
              <a:t>如果一个属性被指定了多次（例如指定了自身后，又指定了</a:t>
            </a:r>
            <a:r>
              <a:rPr lang="en-US" altLang="zh-CN" sz="2000" dirty="0"/>
              <a:t>all</a:t>
            </a:r>
            <a:r>
              <a:rPr lang="zh-CN" altLang="en-US" sz="2000" dirty="0"/>
              <a:t>），那么只有最后指定的那次会生效。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7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45" y="333183"/>
            <a:ext cx="6812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transition-property</a:t>
            </a: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</a:t>
            </a:r>
            <a:endParaRPr lang="en-US" altLang="zh-CN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7" y="1113182"/>
            <a:ext cx="10479932" cy="57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3812"/>
            <a:ext cx="8486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定义过渡时间的长度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</a:t>
            </a:r>
          </a:p>
        </p:txBody>
      </p:sp>
      <p:sp>
        <p:nvSpPr>
          <p:cNvPr id="3" name="矩形 2"/>
          <p:cNvSpPr/>
          <p:nvPr/>
        </p:nvSpPr>
        <p:spPr>
          <a:xfrm>
            <a:off x="942228" y="1822541"/>
            <a:ext cx="978665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初始值为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，该属性的单位是秒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或毫秒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ms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，不可设置为负数，必须要单位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或者</a:t>
            </a:r>
            <a:r>
              <a:rPr lang="en-US" altLang="zh-CN" sz="2000" dirty="0" err="1">
                <a:solidFill>
                  <a:srgbClr val="444444"/>
                </a:solidFill>
                <a:latin typeface="Tahoma" panose="020B0604030504040204" pitchFamily="34" charset="0"/>
              </a:rPr>
              <a:t>ms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。</a:t>
            </a:r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当这个数设置为单值的时候，即表示所有的过渡属性都使用这个时间，该值为多值的</a:t>
            </a:r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时候，过渡属性按照顺序对应持续时间。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8161" y="1299321"/>
            <a:ext cx="3437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2228" y="3976977"/>
            <a:ext cx="36857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 transition-property: opacity;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 transition-duration: 2s;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948197" y="3976976"/>
            <a:ext cx="363271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transition-property: opacity, left;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transition-duration: 2s, 4s;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28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07" y="1357518"/>
            <a:ext cx="115917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可能存在不同的属性具有不同长度的属性值，这时将以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transition-property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属性的值长度为基准。如果其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它属性的值长度大于了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transition-property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属性的值长度，超出的值将被忽略；如果其它属性的值长度小于了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transition-property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属性的值长度，则会重复使用属性的值。忽略和重复使用都不会影响属性计算的值。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6807" y="3127415"/>
            <a:ext cx="450979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transition-property: opacity, left, top, width;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transition-duration: 2s, 1s;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76806" y="4740151"/>
            <a:ext cx="11591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上面的例子定义了四个过渡属性和两个周期时间，这样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'opacity'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将对应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秒，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'left'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将对应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秒，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'top'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将对应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秒，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'width'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将对应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秒。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63812"/>
            <a:ext cx="6434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transition-duration——</a:t>
            </a:r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4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3812"/>
            <a:ext cx="6434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transition-duration——</a:t>
            </a:r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8927" y="1272880"/>
            <a:ext cx="2863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“前进”和“反向”</a:t>
            </a:r>
          </a:p>
        </p:txBody>
      </p:sp>
      <p:sp>
        <p:nvSpPr>
          <p:cNvPr id="5" name="矩形 4"/>
          <p:cNvSpPr/>
          <p:nvPr/>
        </p:nvSpPr>
        <p:spPr>
          <a:xfrm>
            <a:off x="514104" y="2246846"/>
            <a:ext cx="425414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transition: background-color linear 1s;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background: blue;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latinLnBrk="1"/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div:hover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background-color: green;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transition-duration: 5s;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104" y="4693127"/>
            <a:ext cx="42541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这样当元素</a:t>
            </a:r>
            <a:r>
              <a:rPr lang="en-US" altLang="zh-CN" dirty="0"/>
              <a:t>div</a:t>
            </a:r>
            <a:r>
              <a:rPr lang="zh-CN" altLang="en-US" dirty="0"/>
              <a:t>进入</a:t>
            </a:r>
            <a:r>
              <a:rPr lang="en-US" altLang="zh-CN" dirty="0"/>
              <a:t>:hover</a:t>
            </a:r>
            <a:r>
              <a:rPr lang="zh-CN" altLang="en-US" dirty="0"/>
              <a:t>状态时，</a:t>
            </a:r>
            <a:r>
              <a:rPr lang="en-US" altLang="zh-CN" dirty="0"/>
              <a:t>transition-duration</a:t>
            </a:r>
            <a:r>
              <a:rPr lang="zh-CN" altLang="en-US" dirty="0"/>
              <a:t>的值将为</a:t>
            </a:r>
            <a:r>
              <a:rPr lang="en-US" altLang="zh-CN" dirty="0"/>
              <a:t>2</a:t>
            </a:r>
            <a:r>
              <a:rPr lang="zh-CN" altLang="en-US" dirty="0"/>
              <a:t>秒，也就是</a:t>
            </a:r>
            <a:r>
              <a:rPr lang="en-US" altLang="zh-CN" dirty="0"/>
              <a:t>background</a:t>
            </a:r>
            <a:r>
              <a:rPr lang="zh-CN" altLang="en-US" dirty="0"/>
              <a:t>属性从</a:t>
            </a:r>
            <a:r>
              <a:rPr lang="en-US" altLang="zh-CN" dirty="0"/>
              <a:t>blue</a:t>
            </a:r>
            <a:r>
              <a:rPr lang="zh-CN" altLang="en-US" dirty="0"/>
              <a:t>变化到</a:t>
            </a:r>
            <a:r>
              <a:rPr lang="en-US" altLang="zh-CN" dirty="0"/>
              <a:t>green</a:t>
            </a:r>
            <a:r>
              <a:rPr lang="zh-CN" altLang="en-US" dirty="0"/>
              <a:t>将经历</a:t>
            </a:r>
            <a:r>
              <a:rPr lang="en-US" altLang="zh-CN" dirty="0"/>
              <a:t>5</a:t>
            </a:r>
            <a:r>
              <a:rPr lang="zh-CN" altLang="en-US" dirty="0"/>
              <a:t>秒；相反，当元素</a:t>
            </a:r>
            <a:r>
              <a:rPr lang="en-US" altLang="zh-CN" dirty="0"/>
              <a:t>div</a:t>
            </a:r>
            <a:r>
              <a:rPr lang="zh-CN" altLang="en-US" dirty="0"/>
              <a:t>离开</a:t>
            </a:r>
            <a:r>
              <a:rPr lang="en-US" altLang="zh-CN" dirty="0"/>
              <a:t>:hover</a:t>
            </a:r>
            <a:r>
              <a:rPr lang="zh-CN" altLang="en-US" dirty="0"/>
              <a:t>状态时，</a:t>
            </a:r>
            <a:r>
              <a:rPr lang="en-US" altLang="zh-CN" dirty="0"/>
              <a:t>background</a:t>
            </a:r>
            <a:r>
              <a:rPr lang="zh-CN" altLang="en-US" dirty="0"/>
              <a:t>属性从</a:t>
            </a:r>
            <a:r>
              <a:rPr lang="en-US" altLang="zh-CN" dirty="0"/>
              <a:t>green</a:t>
            </a:r>
            <a:r>
              <a:rPr lang="zh-CN" altLang="en-US" dirty="0"/>
              <a:t>变化到</a:t>
            </a:r>
            <a:r>
              <a:rPr lang="en-US" altLang="zh-CN" dirty="0"/>
              <a:t>blue</a:t>
            </a:r>
            <a:r>
              <a:rPr lang="zh-CN" altLang="en-US" dirty="0"/>
              <a:t>则只需要</a:t>
            </a:r>
            <a:r>
              <a:rPr lang="en-US" altLang="zh-CN" dirty="0"/>
              <a:t>1</a:t>
            </a:r>
            <a:r>
              <a:rPr lang="zh-CN" altLang="en-US" dirty="0"/>
              <a:t>秒。</a:t>
            </a:r>
          </a:p>
        </p:txBody>
      </p:sp>
      <p:sp>
        <p:nvSpPr>
          <p:cNvPr id="7" name="矩形 6"/>
          <p:cNvSpPr/>
          <p:nvPr/>
        </p:nvSpPr>
        <p:spPr>
          <a:xfrm>
            <a:off x="8263093" y="127287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过渡的中断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7254273" y="2246846"/>
            <a:ext cx="445070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transition-property: width;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transition-duration: 10s;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width: 100px;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latinLnBrk="1"/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div:hover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{</a:t>
            </a:r>
          </a:p>
          <a:p>
            <a:pPr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width: 400px;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54274" y="4693127"/>
            <a:ext cx="44507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当过渡的过程中，元素的属性值被设置到了原始值，则过渡被中断。例如当</a:t>
            </a:r>
            <a:r>
              <a:rPr lang="en-US" altLang="zh-CN" dirty="0"/>
              <a:t>hover</a:t>
            </a:r>
            <a:r>
              <a:rPr lang="zh-CN" altLang="en-US" dirty="0"/>
              <a:t>效果应用到元素时，过渡的过程中</a:t>
            </a:r>
            <a:r>
              <a:rPr lang="en-US" altLang="zh-CN" dirty="0"/>
              <a:t>hover</a:t>
            </a:r>
            <a:r>
              <a:rPr lang="zh-CN" altLang="en-US" dirty="0"/>
              <a:t>效果消失（鼠标移开）。在这种情况下，新的过渡将在已经经历的过渡的基础上取反。</a:t>
            </a:r>
          </a:p>
        </p:txBody>
      </p:sp>
    </p:spTree>
    <p:extLst>
      <p:ext uri="{BB962C8B-B14F-4D97-AF65-F5344CB8AC3E}">
        <p14:creationId xmlns:p14="http://schemas.microsoft.com/office/powerpoint/2010/main" val="262656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1804"/>
            <a:ext cx="9889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定义过渡的方式函数</a:t>
            </a:r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——transition-timing-function</a:t>
            </a:r>
          </a:p>
        </p:txBody>
      </p:sp>
      <p:sp>
        <p:nvSpPr>
          <p:cNvPr id="3" name="矩形 2"/>
          <p:cNvSpPr/>
          <p:nvPr/>
        </p:nvSpPr>
        <p:spPr>
          <a:xfrm>
            <a:off x="387659" y="1592815"/>
            <a:ext cx="531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steps(para1, para2)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3182" y="1592814"/>
            <a:ext cx="3921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cubic </a:t>
            </a:r>
            <a:r>
              <a:rPr lang="en-US" altLang="zh-CN" sz="3200" b="1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Bézier</a:t>
            </a:r>
            <a:r>
              <a:rPr lang="en-US" altLang="zh-CN" sz="32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curve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959" y="2548916"/>
            <a:ext cx="423748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函数需要两个参数，第一个参数指定间隔的数量，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必须为整数。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第二个参数是可选的，为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'start'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'end'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用于指定在间隔内值的改变是发生在开始还是结束。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如果第二个参数被忽略，则使用默认值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'end'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82" y="2588096"/>
            <a:ext cx="4115157" cy="2743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63182" y="3379913"/>
            <a:ext cx="603239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cubic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Bézier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curve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通过四个控制点来定义，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总是设置到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(0,0)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(1,1)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transition-timing-function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属性用于指定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的值。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值通过使用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cubic-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bezier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函数指定，在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cubic-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bezier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函数中，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都需要指定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3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852" y="4836430"/>
            <a:ext cx="11707337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ease: 开始和结束慢，中间快。相当于cubic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bezier(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linear: 匀速。相当于cubic-bezier(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ease-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开始慢。相当于cubic-bezier(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ease-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结束慢。相当于cubic-bezier(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ease-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和ease类似，但比ease幅度大。相当于cubic-bezier(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step-start: 直接位于结束处。相当于steps(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,start)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step-end: 位于开始处经过时间间隔后结束。相当于steps(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,end)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http://img.blog.csdn.net/2016062715424781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2" y="1358529"/>
            <a:ext cx="3609975" cy="3343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491804"/>
            <a:ext cx="9589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transition-timing-function-</a:t>
            </a: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表现函数之贝塞尔曲线</a:t>
            </a:r>
            <a:endParaRPr lang="en-US" altLang="zh-CN" sz="32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898" y="1358529"/>
            <a:ext cx="7391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其中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p0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表示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(0,0)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p3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表示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(1,1)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。而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&lt;transition-timing-function&gt;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就是通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过确定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p1(x1,y1)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p2(x2,y2)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的值来确定的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40898" y="2563809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x1,y1,x2,y2</a:t>
            </a:r>
            <a:r>
              <a:rPr lang="zh-CN" altLang="es-E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都是</a:t>
            </a:r>
            <a:r>
              <a:rPr lang="es-E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0</a:t>
            </a:r>
            <a:r>
              <a:rPr lang="zh-CN" altLang="es-E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到</a:t>
            </a:r>
            <a:r>
              <a:rPr lang="es-E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1</a:t>
            </a:r>
            <a:r>
              <a:rPr lang="zh-CN" altLang="es-E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的值</a:t>
            </a:r>
            <a:r>
              <a:rPr lang="es-E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zh-CN" altLang="es-E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包括</a:t>
            </a:r>
            <a:r>
              <a:rPr lang="es-E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0</a:t>
            </a:r>
            <a:r>
              <a:rPr lang="zh-CN" altLang="es-E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和</a:t>
            </a:r>
            <a:r>
              <a:rPr lang="es-E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613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1172</Words>
  <Application>Microsoft Office PowerPoint</Application>
  <PresentationFormat>宽屏</PresentationFormat>
  <Paragraphs>156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Courier New</vt:lpstr>
      <vt:lpstr>Tahoma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xian</dc:creator>
  <cp:lastModifiedBy>yang xian</cp:lastModifiedBy>
  <cp:revision>33</cp:revision>
  <dcterms:created xsi:type="dcterms:W3CDTF">2017-03-04T02:46:56Z</dcterms:created>
  <dcterms:modified xsi:type="dcterms:W3CDTF">2017-03-06T00:46:11Z</dcterms:modified>
</cp:coreProperties>
</file>