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8ADE52-B241-4590-849D-DC755B1719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BD4A38-2850-4D35-974F-07C7F13299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dd4100"/>
                </a:solidFill>
                <a:latin typeface="Arial"/>
              </a:rPr>
              <a:t>Для правки </a:t>
            </a:r>
            <a:r>
              <a:rPr b="0" lang="ru-RU" sz="3300" spc="-1" strike="noStrike">
                <a:solidFill>
                  <a:srgbClr val="dd4100"/>
                </a:solidFill>
                <a:latin typeface="Arial"/>
              </a:rPr>
              <a:t>текста заглавия </a:t>
            </a:r>
            <a:r>
              <a:rPr b="0" lang="ru-RU" sz="3300" spc="-1" strike="noStrike">
                <a:solidFill>
                  <a:srgbClr val="dd4100"/>
                </a:solidFill>
                <a:latin typeface="Arial"/>
              </a:rPr>
              <a:t>щёлкните </a:t>
            </a:r>
            <a:r>
              <a:rPr b="0" lang="ru-RU" sz="3300" spc="-1" strike="noStrike">
                <a:solidFill>
                  <a:srgbClr val="dd4100"/>
                </a:solidFill>
                <a:latin typeface="Arial"/>
              </a:rPr>
              <a:t>мышью</a:t>
            </a:r>
            <a:endParaRPr b="0" lang="ru-RU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467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9bdd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9bdd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B6B6AD0-6ED3-401F-9749-5BE89E5E51C4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9bdd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9bdd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4CFD20C-84B2-4A13-8F3F-29F3FFDDAB1F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dd4100"/>
                </a:solidFill>
                <a:latin typeface="Arial"/>
              </a:rPr>
              <a:t>Единая Школа</a:t>
            </a:r>
            <a:endParaRPr b="0" lang="ru-RU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38960" y="3495240"/>
            <a:ext cx="2201040" cy="1004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Авторы проекта: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Сесюнин Иван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Ичмелян Эдуард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Круглов Егор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340000" y="3495240"/>
            <a:ext cx="2745720" cy="776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Направление проекта: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Программирование,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Web программирование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040000" y="3495240"/>
            <a:ext cx="3181320" cy="547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Руководитель проекта: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Щурова Елена Анатольевна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Цель и задачи проекта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Цель — объединить все цифровые сервисы школы в одном месте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Задачи: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Создание модулей интеграций с информационными системами школ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Создание визуала проекта посредством web-приложения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Оптимизация процесса развёртывания проекта в школах с разными потребностями.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78E317-1754-4134-B9F8-FA6C353BB9D9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7CD547F-9179-4823-9CA0-ED99857ECDE8}" type="datetime1">
              <a:rPr lang="ru-RU"/>
              <a:t>14.03.2024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Обзор современного состояния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На данный момент существует множество различных цифровых сервисов у школ, которые имеют неудобный доступ, необходимость часто переключится  между ними и прочие неудобства. Их можно было бы решить, объединив все сервисы в одним приложении. Однако заного реализовывать всю школьную цифровую инфраструктуру смысла не имеет. Гораздо проще сделать хаб для всех этих сервисов, каким и является проект «Единая Школа». На сегодня не существует аналогов Единой Школе. 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BF98DB-DA3A-41DC-8525-16DDF6F5E7CB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6982093-6C0E-41F5-8158-3EA1ADB3DC83}" type="datetime1">
              <a:rPr lang="ru-RU"/>
              <a:t>14.03.2024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Средства достижения результата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Для достижения результата необходимо разбить проект на составные части: front-end и back-end. Back-end является модульным, что позволяет настроить «Единую Школу» под  индивидуальные потребности учебного заведения.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Язык программирования — python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Веб фреймворк — Fast-api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База данных — postgresql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ORM для базы данных — SQLAlchemy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3EAA23-B184-4CB1-B09C-A1704ED4727B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982DDF1-FF13-4AB4-B2E8-78A4C0C2B0FF}" type="datetime1">
              <a:rPr lang="ru-RU"/>
              <a:t>14.03.2024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Что уже реализованно?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На данный момент сделана интеграция с месенджером Telegram и проложением составления расписания ХроноГраф.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Генерация изображения по данным расписания.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Автоматическая рассылка изменённого расписания.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C62AE4-6B1F-4590-A358-2FB86DF2167F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C2F2E0C-C0DF-4F80-B0B3-58F615BAE72D}" type="datetime1">
              <a:rPr lang="ru-RU"/>
              <a:t>14.03.2024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2024-03-14T04:00:16Z</dcterms:created>
  <dc:creator/>
  <dc:description/>
  <dc:language>ru-RU</dc:language>
  <cp:lastModifiedBy/>
  <dcterms:modified xsi:type="dcterms:W3CDTF">2024-03-14T04:40:30Z</dcterms:modified>
  <cp:revision>2</cp:revision>
  <dc:subject/>
  <dc:title>Blue Curve</dc:title>
</cp:coreProperties>
</file>