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p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372110"/>
            <a:ext cx="9959340" cy="2293620"/>
          </a:xfrm>
          <a:prstGeom prst="rect">
            <a:avLst/>
          </a:prstGeom>
        </p:spPr>
      </p:pic>
      <p:pic>
        <p:nvPicPr>
          <p:cNvPr id="6" name="Picture 5" descr="Ste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2830830"/>
            <a:ext cx="4832350" cy="39433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458960" y="185039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03800" y="394716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830310" y="640588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tep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4970" y="278130"/>
            <a:ext cx="8182610" cy="2508250"/>
          </a:xfrm>
          <a:prstGeom prst="rect">
            <a:avLst/>
          </a:prstGeom>
        </p:spPr>
      </p:pic>
      <p:pic>
        <p:nvPicPr>
          <p:cNvPr id="6" name="Content Placeholder 5" descr="Step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9540" y="3895725"/>
            <a:ext cx="7682230" cy="1584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24485" y="170688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150610" y="241808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757930" y="501205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tep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20440" y="821690"/>
            <a:ext cx="5151120" cy="1043940"/>
          </a:xfrm>
          <a:prstGeom prst="rect">
            <a:avLst/>
          </a:prstGeom>
        </p:spPr>
      </p:pic>
      <p:pic>
        <p:nvPicPr>
          <p:cNvPr id="7" name="Content Placeholder 6" descr="Step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13050" y="2245995"/>
            <a:ext cx="6566535" cy="2212340"/>
          </a:xfrm>
          <a:prstGeom prst="rect">
            <a:avLst/>
          </a:prstGeom>
        </p:spPr>
      </p:pic>
      <p:pic>
        <p:nvPicPr>
          <p:cNvPr id="9" name="Picture 8" descr="Ste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50" y="4617085"/>
            <a:ext cx="6587490" cy="19989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906395" y="115951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40915" y="543242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186940" y="316801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tep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02310" y="887095"/>
            <a:ext cx="5181600" cy="22720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97890" y="230632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767705" y="285813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pic>
        <p:nvPicPr>
          <p:cNvPr id="8" name="Content Placeholder 7" descr="Step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310" y="3552825"/>
            <a:ext cx="5181600" cy="25120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417955" y="477456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883910" y="577850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pic>
        <p:nvPicPr>
          <p:cNvPr id="13" name="Picture 12" descr="Ste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1435100"/>
            <a:ext cx="5549900" cy="42748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222365" y="382968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1696065" y="569658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tep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0530" y="337820"/>
            <a:ext cx="5181600" cy="27666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612130" y="284797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pic>
        <p:nvPicPr>
          <p:cNvPr id="7" name="Content Placeholder 6" descr="Step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015" y="3438525"/>
            <a:ext cx="10147300" cy="30740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89075" y="5587365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felix</cp:lastModifiedBy>
  <cp:revision>1</cp:revision>
  <dcterms:created xsi:type="dcterms:W3CDTF">2022-12-15T04:04:40Z</dcterms:created>
  <dcterms:modified xsi:type="dcterms:W3CDTF">2022-12-15T04:04:40Z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3E4F429FABCE42FAB482C0973E35DA97</vt:lpwstr>
  </property>
  <property fmtid="{D5CDD505-2E9C-101B-9397-08002B2CF9AE}" pid="3" name="KSOProductBuildVer">
    <vt:lpwstr>1033-11.2.0.11417</vt:lpwstr>
  </property>
</Properties>
</file>