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ppt空_画板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9210" y="-16510"/>
            <a:ext cx="12261850" cy="6897370"/>
          </a:xfrm>
          <a:prstGeom prst="rect">
            <a:avLst/>
          </a:prstGeom>
        </p:spPr>
      </p:pic>
      <p:pic>
        <p:nvPicPr>
          <p:cNvPr id="7" name="图片 6" descr="ppt空_画板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9210" y="-16510"/>
            <a:ext cx="12261850" cy="6897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ppt空_画板 1 副本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955" y="-19050"/>
            <a:ext cx="12275820" cy="6906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ppt空_画板 1 副本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75" y="-15875"/>
            <a:ext cx="12237720" cy="6885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497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ppt空_画板 1 副本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925" y="0"/>
            <a:ext cx="12232640" cy="6882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591820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ppt空_画板 1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860" y="-15875"/>
            <a:ext cx="12296140" cy="6915150"/>
          </a:xfrm>
          <a:prstGeom prst="rect">
            <a:avLst/>
          </a:prstGeom>
        </p:spPr>
      </p:pic>
      <p:pic>
        <p:nvPicPr>
          <p:cNvPr id="2" name="图片 1" descr="ppt空_画板 1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860" y="-15875"/>
            <a:ext cx="12294870" cy="69145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497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ppt空_画板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5875" y="-9525"/>
            <a:ext cx="12225020" cy="687641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79805" y="1720850"/>
            <a:ext cx="7031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 i="1">
                <a:solidFill>
                  <a:schemeClr val="bg1"/>
                </a:solidFill>
              </a:rPr>
              <a:t>YOUR BIG TITLE HER</a:t>
            </a:r>
            <a:r>
              <a:rPr lang="en-US" altLang="zh-CN" sz="3200" b="1" i="1">
                <a:solidFill>
                  <a:schemeClr val="bg1"/>
                </a:solidFill>
              </a:rPr>
              <a:t>E</a:t>
            </a:r>
            <a:endParaRPr lang="en-US" altLang="zh-CN" sz="3200" b="1" i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79805" y="2520315"/>
            <a:ext cx="7031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  <a:sym typeface="+mn-ea"/>
              </a:rPr>
              <a:t>二级标题二级标题</a:t>
            </a:r>
            <a:endParaRPr lang="zh-CN" altLang="en-US" sz="4800" b="1" i="1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79805" y="2978785"/>
            <a:ext cx="7031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i="1">
                <a:solidFill>
                  <a:srgbClr val="3394C3"/>
                </a:solidFill>
                <a:latin typeface="黑体-简" panose="02000000000000000000" charset="-122"/>
                <a:ea typeface="黑体-简" panose="02000000000000000000" charset="-122"/>
              </a:rPr>
              <a:t>三级标题三级标题</a:t>
            </a:r>
            <a:endParaRPr lang="zh-CN" altLang="en-US" sz="2400" b="1" i="1">
              <a:solidFill>
                <a:srgbClr val="3394C3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43305" y="4559935"/>
            <a:ext cx="154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2019.07.02</a:t>
            </a:r>
            <a:endParaRPr lang="en-US" altLang="zh-CN" sz="2000" b="1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175635" y="4559935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汇报人：</a:t>
            </a:r>
            <a:r>
              <a:rPr lang="en-US" altLang="zh-CN" sz="2000" b="1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xxx</a:t>
            </a:r>
            <a:endParaRPr lang="en-US" altLang="zh-CN" sz="2000" b="1">
              <a:solidFill>
                <a:schemeClr val="bg1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 userDrawn="1"/>
        </p:nvSpPr>
        <p:spPr>
          <a:xfrm>
            <a:off x="979805" y="1690370"/>
            <a:ext cx="8190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i="1">
                <a:solidFill>
                  <a:schemeClr val="bg1"/>
                </a:solidFill>
                <a:latin typeface="思源黑体" panose="020B0300000000000000" charset="-122"/>
                <a:ea typeface="思源黑体" panose="020B0300000000000000" charset="-122"/>
              </a:rPr>
              <a:t>题目是思源黑体</a:t>
            </a:r>
            <a:r>
              <a:rPr lang="zh-CN" altLang="en-US" b="1" i="1">
                <a:solidFill>
                  <a:srgbClr val="FF0000"/>
                </a:solidFill>
                <a:latin typeface="思源黑体" panose="020B0300000000000000" charset="-122"/>
                <a:ea typeface="思源黑体" panose="020B0300000000000000" charset="-122"/>
              </a:rPr>
              <a:t>（可以斜也可以不斜）</a:t>
            </a:r>
            <a:endParaRPr lang="zh-CN" altLang="en-US" b="1" i="1">
              <a:solidFill>
                <a:srgbClr val="FF0000"/>
              </a:solidFill>
              <a:latin typeface="思源黑体" panose="020B0300000000000000" charset="-122"/>
              <a:ea typeface="思源黑体" panose="020B0300000000000000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79805" y="2520315"/>
            <a:ext cx="7031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solidFill>
                  <a:schemeClr val="bg1"/>
                </a:solidFill>
                <a:latin typeface="思源黑体" panose="020B0300000000000000" charset="-122"/>
                <a:ea typeface="思源黑体" panose="020B0300000000000000" charset="-122"/>
                <a:sym typeface="+mn-ea"/>
              </a:rPr>
              <a:t>要是字体变化了</a:t>
            </a:r>
            <a:endParaRPr lang="zh-CN" altLang="en-US" sz="2800" b="1" i="1">
              <a:solidFill>
                <a:schemeClr val="bg1"/>
              </a:solidFill>
              <a:latin typeface="思源黑体" panose="020B0300000000000000" charset="-122"/>
              <a:ea typeface="思源黑体" panose="020B03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79805" y="2978785"/>
            <a:ext cx="7031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i="1">
                <a:solidFill>
                  <a:srgbClr val="3394C3"/>
                </a:solidFill>
                <a:latin typeface="思源黑体" panose="020B0300000000000000" charset="-122"/>
                <a:ea typeface="思源黑体" panose="020B0300000000000000" charset="-122"/>
              </a:rPr>
              <a:t>就去文件盘下载一下</a:t>
            </a:r>
            <a:endParaRPr lang="zh-CN" altLang="en-US" sz="2400" b="1" i="1">
              <a:solidFill>
                <a:srgbClr val="3394C3"/>
              </a:solidFill>
              <a:latin typeface="思源黑体" panose="020B0300000000000000" charset="-122"/>
              <a:ea typeface="思源黑体" panose="020B0300000000000000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43305" y="4559935"/>
            <a:ext cx="1881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  <a:latin typeface="Ubuntu" panose="020B08040306020A0204" charset="0"/>
                <a:ea typeface="黑体-简" panose="02000000000000000000" charset="-122"/>
              </a:rPr>
              <a:t>2019.07.02</a:t>
            </a:r>
            <a:endParaRPr lang="en-US" altLang="zh-CN" sz="2000" b="1">
              <a:solidFill>
                <a:schemeClr val="bg1"/>
              </a:solidFill>
              <a:latin typeface="Ubuntu" panose="020B08040306020A0204" charset="0"/>
              <a:ea typeface="黑体-简" panose="020000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175635" y="4559935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思源黑体" panose="020B0300000000000000" charset="-122"/>
                <a:ea typeface="思源黑体" panose="020B0300000000000000" charset="-122"/>
              </a:rPr>
              <a:t>汇报人：</a:t>
            </a:r>
            <a:r>
              <a:rPr lang="en-US" altLang="zh-CN" sz="2000" b="1">
                <a:solidFill>
                  <a:schemeClr val="bg1"/>
                </a:solidFill>
                <a:latin typeface="思源黑体" panose="020B0300000000000000" charset="-122"/>
                <a:ea typeface="思源黑体" panose="020B0300000000000000" charset="-122"/>
              </a:rPr>
              <a:t>xxx</a:t>
            </a:r>
            <a:endParaRPr lang="en-US" altLang="zh-CN" sz="2000" b="1">
              <a:solidFill>
                <a:schemeClr val="bg1"/>
              </a:solidFill>
              <a:latin typeface="思源黑体" panose="020B0300000000000000" charset="-122"/>
              <a:ea typeface="思源黑体" panose="020B0300000000000000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378585" y="6116955"/>
            <a:ext cx="2202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>
                    <a:lumMod val="85000"/>
                  </a:schemeClr>
                </a:solidFill>
                <a:latin typeface="黑体-简" panose="02000000000000000000" charset="-122"/>
                <a:ea typeface="黑体-简" panose="02000000000000000000" charset="-122"/>
              </a:rPr>
              <a:t>深圳    北京    南京</a:t>
            </a:r>
            <a:endParaRPr lang="zh-CN" altLang="en-US" sz="1400" b="1">
              <a:solidFill>
                <a:schemeClr val="bg1">
                  <a:lumMod val="85000"/>
                </a:schemeClr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 userDrawn="1"/>
        </p:nvSpPr>
        <p:spPr>
          <a:xfrm>
            <a:off x="1372870" y="6151245"/>
            <a:ext cx="2202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>
                    <a:lumMod val="85000"/>
                  </a:schemeClr>
                </a:solidFill>
                <a:latin typeface="黑体-简" panose="02000000000000000000" charset="-122"/>
                <a:ea typeface="黑体-简" panose="02000000000000000000" charset="-122"/>
              </a:rPr>
              <a:t>深圳    北京    南京</a:t>
            </a:r>
            <a:endParaRPr lang="zh-CN" altLang="en-US" sz="1400" b="1">
              <a:solidFill>
                <a:schemeClr val="bg1">
                  <a:lumMod val="85000"/>
                </a:schemeClr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 userDrawn="1"/>
        </p:nvSpPr>
        <p:spPr>
          <a:xfrm>
            <a:off x="6282055" y="584200"/>
            <a:ext cx="2100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300000000000000" charset="-122"/>
                <a:ea typeface="思源黑体" panose="020B0300000000000000" charset="-122"/>
                <a:sym typeface="+mn-ea"/>
              </a:rPr>
              <a:t>/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300000000000000" charset="-122"/>
                <a:ea typeface="思源黑体" panose="020B0300000000000000" charset="-122"/>
                <a:sym typeface="+mn-ea"/>
              </a:rPr>
              <a:t>小标题小标题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思源黑体" panose="020B0300000000000000" charset="-122"/>
              <a:ea typeface="思源黑体" panose="020B03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305" y="1623695"/>
            <a:ext cx="107219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</a:rPr>
              <a:t>文本</a:t>
            </a:r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思源宋体" panose="02020600000000000000" charset="-122"/>
                <a:ea typeface="思源宋体" panose="02020600000000000000" charset="-122"/>
              </a:rPr>
              <a:t>不建议超过此位置</a:t>
            </a:r>
            <a:endParaRPr lang="zh-CN" altLang="en-US">
              <a:solidFill>
                <a:srgbClr val="FF0000"/>
              </a:solidFill>
              <a:latin typeface="思源宋体" panose="02020600000000000000" charset="-122"/>
              <a:ea typeface="思源宋体" panose="0202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 userDrawn="1"/>
        </p:nvSpPr>
        <p:spPr>
          <a:xfrm>
            <a:off x="789305" y="584200"/>
            <a:ext cx="2100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300000000000000" charset="-122"/>
                <a:ea typeface="思源黑体" panose="020B0300000000000000" charset="-122"/>
                <a:sym typeface="+mn-ea"/>
              </a:rPr>
              <a:t>/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300000000000000" charset="-122"/>
                <a:ea typeface="思源黑体" panose="020B0300000000000000" charset="-122"/>
                <a:sym typeface="+mn-ea"/>
              </a:rPr>
              <a:t>小标题小标题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思源黑体" panose="020B0300000000000000" charset="-122"/>
              <a:ea typeface="思源黑体" panose="020B03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305" y="1623695"/>
            <a:ext cx="107219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</a:rPr>
              <a:t>文本</a:t>
            </a:r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latin typeface="思源宋体" panose="02020600000000000000" charset="-122"/>
                <a:ea typeface="思源宋体" panose="02020600000000000000" charset="-122"/>
                <a:sym typeface="+mn-ea"/>
              </a:rPr>
              <a:t>文本</a:t>
            </a:r>
            <a:endParaRPr lang="zh-CN" altLang="en-US">
              <a:latin typeface="思源宋体" panose="02020600000000000000" charset="-122"/>
              <a:ea typeface="思源宋体" panose="02020600000000000000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思源宋体" panose="02020600000000000000" charset="-122"/>
                <a:ea typeface="思源宋体" panose="02020600000000000000" charset="-122"/>
              </a:rPr>
              <a:t>不建议超过此位置</a:t>
            </a:r>
            <a:endParaRPr lang="zh-CN" altLang="en-US">
              <a:solidFill>
                <a:srgbClr val="FF0000"/>
              </a:solidFill>
              <a:latin typeface="思源宋体" panose="02020600000000000000" charset="-122"/>
              <a:ea typeface="思源宋体" panose="0202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方正书宋_GBK</vt:lpstr>
      <vt:lpstr>Wingdings</vt:lpstr>
      <vt:lpstr>黑体-简</vt:lpstr>
      <vt:lpstr>思源黑体</vt:lpstr>
      <vt:lpstr>Ubuntu</vt:lpstr>
      <vt:lpstr>思源宋体</vt:lpstr>
      <vt:lpstr>Calibri</vt:lpstr>
      <vt:lpstr>Helvetica Neue</vt:lpstr>
      <vt:lpstr>冬青黑体简体中文</vt:lpstr>
      <vt:lpstr>微软雅黑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jiangxing</dc:creator>
  <cp:lastModifiedBy>jiangxing</cp:lastModifiedBy>
  <cp:revision>18</cp:revision>
  <dcterms:created xsi:type="dcterms:W3CDTF">2019-07-30T06:00:08Z</dcterms:created>
  <dcterms:modified xsi:type="dcterms:W3CDTF">2019-07-30T06:00:08Z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